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707" r:id="rId5"/>
    <p:sldId id="2141412267" r:id="rId6"/>
    <p:sldId id="2141412326" r:id="rId7"/>
    <p:sldId id="2141412337" r:id="rId8"/>
    <p:sldId id="2618" r:id="rId9"/>
    <p:sldId id="2141412336" r:id="rId10"/>
    <p:sldId id="2141412248" r:id="rId11"/>
    <p:sldId id="2711" r:id="rId12"/>
    <p:sldId id="2141412334" r:id="rId13"/>
    <p:sldId id="2141412329" r:id="rId14"/>
    <p:sldId id="2141412328" r:id="rId15"/>
    <p:sldId id="2141412330" r:id="rId16"/>
    <p:sldId id="2141412335" r:id="rId17"/>
    <p:sldId id="2141412333" r:id="rId18"/>
    <p:sldId id="2141412265" r:id="rId19"/>
    <p:sldId id="28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278" autoAdjust="0"/>
    <p:restoredTop sz="96211"/>
  </p:normalViewPr>
  <p:slideViewPr>
    <p:cSldViewPr snapToGrid="0">
      <p:cViewPr varScale="1">
        <p:scale>
          <a:sx n="114" d="100"/>
          <a:sy n="114" d="100"/>
        </p:scale>
        <p:origin x="6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y Chavez" userId="33112356f47e943f" providerId="LiveId" clId="{3F00B796-CB9B-4D5C-A3BB-D6ADF53FAF7E}"/>
    <pc:docChg chg="undo custSel addSld delSld modSld">
      <pc:chgData name="Ricky Chavez" userId="33112356f47e943f" providerId="LiveId" clId="{3F00B796-CB9B-4D5C-A3BB-D6ADF53FAF7E}" dt="2023-11-08T17:49:41.384" v="969" actId="14100"/>
      <pc:docMkLst>
        <pc:docMk/>
      </pc:docMkLst>
      <pc:sldChg chg="del">
        <pc:chgData name="Ricky Chavez" userId="33112356f47e943f" providerId="LiveId" clId="{3F00B796-CB9B-4D5C-A3BB-D6ADF53FAF7E}" dt="2023-09-29T20:31:35.699" v="595" actId="47"/>
        <pc:sldMkLst>
          <pc:docMk/>
          <pc:sldMk cId="142914769" sldId="266"/>
        </pc:sldMkLst>
      </pc:sldChg>
      <pc:sldChg chg="delSp modSp mod">
        <pc:chgData name="Ricky Chavez" userId="33112356f47e943f" providerId="LiveId" clId="{3F00B796-CB9B-4D5C-A3BB-D6ADF53FAF7E}" dt="2023-09-29T20:15:40.945" v="518" actId="1076"/>
        <pc:sldMkLst>
          <pc:docMk/>
          <pc:sldMk cId="3410272255" sldId="2618"/>
        </pc:sldMkLst>
        <pc:spChg chg="mod">
          <ac:chgData name="Ricky Chavez" userId="33112356f47e943f" providerId="LiveId" clId="{3F00B796-CB9B-4D5C-A3BB-D6ADF53FAF7E}" dt="2023-09-29T20:15:40.945" v="518" actId="1076"/>
          <ac:spMkLst>
            <pc:docMk/>
            <pc:sldMk cId="3410272255" sldId="2618"/>
            <ac:spMk id="14" creationId="{B7062B96-B3C5-455C-0021-11F5F11E6B52}"/>
          </ac:spMkLst>
        </pc:spChg>
        <pc:spChg chg="del mod">
          <ac:chgData name="Ricky Chavez" userId="33112356f47e943f" providerId="LiveId" clId="{3F00B796-CB9B-4D5C-A3BB-D6ADF53FAF7E}" dt="2023-09-29T20:15:33.893" v="515" actId="478"/>
          <ac:spMkLst>
            <pc:docMk/>
            <pc:sldMk cId="3410272255" sldId="2618"/>
            <ac:spMk id="15" creationId="{16299BA6-3B09-D89E-E8BD-D98FB786F0CE}"/>
          </ac:spMkLst>
        </pc:spChg>
        <pc:spChg chg="mod">
          <ac:chgData name="Ricky Chavez" userId="33112356f47e943f" providerId="LiveId" clId="{3F00B796-CB9B-4D5C-A3BB-D6ADF53FAF7E}" dt="2023-09-29T20:15:37.824" v="517" actId="20577"/>
          <ac:spMkLst>
            <pc:docMk/>
            <pc:sldMk cId="3410272255" sldId="2618"/>
            <ac:spMk id="16" creationId="{75340C1B-1F96-5525-A70C-70645DC0F007}"/>
          </ac:spMkLst>
        </pc:spChg>
      </pc:sldChg>
      <pc:sldChg chg="addSp delSp modSp mod">
        <pc:chgData name="Ricky Chavez" userId="33112356f47e943f" providerId="LiveId" clId="{3F00B796-CB9B-4D5C-A3BB-D6ADF53FAF7E}" dt="2023-11-08T17:49:41.384" v="969" actId="14100"/>
        <pc:sldMkLst>
          <pc:docMk/>
          <pc:sldMk cId="4064205887" sldId="2707"/>
        </pc:sldMkLst>
        <pc:spChg chg="mod">
          <ac:chgData name="Ricky Chavez" userId="33112356f47e943f" providerId="LiveId" clId="{3F00B796-CB9B-4D5C-A3BB-D6ADF53FAF7E}" dt="2023-10-03T18:26:09.957" v="956" actId="20577"/>
          <ac:spMkLst>
            <pc:docMk/>
            <pc:sldMk cId="4064205887" sldId="2707"/>
            <ac:spMk id="7" creationId="{4B904DAA-FDD8-4035-960D-086843C0A641}"/>
          </ac:spMkLst>
        </pc:spChg>
        <pc:spChg chg="mod">
          <ac:chgData name="Ricky Chavez" userId="33112356f47e943f" providerId="LiveId" clId="{3F00B796-CB9B-4D5C-A3BB-D6ADF53FAF7E}" dt="2023-09-29T20:05:52.398" v="54" actId="20577"/>
          <ac:spMkLst>
            <pc:docMk/>
            <pc:sldMk cId="4064205887" sldId="2707"/>
            <ac:spMk id="8" creationId="{813D5B80-42AE-4785-BE6A-E4855FD2A7B0}"/>
          </ac:spMkLst>
        </pc:spChg>
        <pc:spChg chg="del mod">
          <ac:chgData name="Ricky Chavez" userId="33112356f47e943f" providerId="LiveId" clId="{3F00B796-CB9B-4D5C-A3BB-D6ADF53FAF7E}" dt="2023-09-29T20:05:13.960" v="40" actId="478"/>
          <ac:spMkLst>
            <pc:docMk/>
            <pc:sldMk cId="4064205887" sldId="2707"/>
            <ac:spMk id="9" creationId="{6586F03B-1FCB-4237-9655-0EBCA20436EB}"/>
          </ac:spMkLst>
        </pc:spChg>
        <pc:grpChg chg="mod">
          <ac:chgData name="Ricky Chavez" userId="33112356f47e943f" providerId="LiveId" clId="{3F00B796-CB9B-4D5C-A3BB-D6ADF53FAF7E}" dt="2023-09-29T20:46:28.084" v="858" actId="12788"/>
          <ac:grpSpMkLst>
            <pc:docMk/>
            <pc:sldMk cId="4064205887" sldId="2707"/>
            <ac:grpSpMk id="3" creationId="{821A80D0-895A-42C6-8B21-6FE922C71896}"/>
          </ac:grpSpMkLst>
        </pc:grpChg>
        <pc:picChg chg="del">
          <ac:chgData name="Ricky Chavez" userId="33112356f47e943f" providerId="LiveId" clId="{3F00B796-CB9B-4D5C-A3BB-D6ADF53FAF7E}" dt="2023-09-29T19:55:51.759" v="7" actId="478"/>
          <ac:picMkLst>
            <pc:docMk/>
            <pc:sldMk cId="4064205887" sldId="2707"/>
            <ac:picMk id="4" creationId="{0BB4C6AC-44B7-A0A2-EDC9-B673503427A5}"/>
          </ac:picMkLst>
        </pc:picChg>
        <pc:picChg chg="add del mod">
          <ac:chgData name="Ricky Chavez" userId="33112356f47e943f" providerId="LiveId" clId="{3F00B796-CB9B-4D5C-A3BB-D6ADF53FAF7E}" dt="2023-09-29T20:05:01.823" v="38" actId="478"/>
          <ac:picMkLst>
            <pc:docMk/>
            <pc:sldMk cId="4064205887" sldId="2707"/>
            <ac:picMk id="13" creationId="{2A36DC0B-09F0-6977-6DDC-E1A883829E4E}"/>
          </ac:picMkLst>
        </pc:picChg>
        <pc:picChg chg="add del mod">
          <ac:chgData name="Ricky Chavez" userId="33112356f47e943f" providerId="LiveId" clId="{3F00B796-CB9B-4D5C-A3BB-D6ADF53FAF7E}" dt="2023-09-29T19:55:50.689" v="6" actId="21"/>
          <ac:picMkLst>
            <pc:docMk/>
            <pc:sldMk cId="4064205887" sldId="2707"/>
            <ac:picMk id="14" creationId="{BB40A1CD-75BE-3E13-10B3-FEF25AB2F5D3}"/>
          </ac:picMkLst>
        </pc:picChg>
        <pc:picChg chg="add mod">
          <ac:chgData name="Ricky Chavez" userId="33112356f47e943f" providerId="LiveId" clId="{3F00B796-CB9B-4D5C-A3BB-D6ADF53FAF7E}" dt="2023-09-29T20:46:28.084" v="858" actId="12788"/>
          <ac:picMkLst>
            <pc:docMk/>
            <pc:sldMk cId="4064205887" sldId="2707"/>
            <ac:picMk id="15" creationId="{CC982B3F-6378-0C38-2392-556AF292AEEA}"/>
          </ac:picMkLst>
        </pc:picChg>
        <pc:picChg chg="mod">
          <ac:chgData name="Ricky Chavez" userId="33112356f47e943f" providerId="LiveId" clId="{3F00B796-CB9B-4D5C-A3BB-D6ADF53FAF7E}" dt="2023-09-29T20:46:28.084" v="858" actId="12788"/>
          <ac:picMkLst>
            <pc:docMk/>
            <pc:sldMk cId="4064205887" sldId="2707"/>
            <ac:picMk id="16" creationId="{8A0209CE-62D6-41ED-B8C6-E531828C05BF}"/>
          </ac:picMkLst>
        </pc:picChg>
        <pc:picChg chg="add mod ord modCrop">
          <ac:chgData name="Ricky Chavez" userId="33112356f47e943f" providerId="LiveId" clId="{3F00B796-CB9B-4D5C-A3BB-D6ADF53FAF7E}" dt="2023-11-08T17:49:41.384" v="969" actId="14100"/>
          <ac:picMkLst>
            <pc:docMk/>
            <pc:sldMk cId="4064205887" sldId="2707"/>
            <ac:picMk id="17" creationId="{8E874D0D-E87D-828A-7D9B-DA411F4B7EEA}"/>
          </ac:picMkLst>
        </pc:picChg>
        <pc:picChg chg="del">
          <ac:chgData name="Ricky Chavez" userId="33112356f47e943f" providerId="LiveId" clId="{3F00B796-CB9B-4D5C-A3BB-D6ADF53FAF7E}" dt="2023-09-29T19:55:56.767" v="10" actId="478"/>
          <ac:picMkLst>
            <pc:docMk/>
            <pc:sldMk cId="4064205887" sldId="2707"/>
            <ac:picMk id="18" creationId="{181FAB13-8420-A4D4-72D8-7205A00DD1AE}"/>
          </ac:picMkLst>
        </pc:picChg>
        <pc:picChg chg="add del mod ord modCrop">
          <ac:chgData name="Ricky Chavez" userId="33112356f47e943f" providerId="LiveId" clId="{3F00B796-CB9B-4D5C-A3BB-D6ADF53FAF7E}" dt="2023-11-08T17:49:28.281" v="965" actId="478"/>
          <ac:picMkLst>
            <pc:docMk/>
            <pc:sldMk cId="4064205887" sldId="2707"/>
            <ac:picMk id="20" creationId="{5FCD1452-792D-1BE7-595F-F3EF9320330F}"/>
          </ac:picMkLst>
        </pc:picChg>
      </pc:sldChg>
      <pc:sldChg chg="modSp add del mod">
        <pc:chgData name="Ricky Chavez" userId="33112356f47e943f" providerId="LiveId" clId="{3F00B796-CB9B-4D5C-A3BB-D6ADF53FAF7E}" dt="2023-10-03T17:14:40.663" v="889" actId="20577"/>
        <pc:sldMkLst>
          <pc:docMk/>
          <pc:sldMk cId="3281552866" sldId="2711"/>
        </pc:sldMkLst>
        <pc:spChg chg="mod">
          <ac:chgData name="Ricky Chavez" userId="33112356f47e943f" providerId="LiveId" clId="{3F00B796-CB9B-4D5C-A3BB-D6ADF53FAF7E}" dt="2023-10-03T17:14:20.711" v="867" actId="20577"/>
          <ac:spMkLst>
            <pc:docMk/>
            <pc:sldMk cId="3281552866" sldId="2711"/>
            <ac:spMk id="12" creationId="{F665EA38-CA2C-ABF7-4F9E-5C2F67ED406E}"/>
          </ac:spMkLst>
        </pc:spChg>
        <pc:spChg chg="mod">
          <ac:chgData name="Ricky Chavez" userId="33112356f47e943f" providerId="LiveId" clId="{3F00B796-CB9B-4D5C-A3BB-D6ADF53FAF7E}" dt="2023-10-03T17:14:40.663" v="889" actId="20577"/>
          <ac:spMkLst>
            <pc:docMk/>
            <pc:sldMk cId="3281552866" sldId="2711"/>
            <ac:spMk id="13" creationId="{6114D854-7E8A-A229-3430-0F2753AEAF9C}"/>
          </ac:spMkLst>
        </pc:spChg>
      </pc:sldChg>
      <pc:sldChg chg="addSp delSp modSp mod">
        <pc:chgData name="Ricky Chavez" userId="33112356f47e943f" providerId="LiveId" clId="{3F00B796-CB9B-4D5C-A3BB-D6ADF53FAF7E}" dt="2023-09-29T20:11:18.070" v="242" actId="20577"/>
        <pc:sldMkLst>
          <pc:docMk/>
          <pc:sldMk cId="3130834070" sldId="2141412267"/>
        </pc:sldMkLst>
        <pc:spChg chg="mod">
          <ac:chgData name="Ricky Chavez" userId="33112356f47e943f" providerId="LiveId" clId="{3F00B796-CB9B-4D5C-A3BB-D6ADF53FAF7E}" dt="2023-09-29T20:11:18.070" v="242" actId="20577"/>
          <ac:spMkLst>
            <pc:docMk/>
            <pc:sldMk cId="3130834070" sldId="2141412267"/>
            <ac:spMk id="9" creationId="{72069BA6-67AE-F10F-B1C4-C60FF19C82F7}"/>
          </ac:spMkLst>
        </pc:spChg>
        <pc:spChg chg="mod">
          <ac:chgData name="Ricky Chavez" userId="33112356f47e943f" providerId="LiveId" clId="{3F00B796-CB9B-4D5C-A3BB-D6ADF53FAF7E}" dt="2023-09-29T20:09:51.879" v="198" actId="14100"/>
          <ac:spMkLst>
            <pc:docMk/>
            <pc:sldMk cId="3130834070" sldId="2141412267"/>
            <ac:spMk id="26" creationId="{C6CABC2F-9126-C533-23F5-4456CD01791D}"/>
          </ac:spMkLst>
        </pc:spChg>
        <pc:spChg chg="mod">
          <ac:chgData name="Ricky Chavez" userId="33112356f47e943f" providerId="LiveId" clId="{3F00B796-CB9B-4D5C-A3BB-D6ADF53FAF7E}" dt="2023-09-29T20:10:29.657" v="200" actId="6549"/>
          <ac:spMkLst>
            <pc:docMk/>
            <pc:sldMk cId="3130834070" sldId="2141412267"/>
            <ac:spMk id="27" creationId="{69ABAA93-67C1-4AB9-CBD3-99458D97DFFB}"/>
          </ac:spMkLst>
        </pc:spChg>
        <pc:spChg chg="mod">
          <ac:chgData name="Ricky Chavez" userId="33112356f47e943f" providerId="LiveId" clId="{3F00B796-CB9B-4D5C-A3BB-D6ADF53FAF7E}" dt="2023-09-29T20:08:21.624" v="102" actId="14100"/>
          <ac:spMkLst>
            <pc:docMk/>
            <pc:sldMk cId="3130834070" sldId="2141412267"/>
            <ac:spMk id="35" creationId="{00000000-0000-0000-0000-000000000000}"/>
          </ac:spMkLst>
        </pc:spChg>
        <pc:grpChg chg="mod">
          <ac:chgData name="Ricky Chavez" userId="33112356f47e943f" providerId="LiveId" clId="{3F00B796-CB9B-4D5C-A3BB-D6ADF53FAF7E}" dt="2023-09-29T20:07:18.686" v="68" actId="1076"/>
          <ac:grpSpMkLst>
            <pc:docMk/>
            <pc:sldMk cId="3130834070" sldId="2141412267"/>
            <ac:grpSpMk id="55" creationId="{7FFC0F56-F2B5-E8DE-3B5E-FF35D01904FA}"/>
          </ac:grpSpMkLst>
        </pc:grpChg>
        <pc:picChg chg="add mod">
          <ac:chgData name="Ricky Chavez" userId="33112356f47e943f" providerId="LiveId" clId="{3F00B796-CB9B-4D5C-A3BB-D6ADF53FAF7E}" dt="2023-09-29T20:06:48.005" v="67" actId="1076"/>
          <ac:picMkLst>
            <pc:docMk/>
            <pc:sldMk cId="3130834070" sldId="2141412267"/>
            <ac:picMk id="2" creationId="{AA9A9287-6D02-A5FC-2B81-34B610FF898C}"/>
          </ac:picMkLst>
        </pc:picChg>
        <pc:picChg chg="del">
          <ac:chgData name="Ricky Chavez" userId="33112356f47e943f" providerId="LiveId" clId="{3F00B796-CB9B-4D5C-A3BB-D6ADF53FAF7E}" dt="2023-09-29T20:06:30.845" v="61" actId="478"/>
          <ac:picMkLst>
            <pc:docMk/>
            <pc:sldMk cId="3130834070" sldId="2141412267"/>
            <ac:picMk id="29" creationId="{7F82E406-10BD-CB93-42C6-470D0697FF81}"/>
          </ac:picMkLst>
        </pc:picChg>
        <pc:picChg chg="del">
          <ac:chgData name="Ricky Chavez" userId="33112356f47e943f" providerId="LiveId" clId="{3F00B796-CB9B-4D5C-A3BB-D6ADF53FAF7E}" dt="2023-09-29T20:06:41.406" v="65" actId="478"/>
          <ac:picMkLst>
            <pc:docMk/>
            <pc:sldMk cId="3130834070" sldId="2141412267"/>
            <ac:picMk id="54" creationId="{A09DF160-7569-1742-2CEB-10C1B0E2638F}"/>
          </ac:picMkLst>
        </pc:picChg>
        <pc:picChg chg="del">
          <ac:chgData name="Ricky Chavez" userId="33112356f47e943f" providerId="LiveId" clId="{3F00B796-CB9B-4D5C-A3BB-D6ADF53FAF7E}" dt="2023-09-29T20:06:41.734" v="66" actId="478"/>
          <ac:picMkLst>
            <pc:docMk/>
            <pc:sldMk cId="3130834070" sldId="2141412267"/>
            <ac:picMk id="57" creationId="{B0CDC7AA-F392-C71D-3159-B6A3ED69427B}"/>
          </ac:picMkLst>
        </pc:picChg>
      </pc:sldChg>
      <pc:sldChg chg="modSp mod">
        <pc:chgData name="Ricky Chavez" userId="33112356f47e943f" providerId="LiveId" clId="{3F00B796-CB9B-4D5C-A3BB-D6ADF53FAF7E}" dt="2023-09-29T20:12:54.942" v="366" actId="20577"/>
        <pc:sldMkLst>
          <pc:docMk/>
          <pc:sldMk cId="275099651" sldId="2141412326"/>
        </pc:sldMkLst>
        <pc:spChg chg="mod">
          <ac:chgData name="Ricky Chavez" userId="33112356f47e943f" providerId="LiveId" clId="{3F00B796-CB9B-4D5C-A3BB-D6ADF53FAF7E}" dt="2023-09-29T20:11:44.718" v="277" actId="20577"/>
          <ac:spMkLst>
            <pc:docMk/>
            <pc:sldMk cId="275099651" sldId="2141412326"/>
            <ac:spMk id="16" creationId="{B1DFB25A-CA65-661D-6E93-5908FD9D85BF}"/>
          </ac:spMkLst>
        </pc:spChg>
        <pc:spChg chg="mod">
          <ac:chgData name="Ricky Chavez" userId="33112356f47e943f" providerId="LiveId" clId="{3F00B796-CB9B-4D5C-A3BB-D6ADF53FAF7E}" dt="2023-09-29T20:12:16.708" v="311" actId="20577"/>
          <ac:spMkLst>
            <pc:docMk/>
            <pc:sldMk cId="275099651" sldId="2141412326"/>
            <ac:spMk id="73" creationId="{F6B8DAEB-378F-CB7E-A752-E80F6CD3F466}"/>
          </ac:spMkLst>
        </pc:spChg>
        <pc:spChg chg="mod">
          <ac:chgData name="Ricky Chavez" userId="33112356f47e943f" providerId="LiveId" clId="{3F00B796-CB9B-4D5C-A3BB-D6ADF53FAF7E}" dt="2023-09-29T20:12:54.942" v="366" actId="20577"/>
          <ac:spMkLst>
            <pc:docMk/>
            <pc:sldMk cId="275099651" sldId="2141412326"/>
            <ac:spMk id="75" creationId="{D178F49E-73BA-6FE1-9713-452CD3038572}"/>
          </ac:spMkLst>
        </pc:spChg>
      </pc:sldChg>
      <pc:sldChg chg="add del">
        <pc:chgData name="Ricky Chavez" userId="33112356f47e943f" providerId="LiveId" clId="{3F00B796-CB9B-4D5C-A3BB-D6ADF53FAF7E}" dt="2023-10-03T17:14:01.771" v="860"/>
        <pc:sldMkLst>
          <pc:docMk/>
          <pc:sldMk cId="4090940676" sldId="2141412328"/>
        </pc:sldMkLst>
      </pc:sldChg>
      <pc:sldChg chg="add del">
        <pc:chgData name="Ricky Chavez" userId="33112356f47e943f" providerId="LiveId" clId="{3F00B796-CB9B-4D5C-A3BB-D6ADF53FAF7E}" dt="2023-10-03T17:14:01.771" v="860"/>
        <pc:sldMkLst>
          <pc:docMk/>
          <pc:sldMk cId="613741697" sldId="2141412329"/>
        </pc:sldMkLst>
      </pc:sldChg>
      <pc:sldChg chg="add del">
        <pc:chgData name="Ricky Chavez" userId="33112356f47e943f" providerId="LiveId" clId="{3F00B796-CB9B-4D5C-A3BB-D6ADF53FAF7E}" dt="2023-10-03T17:14:01.771" v="860"/>
        <pc:sldMkLst>
          <pc:docMk/>
          <pc:sldMk cId="3554364828" sldId="2141412330"/>
        </pc:sldMkLst>
      </pc:sldChg>
      <pc:sldChg chg="addSp delSp modSp mod">
        <pc:chgData name="Ricky Chavez" userId="33112356f47e943f" providerId="LiveId" clId="{3F00B796-CB9B-4D5C-A3BB-D6ADF53FAF7E}" dt="2023-11-01T22:28:46.124" v="962" actId="20577"/>
        <pc:sldMkLst>
          <pc:docMk/>
          <pc:sldMk cId="1278831964" sldId="2141412333"/>
        </pc:sldMkLst>
        <pc:spChg chg="mod">
          <ac:chgData name="Ricky Chavez" userId="33112356f47e943f" providerId="LiveId" clId="{3F00B796-CB9B-4D5C-A3BB-D6ADF53FAF7E}" dt="2023-09-29T20:34:12.691" v="725" actId="20577"/>
          <ac:spMkLst>
            <pc:docMk/>
            <pc:sldMk cId="1278831964" sldId="2141412333"/>
            <ac:spMk id="7" creationId="{182F1F94-5880-C41A-9872-0D5352992127}"/>
          </ac:spMkLst>
        </pc:spChg>
        <pc:spChg chg="mod">
          <ac:chgData name="Ricky Chavez" userId="33112356f47e943f" providerId="LiveId" clId="{3F00B796-CB9B-4D5C-A3BB-D6ADF53FAF7E}" dt="2023-09-29T20:34:45.266" v="777" actId="6549"/>
          <ac:spMkLst>
            <pc:docMk/>
            <pc:sldMk cId="1278831964" sldId="2141412333"/>
            <ac:spMk id="12" creationId="{CE04655E-966E-D359-8EAE-75FFE31F3532}"/>
          </ac:spMkLst>
        </pc:spChg>
        <pc:spChg chg="mod">
          <ac:chgData name="Ricky Chavez" userId="33112356f47e943f" providerId="LiveId" clId="{3F00B796-CB9B-4D5C-A3BB-D6ADF53FAF7E}" dt="2023-09-29T20:35:04.354" v="784" actId="164"/>
          <ac:spMkLst>
            <pc:docMk/>
            <pc:sldMk cId="1278831964" sldId="2141412333"/>
            <ac:spMk id="26" creationId="{89D85F0E-968B-B114-C4B6-CFF95F7FC32B}"/>
          </ac:spMkLst>
        </pc:spChg>
        <pc:spChg chg="mod">
          <ac:chgData name="Ricky Chavez" userId="33112356f47e943f" providerId="LiveId" clId="{3F00B796-CB9B-4D5C-A3BB-D6ADF53FAF7E}" dt="2023-11-01T22:28:46.124" v="962" actId="20577"/>
          <ac:spMkLst>
            <pc:docMk/>
            <pc:sldMk cId="1278831964" sldId="2141412333"/>
            <ac:spMk id="1109" creationId="{54D387FE-8678-A614-C05E-F6F2F98297FF}"/>
          </ac:spMkLst>
        </pc:spChg>
        <pc:grpChg chg="add mod">
          <ac:chgData name="Ricky Chavez" userId="33112356f47e943f" providerId="LiveId" clId="{3F00B796-CB9B-4D5C-A3BB-D6ADF53FAF7E}" dt="2023-09-29T20:35:04.354" v="784" actId="164"/>
          <ac:grpSpMkLst>
            <pc:docMk/>
            <pc:sldMk cId="1278831964" sldId="2141412333"/>
            <ac:grpSpMk id="28" creationId="{606A929E-0495-7EF7-73D5-536E9A31E9A5}"/>
          </ac:grpSpMkLst>
        </pc:grpChg>
        <pc:grpChg chg="del mod">
          <ac:chgData name="Ricky Chavez" userId="33112356f47e943f" providerId="LiveId" clId="{3F00B796-CB9B-4D5C-A3BB-D6ADF53FAF7E}" dt="2023-09-29T20:34:48.513" v="778" actId="478"/>
          <ac:grpSpMkLst>
            <pc:docMk/>
            <pc:sldMk cId="1278831964" sldId="2141412333"/>
            <ac:grpSpMk id="45" creationId="{B690112F-C045-3757-24BD-E8BEF7C0DF07}"/>
          </ac:grpSpMkLst>
        </pc:grpChg>
        <pc:picChg chg="add mod">
          <ac:chgData name="Ricky Chavez" userId="33112356f47e943f" providerId="LiveId" clId="{3F00B796-CB9B-4D5C-A3BB-D6ADF53FAF7E}" dt="2023-09-29T20:35:04.354" v="784" actId="164"/>
          <ac:picMkLst>
            <pc:docMk/>
            <pc:sldMk cId="1278831964" sldId="2141412333"/>
            <ac:picMk id="19" creationId="{D21CDEBA-5E45-2A39-D847-5591B93CD44F}"/>
          </ac:picMkLst>
        </pc:picChg>
        <pc:picChg chg="del">
          <ac:chgData name="Ricky Chavez" userId="33112356f47e943f" providerId="LiveId" clId="{3F00B796-CB9B-4D5C-A3BB-D6ADF53FAF7E}" dt="2023-09-29T20:34:48.513" v="778" actId="478"/>
          <ac:picMkLst>
            <pc:docMk/>
            <pc:sldMk cId="1278831964" sldId="2141412333"/>
            <ac:picMk id="1026" creationId="{B923F7B7-2AAF-2D93-F092-178063AA7902}"/>
          </ac:picMkLst>
        </pc:picChg>
      </pc:sldChg>
      <pc:sldChg chg="modSp add del mod">
        <pc:chgData name="Ricky Chavez" userId="33112356f47e943f" providerId="LiveId" clId="{3F00B796-CB9B-4D5C-A3BB-D6ADF53FAF7E}" dt="2023-10-03T17:14:01.771" v="860"/>
        <pc:sldMkLst>
          <pc:docMk/>
          <pc:sldMk cId="2589534933" sldId="2141412334"/>
        </pc:sldMkLst>
        <pc:spChg chg="mod">
          <ac:chgData name="Ricky Chavez" userId="33112356f47e943f" providerId="LiveId" clId="{3F00B796-CB9B-4D5C-A3BB-D6ADF53FAF7E}" dt="2023-09-29T20:45:13.025" v="857" actId="20577"/>
          <ac:spMkLst>
            <pc:docMk/>
            <pc:sldMk cId="2589534933" sldId="2141412334"/>
            <ac:spMk id="5" creationId="{4AEFCEBC-31B0-550B-8C2D-94A1A140B0BF}"/>
          </ac:spMkLst>
        </pc:spChg>
      </pc:sldChg>
      <pc:sldChg chg="addSp delSp modSp mod">
        <pc:chgData name="Ricky Chavez" userId="33112356f47e943f" providerId="LiveId" clId="{3F00B796-CB9B-4D5C-A3BB-D6ADF53FAF7E}" dt="2023-09-29T20:33:53.507" v="720" actId="6549"/>
        <pc:sldMkLst>
          <pc:docMk/>
          <pc:sldMk cId="1591683452" sldId="2141412335"/>
        </pc:sldMkLst>
        <pc:spChg chg="mod">
          <ac:chgData name="Ricky Chavez" userId="33112356f47e943f" providerId="LiveId" clId="{3F00B796-CB9B-4D5C-A3BB-D6ADF53FAF7E}" dt="2023-09-29T20:33:53.507" v="720" actId="6549"/>
          <ac:spMkLst>
            <pc:docMk/>
            <pc:sldMk cId="1591683452" sldId="2141412335"/>
            <ac:spMk id="63" creationId="{EBA6650C-5CA4-45ED-85F7-62CFD5D8AB3B}"/>
          </ac:spMkLst>
        </pc:spChg>
        <pc:spChg chg="mod">
          <ac:chgData name="Ricky Chavez" userId="33112356f47e943f" providerId="LiveId" clId="{3F00B796-CB9B-4D5C-A3BB-D6ADF53FAF7E}" dt="2023-09-29T20:32:24.994" v="607" actId="164"/>
          <ac:spMkLst>
            <pc:docMk/>
            <pc:sldMk cId="1591683452" sldId="2141412335"/>
            <ac:spMk id="77" creationId="{0D8FC398-661D-4F91-A61D-AA54B1752B20}"/>
          </ac:spMkLst>
        </pc:spChg>
        <pc:spChg chg="mod">
          <ac:chgData name="Ricky Chavez" userId="33112356f47e943f" providerId="LiveId" clId="{3F00B796-CB9B-4D5C-A3BB-D6ADF53FAF7E}" dt="2023-09-29T20:32:36.987" v="631" actId="20577"/>
          <ac:spMkLst>
            <pc:docMk/>
            <pc:sldMk cId="1591683452" sldId="2141412335"/>
            <ac:spMk id="88" creationId="{309B2934-DB50-4C8D-9647-C6E4FCCF1C77}"/>
          </ac:spMkLst>
        </pc:spChg>
        <pc:spChg chg="mod">
          <ac:chgData name="Ricky Chavez" userId="33112356f47e943f" providerId="LiveId" clId="{3F00B796-CB9B-4D5C-A3BB-D6ADF53FAF7E}" dt="2023-09-29T20:33:26.114" v="684" actId="20577"/>
          <ac:spMkLst>
            <pc:docMk/>
            <pc:sldMk cId="1591683452" sldId="2141412335"/>
            <ac:spMk id="91" creationId="{8D91D4EB-6334-49BE-B713-14E3EC8D065B}"/>
          </ac:spMkLst>
        </pc:spChg>
        <pc:grpChg chg="add mod">
          <ac:chgData name="Ricky Chavez" userId="33112356f47e943f" providerId="LiveId" clId="{3F00B796-CB9B-4D5C-A3BB-D6ADF53FAF7E}" dt="2023-09-29T20:32:24.994" v="607" actId="164"/>
          <ac:grpSpMkLst>
            <pc:docMk/>
            <pc:sldMk cId="1591683452" sldId="2141412335"/>
            <ac:grpSpMk id="22" creationId="{AA28788E-9EC7-8B72-EFC4-363FB131C601}"/>
          </ac:grpSpMkLst>
        </pc:grpChg>
        <pc:picChg chg="del">
          <ac:chgData name="Ricky Chavez" userId="33112356f47e943f" providerId="LiveId" clId="{3F00B796-CB9B-4D5C-A3BB-D6ADF53FAF7E}" dt="2023-09-29T20:31:39.194" v="596" actId="478"/>
          <ac:picMkLst>
            <pc:docMk/>
            <pc:sldMk cId="1591683452" sldId="2141412335"/>
            <ac:picMk id="20" creationId="{9AA81803-B8C8-7B1B-7F26-41E1FC07EAF4}"/>
          </ac:picMkLst>
        </pc:picChg>
        <pc:picChg chg="add mod modCrop">
          <ac:chgData name="Ricky Chavez" userId="33112356f47e943f" providerId="LiveId" clId="{3F00B796-CB9B-4D5C-A3BB-D6ADF53FAF7E}" dt="2023-09-29T20:32:24.994" v="607" actId="164"/>
          <ac:picMkLst>
            <pc:docMk/>
            <pc:sldMk cId="1591683452" sldId="2141412335"/>
            <ac:picMk id="21" creationId="{42CBDC14-2C90-E37B-AAA5-BDB70186DBB4}"/>
          </ac:picMkLst>
        </pc:picChg>
      </pc:sldChg>
      <pc:sldChg chg="modSp mod">
        <pc:chgData name="Ricky Chavez" userId="33112356f47e943f" providerId="LiveId" clId="{3F00B796-CB9B-4D5C-A3BB-D6ADF53FAF7E}" dt="2023-09-29T20:30:32.923" v="593" actId="20577"/>
        <pc:sldMkLst>
          <pc:docMk/>
          <pc:sldMk cId="3778534912" sldId="2141412336"/>
        </pc:sldMkLst>
        <pc:spChg chg="mod">
          <ac:chgData name="Ricky Chavez" userId="33112356f47e943f" providerId="LiveId" clId="{3F00B796-CB9B-4D5C-A3BB-D6ADF53FAF7E}" dt="2023-09-29T20:27:37.177" v="559" actId="1076"/>
          <ac:spMkLst>
            <pc:docMk/>
            <pc:sldMk cId="3778534912" sldId="2141412336"/>
            <ac:spMk id="3" creationId="{13C74C2C-4A4C-2A13-9B66-BCBBFD222274}"/>
          </ac:spMkLst>
        </pc:spChg>
        <pc:spChg chg="mod">
          <ac:chgData name="Ricky Chavez" userId="33112356f47e943f" providerId="LiveId" clId="{3F00B796-CB9B-4D5C-A3BB-D6ADF53FAF7E}" dt="2023-09-29T20:27:25.143" v="557"/>
          <ac:spMkLst>
            <pc:docMk/>
            <pc:sldMk cId="3778534912" sldId="2141412336"/>
            <ac:spMk id="17" creationId="{8C178309-CA1D-6FCC-8DF9-CD0011FFCC49}"/>
          </ac:spMkLst>
        </pc:spChg>
        <pc:spChg chg="mod">
          <ac:chgData name="Ricky Chavez" userId="33112356f47e943f" providerId="LiveId" clId="{3F00B796-CB9B-4D5C-A3BB-D6ADF53FAF7E}" dt="2023-09-29T20:27:37.177" v="559" actId="1076"/>
          <ac:spMkLst>
            <pc:docMk/>
            <pc:sldMk cId="3778534912" sldId="2141412336"/>
            <ac:spMk id="18" creationId="{6E8ACBAA-E40F-E314-5012-B3D0C60A43AD}"/>
          </ac:spMkLst>
        </pc:spChg>
        <pc:spChg chg="mod">
          <ac:chgData name="Ricky Chavez" userId="33112356f47e943f" providerId="LiveId" clId="{3F00B796-CB9B-4D5C-A3BB-D6ADF53FAF7E}" dt="2023-09-29T20:30:32.923" v="593" actId="20577"/>
          <ac:spMkLst>
            <pc:docMk/>
            <pc:sldMk cId="3778534912" sldId="2141412336"/>
            <ac:spMk id="20" creationId="{9629636E-4CA4-6D34-68DA-DF7FBCAD7465}"/>
          </ac:spMkLst>
        </pc:spChg>
        <pc:spChg chg="mod">
          <ac:chgData name="Ricky Chavez" userId="33112356f47e943f" providerId="LiveId" clId="{3F00B796-CB9B-4D5C-A3BB-D6ADF53FAF7E}" dt="2023-09-29T20:27:37.177" v="559" actId="1076"/>
          <ac:spMkLst>
            <pc:docMk/>
            <pc:sldMk cId="3778534912" sldId="2141412336"/>
            <ac:spMk id="37" creationId="{D39AB147-7A53-4B1A-9B9C-618BD1A77024}"/>
          </ac:spMkLst>
        </pc:spChg>
        <pc:picChg chg="mod">
          <ac:chgData name="Ricky Chavez" userId="33112356f47e943f" providerId="LiveId" clId="{3F00B796-CB9B-4D5C-A3BB-D6ADF53FAF7E}" dt="2023-09-29T20:30:17.771" v="560" actId="14826"/>
          <ac:picMkLst>
            <pc:docMk/>
            <pc:sldMk cId="3778534912" sldId="2141412336"/>
            <ac:picMk id="15" creationId="{3015EFE7-3F59-41D9-3F43-B29D55483679}"/>
          </ac:picMkLst>
        </pc:picChg>
      </pc:sldChg>
      <pc:sldChg chg="addSp delSp modSp mod">
        <pc:chgData name="Ricky Chavez" userId="33112356f47e943f" providerId="LiveId" clId="{3F00B796-CB9B-4D5C-A3BB-D6ADF53FAF7E}" dt="2023-10-05T17:22:18.325" v="960" actId="20577"/>
        <pc:sldMkLst>
          <pc:docMk/>
          <pc:sldMk cId="4166938256" sldId="2141412337"/>
        </pc:sldMkLst>
        <pc:spChg chg="mod">
          <ac:chgData name="Ricky Chavez" userId="33112356f47e943f" providerId="LiveId" clId="{3F00B796-CB9B-4D5C-A3BB-D6ADF53FAF7E}" dt="2023-09-29T20:13:10.173" v="368"/>
          <ac:spMkLst>
            <pc:docMk/>
            <pc:sldMk cId="4166938256" sldId="2141412337"/>
            <ac:spMk id="8" creationId="{333BEBB6-06BA-B232-0126-54308C420876}"/>
          </ac:spMkLst>
        </pc:spChg>
        <pc:spChg chg="mod">
          <ac:chgData name="Ricky Chavez" userId="33112356f47e943f" providerId="LiveId" clId="{3F00B796-CB9B-4D5C-A3BB-D6ADF53FAF7E}" dt="2023-10-05T17:22:18.325" v="960" actId="20577"/>
          <ac:spMkLst>
            <pc:docMk/>
            <pc:sldMk cId="4166938256" sldId="2141412337"/>
            <ac:spMk id="117" creationId="{E295E2F3-3C5A-63B5-A889-38754E97DBC3}"/>
          </ac:spMkLst>
        </pc:spChg>
        <pc:spChg chg="mod">
          <ac:chgData name="Ricky Chavez" userId="33112356f47e943f" providerId="LiveId" clId="{3F00B796-CB9B-4D5C-A3BB-D6ADF53FAF7E}" dt="2023-09-29T20:13:55.765" v="448" actId="1036"/>
          <ac:spMkLst>
            <pc:docMk/>
            <pc:sldMk cId="4166938256" sldId="2141412337"/>
            <ac:spMk id="138" creationId="{B34EA944-8A5F-1F52-1001-6D3BA93DFB06}"/>
          </ac:spMkLst>
        </pc:spChg>
        <pc:spChg chg="mod topLvl">
          <ac:chgData name="Ricky Chavez" userId="33112356f47e943f" providerId="LiveId" clId="{3F00B796-CB9B-4D5C-A3BB-D6ADF53FAF7E}" dt="2023-09-29T20:15:11.497" v="511" actId="165"/>
          <ac:spMkLst>
            <pc:docMk/>
            <pc:sldMk cId="4166938256" sldId="2141412337"/>
            <ac:spMk id="144" creationId="{7E8BD281-C60F-2A14-7C33-C73C4ED81D35}"/>
          </ac:spMkLst>
        </pc:spChg>
        <pc:spChg chg="mod topLvl">
          <ac:chgData name="Ricky Chavez" userId="33112356f47e943f" providerId="LiveId" clId="{3F00B796-CB9B-4D5C-A3BB-D6ADF53FAF7E}" dt="2023-09-29T20:15:11.497" v="511" actId="165"/>
          <ac:spMkLst>
            <pc:docMk/>
            <pc:sldMk cId="4166938256" sldId="2141412337"/>
            <ac:spMk id="145" creationId="{B9D0AF22-9E5F-1271-5AA1-E2FE5505FB79}"/>
          </ac:spMkLst>
        </pc:spChg>
        <pc:spChg chg="mod topLvl">
          <ac:chgData name="Ricky Chavez" userId="33112356f47e943f" providerId="LiveId" clId="{3F00B796-CB9B-4D5C-A3BB-D6ADF53FAF7E}" dt="2023-09-29T20:15:11.497" v="511" actId="165"/>
          <ac:spMkLst>
            <pc:docMk/>
            <pc:sldMk cId="4166938256" sldId="2141412337"/>
            <ac:spMk id="146" creationId="{DFF0A677-DEB9-6632-0134-02CE9136626D}"/>
          </ac:spMkLst>
        </pc:spChg>
        <pc:spChg chg="mod">
          <ac:chgData name="Ricky Chavez" userId="33112356f47e943f" providerId="LiveId" clId="{3F00B796-CB9B-4D5C-A3BB-D6ADF53FAF7E}" dt="2023-09-29T20:15:11.497" v="511" actId="165"/>
          <ac:spMkLst>
            <pc:docMk/>
            <pc:sldMk cId="4166938256" sldId="2141412337"/>
            <ac:spMk id="150" creationId="{84CC5299-A1F3-8D1E-F882-FCB2B0AA9DEC}"/>
          </ac:spMkLst>
        </pc:spChg>
        <pc:spChg chg="mod">
          <ac:chgData name="Ricky Chavez" userId="33112356f47e943f" providerId="LiveId" clId="{3F00B796-CB9B-4D5C-A3BB-D6ADF53FAF7E}" dt="2023-09-29T20:15:11.497" v="511" actId="165"/>
          <ac:spMkLst>
            <pc:docMk/>
            <pc:sldMk cId="4166938256" sldId="2141412337"/>
            <ac:spMk id="151" creationId="{5CC0E1F4-EDA1-DE45-ADF0-785F7E4F2118}"/>
          </ac:spMkLst>
        </pc:spChg>
        <pc:spChg chg="mod">
          <ac:chgData name="Ricky Chavez" userId="33112356f47e943f" providerId="LiveId" clId="{3F00B796-CB9B-4D5C-A3BB-D6ADF53FAF7E}" dt="2023-09-29T20:15:11.497" v="511" actId="165"/>
          <ac:spMkLst>
            <pc:docMk/>
            <pc:sldMk cId="4166938256" sldId="2141412337"/>
            <ac:spMk id="152" creationId="{3D70DFA8-3E78-B946-D9FB-55817CB86F1C}"/>
          </ac:spMkLst>
        </pc:spChg>
        <pc:spChg chg="mod">
          <ac:chgData name="Ricky Chavez" userId="33112356f47e943f" providerId="LiveId" clId="{3F00B796-CB9B-4D5C-A3BB-D6ADF53FAF7E}" dt="2023-09-29T20:15:11.497" v="511" actId="165"/>
          <ac:spMkLst>
            <pc:docMk/>
            <pc:sldMk cId="4166938256" sldId="2141412337"/>
            <ac:spMk id="153" creationId="{AF2DF936-76E1-2A8D-E206-BCC946CDC765}"/>
          </ac:spMkLst>
        </pc:spChg>
        <pc:spChg chg="mod">
          <ac:chgData name="Ricky Chavez" userId="33112356f47e943f" providerId="LiveId" clId="{3F00B796-CB9B-4D5C-A3BB-D6ADF53FAF7E}" dt="2023-09-29T20:15:11.497" v="511" actId="165"/>
          <ac:spMkLst>
            <pc:docMk/>
            <pc:sldMk cId="4166938256" sldId="2141412337"/>
            <ac:spMk id="154" creationId="{308D93FE-A759-D11C-3C65-DBFA360C181B}"/>
          </ac:spMkLst>
        </pc:spChg>
        <pc:spChg chg="mod">
          <ac:chgData name="Ricky Chavez" userId="33112356f47e943f" providerId="LiveId" clId="{3F00B796-CB9B-4D5C-A3BB-D6ADF53FAF7E}" dt="2023-09-29T20:15:11.497" v="511" actId="165"/>
          <ac:spMkLst>
            <pc:docMk/>
            <pc:sldMk cId="4166938256" sldId="2141412337"/>
            <ac:spMk id="155" creationId="{238E01CF-53F9-74B2-6640-DFC28DBCC3D3}"/>
          </ac:spMkLst>
        </pc:spChg>
        <pc:grpChg chg="add mod">
          <ac:chgData name="Ricky Chavez" userId="33112356f47e943f" providerId="LiveId" clId="{3F00B796-CB9B-4D5C-A3BB-D6ADF53FAF7E}" dt="2023-09-29T20:13:15.176" v="369" actId="1076"/>
          <ac:grpSpMkLst>
            <pc:docMk/>
            <pc:sldMk cId="4166938256" sldId="2141412337"/>
            <ac:grpSpMk id="5" creationId="{5B5DE169-0319-FC5E-D3F4-7E41357C3C63}"/>
          </ac:grpSpMkLst>
        </pc:grpChg>
        <pc:grpChg chg="del">
          <ac:chgData name="Ricky Chavez" userId="33112356f47e943f" providerId="LiveId" clId="{3F00B796-CB9B-4D5C-A3BB-D6ADF53FAF7E}" dt="2023-09-29T20:13:09.942" v="367" actId="478"/>
          <ac:grpSpMkLst>
            <pc:docMk/>
            <pc:sldMk cId="4166938256" sldId="2141412337"/>
            <ac:grpSpMk id="108" creationId="{58029443-D089-741F-7048-1D367F51785F}"/>
          </ac:grpSpMkLst>
        </pc:grpChg>
        <pc:grpChg chg="del mod">
          <ac:chgData name="Ricky Chavez" userId="33112356f47e943f" providerId="LiveId" clId="{3F00B796-CB9B-4D5C-A3BB-D6ADF53FAF7E}" dt="2023-09-29T20:15:11.497" v="511" actId="165"/>
          <ac:grpSpMkLst>
            <pc:docMk/>
            <pc:sldMk cId="4166938256" sldId="2141412337"/>
            <ac:grpSpMk id="142" creationId="{E1839C40-1366-9082-4506-345153588040}"/>
          </ac:grpSpMkLst>
        </pc:grpChg>
        <pc:grpChg chg="mod topLvl">
          <ac:chgData name="Ricky Chavez" userId="33112356f47e943f" providerId="LiveId" clId="{3F00B796-CB9B-4D5C-A3BB-D6ADF53FAF7E}" dt="2023-09-29T20:15:11.497" v="511" actId="165"/>
          <ac:grpSpMkLst>
            <pc:docMk/>
            <pc:sldMk cId="4166938256" sldId="2141412337"/>
            <ac:grpSpMk id="147" creationId="{34CBC416-56CF-4FCF-BD81-3C52030B219D}"/>
          </ac:grpSpMkLst>
        </pc:grpChg>
        <pc:grpChg chg="mod topLvl">
          <ac:chgData name="Ricky Chavez" userId="33112356f47e943f" providerId="LiveId" clId="{3F00B796-CB9B-4D5C-A3BB-D6ADF53FAF7E}" dt="2023-09-29T20:15:19.545" v="513" actId="1076"/>
          <ac:grpSpMkLst>
            <pc:docMk/>
            <pc:sldMk cId="4166938256" sldId="2141412337"/>
            <ac:grpSpMk id="148" creationId="{1EB6796C-719D-10B9-B1BF-C1CBA7F1FBC8}"/>
          </ac:grpSpMkLst>
        </pc:grpChg>
        <pc:grpChg chg="mod topLvl">
          <ac:chgData name="Ricky Chavez" userId="33112356f47e943f" providerId="LiveId" clId="{3F00B796-CB9B-4D5C-A3BB-D6ADF53FAF7E}" dt="2023-09-29T20:15:16.187" v="512" actId="1076"/>
          <ac:grpSpMkLst>
            <pc:docMk/>
            <pc:sldMk cId="4166938256" sldId="2141412337"/>
            <ac:grpSpMk id="149" creationId="{ED18091F-3890-EF94-3870-2A40B41A3D21}"/>
          </ac:grpSpMkLst>
        </pc:grpChg>
        <pc:picChg chg="mod">
          <ac:chgData name="Ricky Chavez" userId="33112356f47e943f" providerId="LiveId" clId="{3F00B796-CB9B-4D5C-A3BB-D6ADF53FAF7E}" dt="2023-09-29T20:13:10.173" v="368"/>
          <ac:picMkLst>
            <pc:docMk/>
            <pc:sldMk cId="4166938256" sldId="2141412337"/>
            <ac:picMk id="9" creationId="{0DA3634B-0C26-7F48-D201-A3E9D74D94ED}"/>
          </ac:picMkLst>
        </pc:picChg>
        <pc:picChg chg="mod topLvl">
          <ac:chgData name="Ricky Chavez" userId="33112356f47e943f" providerId="LiveId" clId="{3F00B796-CB9B-4D5C-A3BB-D6ADF53FAF7E}" dt="2023-09-29T20:15:11.497" v="511" actId="165"/>
          <ac:picMkLst>
            <pc:docMk/>
            <pc:sldMk cId="4166938256" sldId="2141412337"/>
            <ac:picMk id="143" creationId="{B30260BA-F214-64AE-1655-79C9B3AD979D}"/>
          </ac:picMkLst>
        </pc:picChg>
      </pc:sldChg>
      <pc:sldChg chg="del">
        <pc:chgData name="Ricky Chavez" userId="33112356f47e943f" providerId="LiveId" clId="{3F00B796-CB9B-4D5C-A3BB-D6ADF53FAF7E}" dt="2023-09-29T20:31:31.998" v="594" actId="47"/>
        <pc:sldMkLst>
          <pc:docMk/>
          <pc:sldMk cId="3809141266" sldId="2141412338"/>
        </pc:sldMkLst>
      </pc:sldChg>
      <pc:sldChg chg="modSp del mod">
        <pc:chgData name="Ricky Chavez" userId="33112356f47e943f" providerId="LiveId" clId="{3F00B796-CB9B-4D5C-A3BB-D6ADF53FAF7E}" dt="2023-09-29T20:42:17.735" v="800" actId="47"/>
        <pc:sldMkLst>
          <pc:docMk/>
          <pc:sldMk cId="3205931017" sldId="2141412340"/>
        </pc:sldMkLst>
        <pc:spChg chg="mod">
          <ac:chgData name="Ricky Chavez" userId="33112356f47e943f" providerId="LiveId" clId="{3F00B796-CB9B-4D5C-A3BB-D6ADF53FAF7E}" dt="2023-09-29T20:37:16.507" v="799" actId="113"/>
          <ac:spMkLst>
            <pc:docMk/>
            <pc:sldMk cId="3205931017" sldId="2141412340"/>
            <ac:spMk id="9" creationId="{AE5F9F70-DF15-C53C-B369-D280B739563C}"/>
          </ac:spMkLst>
        </pc:spChg>
      </pc:sldChg>
      <pc:sldChg chg="del">
        <pc:chgData name="Ricky Chavez" userId="33112356f47e943f" providerId="LiveId" clId="{3F00B796-CB9B-4D5C-A3BB-D6ADF53FAF7E}" dt="2023-09-29T20:42:18.819" v="801" actId="47"/>
        <pc:sldMkLst>
          <pc:docMk/>
          <pc:sldMk cId="971641382" sldId="2141412341"/>
        </pc:sldMkLst>
      </pc:sldChg>
      <pc:sldMasterChg chg="delSldLayout">
        <pc:chgData name="Ricky Chavez" userId="33112356f47e943f" providerId="LiveId" clId="{3F00B796-CB9B-4D5C-A3BB-D6ADF53FAF7E}" dt="2023-09-29T20:31:35.699" v="595" actId="47"/>
        <pc:sldMasterMkLst>
          <pc:docMk/>
          <pc:sldMasterMk cId="1213532391" sldId="2147483648"/>
        </pc:sldMasterMkLst>
        <pc:sldLayoutChg chg="del">
          <pc:chgData name="Ricky Chavez" userId="33112356f47e943f" providerId="LiveId" clId="{3F00B796-CB9B-4D5C-A3BB-D6ADF53FAF7E}" dt="2023-09-29T20:31:35.699" v="595" actId="47"/>
          <pc:sldLayoutMkLst>
            <pc:docMk/>
            <pc:sldMasterMk cId="1213532391" sldId="2147483648"/>
            <pc:sldLayoutMk cId="3985356852" sldId="2147483663"/>
          </pc:sldLayoutMkLst>
        </pc:sldLayoutChg>
      </pc:sldMasterChg>
    </pc:docChg>
  </pc:docChgLst>
  <pc:docChgLst>
    <pc:chgData name="Ricky Chavez" userId="33112356f47e943f" providerId="LiveId" clId="{5CF735CD-47D8-44AD-BB92-D626EA2E54CA}"/>
    <pc:docChg chg="modSld">
      <pc:chgData name="Ricky Chavez" userId="33112356f47e943f" providerId="LiveId" clId="{5CF735CD-47D8-44AD-BB92-D626EA2E54CA}" dt="2024-02-07T23:51:35.957" v="0" actId="6549"/>
      <pc:docMkLst>
        <pc:docMk/>
      </pc:docMkLst>
      <pc:sldChg chg="modNotesTx">
        <pc:chgData name="Ricky Chavez" userId="33112356f47e943f" providerId="LiveId" clId="{5CF735CD-47D8-44AD-BB92-D626EA2E54CA}" dt="2024-02-07T23:51:35.957" v="0" actId="6549"/>
        <pc:sldMkLst>
          <pc:docMk/>
          <pc:sldMk cId="2065459360" sldId="214141224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2B0B98-52CA-4F63-9814-8E8E9D7EEDA8}"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E12F4-1F9A-4E57-AC33-88B19EAC2FA9}" type="slidenum">
              <a:rPr lang="en-US" smtClean="0"/>
              <a:t>‹#›</a:t>
            </a:fld>
            <a:endParaRPr lang="en-US"/>
          </a:p>
        </p:txBody>
      </p:sp>
    </p:spTree>
    <p:extLst>
      <p:ext uri="{BB962C8B-B14F-4D97-AF65-F5344CB8AC3E}">
        <p14:creationId xmlns:p14="http://schemas.microsoft.com/office/powerpoint/2010/main" val="458918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6E7EC0-9BE3-5541-9D76-7DE32A6C9D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22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D0982C-5F0B-48F4-B297-4A021B9013E3}"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555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20A61-4F0B-D104-3BDD-17F540D8D3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67260E-AD4D-D322-508D-D628249199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D529AC-049B-9B51-9ABA-BC9BF9CCF837}"/>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5" name="Footer Placeholder 4">
            <a:extLst>
              <a:ext uri="{FF2B5EF4-FFF2-40B4-BE49-F238E27FC236}">
                <a16:creationId xmlns:a16="http://schemas.microsoft.com/office/drawing/2014/main" id="{D5A66198-26E4-F2C8-731E-32BDE2583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0CAFA-EC83-B74C-2A69-768F586EC75B}"/>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1480756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66192-2348-E1D1-D3DF-DFC9E7D041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926E54-8206-87FB-74A3-8D4F054A29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9B31CD-9106-B531-0753-3DA177F9CE73}"/>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5" name="Footer Placeholder 4">
            <a:extLst>
              <a:ext uri="{FF2B5EF4-FFF2-40B4-BE49-F238E27FC236}">
                <a16:creationId xmlns:a16="http://schemas.microsoft.com/office/drawing/2014/main" id="{AFE7D604-8FB2-5873-4D94-23452CA067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9D16B-A548-3489-6AC2-3C315C5E15DF}"/>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3225178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2E85E0-3947-F776-F4E2-44D75BCCAA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D7C4D9-53E2-AE05-EE5E-3E5C533BC6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2E192-4CE4-E459-9BA3-B24D3A03ADFA}"/>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5" name="Footer Placeholder 4">
            <a:extLst>
              <a:ext uri="{FF2B5EF4-FFF2-40B4-BE49-F238E27FC236}">
                <a16:creationId xmlns:a16="http://schemas.microsoft.com/office/drawing/2014/main" id="{71D07B67-BB22-6C70-CB71-FD983DDAC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ECBBD7-32FA-0362-2AEA-CD8C409EAE23}"/>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28161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1_Full Image without Header &amp; Foot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36C11F8-1ACD-40D0-B051-2E26D13B5ADF}"/>
              </a:ext>
            </a:extLst>
          </p:cNvPr>
          <p:cNvSpPr>
            <a:spLocks noGrp="1"/>
          </p:cNvSpPr>
          <p:nvPr>
            <p:ph type="pic" sz="quarter" idx="10"/>
          </p:nvPr>
        </p:nvSpPr>
        <p:spPr>
          <a:xfrm>
            <a:off x="890588" y="890587"/>
            <a:ext cx="2538413" cy="2538413"/>
          </a:xfrm>
          <a:custGeom>
            <a:avLst/>
            <a:gdLst>
              <a:gd name="connsiteX0" fmla="*/ 0 w 2538413"/>
              <a:gd name="connsiteY0" fmla="*/ 0 h 2538413"/>
              <a:gd name="connsiteX1" fmla="*/ 2538413 w 2538413"/>
              <a:gd name="connsiteY1" fmla="*/ 0 h 2538413"/>
              <a:gd name="connsiteX2" fmla="*/ 2538413 w 2538413"/>
              <a:gd name="connsiteY2" fmla="*/ 2538413 h 2538413"/>
              <a:gd name="connsiteX3" fmla="*/ 0 w 2538413"/>
              <a:gd name="connsiteY3" fmla="*/ 2538413 h 2538413"/>
            </a:gdLst>
            <a:ahLst/>
            <a:cxnLst>
              <a:cxn ang="0">
                <a:pos x="connsiteX0" y="connsiteY0"/>
              </a:cxn>
              <a:cxn ang="0">
                <a:pos x="connsiteX1" y="connsiteY1"/>
              </a:cxn>
              <a:cxn ang="0">
                <a:pos x="connsiteX2" y="connsiteY2"/>
              </a:cxn>
              <a:cxn ang="0">
                <a:pos x="connsiteX3" y="connsiteY3"/>
              </a:cxn>
            </a:cxnLst>
            <a:rect l="l" t="t" r="r" b="b"/>
            <a:pathLst>
              <a:path w="2538413" h="2538413">
                <a:moveTo>
                  <a:pt x="0" y="0"/>
                </a:moveTo>
                <a:lnTo>
                  <a:pt x="2538413" y="0"/>
                </a:lnTo>
                <a:lnTo>
                  <a:pt x="2538413" y="2538413"/>
                </a:lnTo>
                <a:lnTo>
                  <a:pt x="0" y="2538413"/>
                </a:lnTo>
                <a:close/>
              </a:path>
            </a:pathLst>
          </a:custGeom>
        </p:spPr>
        <p:txBody>
          <a:bodyPr wrap="square" anchor="ctr">
            <a:noAutofit/>
          </a:bodyPr>
          <a:lstStyle>
            <a:lvl1pPr marL="0" indent="0" algn="ctr">
              <a:buNone/>
              <a:defRPr sz="1200"/>
            </a:lvl1pPr>
          </a:lstStyle>
          <a:p>
            <a:endParaRPr lang="en-US" dirty="0"/>
          </a:p>
        </p:txBody>
      </p:sp>
      <p:sp>
        <p:nvSpPr>
          <p:cNvPr id="10" name="Picture Placeholder 9">
            <a:extLst>
              <a:ext uri="{FF2B5EF4-FFF2-40B4-BE49-F238E27FC236}">
                <a16:creationId xmlns:a16="http://schemas.microsoft.com/office/drawing/2014/main" id="{0A1E5C1A-67B9-4EC5-80BB-BC402398509F}"/>
              </a:ext>
            </a:extLst>
          </p:cNvPr>
          <p:cNvSpPr>
            <a:spLocks noGrp="1"/>
          </p:cNvSpPr>
          <p:nvPr>
            <p:ph type="pic" sz="quarter" idx="12"/>
          </p:nvPr>
        </p:nvSpPr>
        <p:spPr>
          <a:xfrm>
            <a:off x="3429001" y="3429000"/>
            <a:ext cx="2538413" cy="2538413"/>
          </a:xfrm>
          <a:custGeom>
            <a:avLst/>
            <a:gdLst>
              <a:gd name="connsiteX0" fmla="*/ 0 w 2538413"/>
              <a:gd name="connsiteY0" fmla="*/ 0 h 2538413"/>
              <a:gd name="connsiteX1" fmla="*/ 2538413 w 2538413"/>
              <a:gd name="connsiteY1" fmla="*/ 0 h 2538413"/>
              <a:gd name="connsiteX2" fmla="*/ 2538413 w 2538413"/>
              <a:gd name="connsiteY2" fmla="*/ 2538413 h 2538413"/>
              <a:gd name="connsiteX3" fmla="*/ 0 w 2538413"/>
              <a:gd name="connsiteY3" fmla="*/ 2538413 h 2538413"/>
            </a:gdLst>
            <a:ahLst/>
            <a:cxnLst>
              <a:cxn ang="0">
                <a:pos x="connsiteX0" y="connsiteY0"/>
              </a:cxn>
              <a:cxn ang="0">
                <a:pos x="connsiteX1" y="connsiteY1"/>
              </a:cxn>
              <a:cxn ang="0">
                <a:pos x="connsiteX2" y="connsiteY2"/>
              </a:cxn>
              <a:cxn ang="0">
                <a:pos x="connsiteX3" y="connsiteY3"/>
              </a:cxn>
            </a:cxnLst>
            <a:rect l="l" t="t" r="r" b="b"/>
            <a:pathLst>
              <a:path w="2538413" h="2538413">
                <a:moveTo>
                  <a:pt x="0" y="0"/>
                </a:moveTo>
                <a:lnTo>
                  <a:pt x="2538413" y="0"/>
                </a:lnTo>
                <a:lnTo>
                  <a:pt x="2538413" y="2538413"/>
                </a:lnTo>
                <a:lnTo>
                  <a:pt x="0" y="2538413"/>
                </a:lnTo>
                <a:close/>
              </a:path>
            </a:pathLst>
          </a:custGeom>
        </p:spPr>
        <p:txBody>
          <a:bodyPr wrap="square" anchor="ctr">
            <a:noAutofit/>
          </a:bodyPr>
          <a:lstStyle>
            <a:lvl1pPr marL="0" indent="0" algn="ctr">
              <a:buNone/>
              <a:defRPr sz="1200"/>
            </a:lvl1pPr>
          </a:lstStyle>
          <a:p>
            <a:endParaRPr lang="en-US" dirty="0"/>
          </a:p>
        </p:txBody>
      </p:sp>
    </p:spTree>
    <p:extLst>
      <p:ext uri="{BB962C8B-B14F-4D97-AF65-F5344CB8AC3E}">
        <p14:creationId xmlns:p14="http://schemas.microsoft.com/office/powerpoint/2010/main" val="3728055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3_Full Image without Header &amp; Footer">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2456504-E13C-4EAD-88E0-7E24FBF2C047}"/>
              </a:ext>
            </a:extLst>
          </p:cNvPr>
          <p:cNvSpPr>
            <a:spLocks noGrp="1"/>
          </p:cNvSpPr>
          <p:nvPr>
            <p:ph type="pic" sz="quarter" idx="12"/>
          </p:nvPr>
        </p:nvSpPr>
        <p:spPr>
          <a:xfrm>
            <a:off x="8699500" y="0"/>
            <a:ext cx="3492500" cy="6858000"/>
          </a:xfrm>
          <a:custGeom>
            <a:avLst/>
            <a:gdLst>
              <a:gd name="connsiteX0" fmla="*/ 0 w 3492500"/>
              <a:gd name="connsiteY0" fmla="*/ 0 h 6858000"/>
              <a:gd name="connsiteX1" fmla="*/ 3492500 w 3492500"/>
              <a:gd name="connsiteY1" fmla="*/ 0 h 6858000"/>
              <a:gd name="connsiteX2" fmla="*/ 3492500 w 3492500"/>
              <a:gd name="connsiteY2" fmla="*/ 6858000 h 6858000"/>
              <a:gd name="connsiteX3" fmla="*/ 0 w 349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492500" h="6858000">
                <a:moveTo>
                  <a:pt x="0" y="0"/>
                </a:moveTo>
                <a:lnTo>
                  <a:pt x="3492500" y="0"/>
                </a:lnTo>
                <a:lnTo>
                  <a:pt x="3492500" y="6858000"/>
                </a:lnTo>
                <a:lnTo>
                  <a:pt x="0" y="6858000"/>
                </a:lnTo>
                <a:close/>
              </a:path>
            </a:pathLst>
          </a:custGeom>
        </p:spPr>
        <p:txBody>
          <a:bodyPr wrap="square" anchor="ctr">
            <a:noAutofit/>
          </a:bodyPr>
          <a:lstStyle>
            <a:lvl1pPr marL="0" indent="0" algn="ctr">
              <a:buNone/>
              <a:defRPr sz="1200"/>
            </a:lvl1pPr>
          </a:lstStyle>
          <a:p>
            <a:endParaRPr lang="en-US"/>
          </a:p>
        </p:txBody>
      </p:sp>
    </p:spTree>
    <p:extLst>
      <p:ext uri="{BB962C8B-B14F-4D97-AF65-F5344CB8AC3E}">
        <p14:creationId xmlns:p14="http://schemas.microsoft.com/office/powerpoint/2010/main" val="4246377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9_Full Image without Header &amp; Footer">
    <p:spTree>
      <p:nvGrpSpPr>
        <p:cNvPr id="1" name=""/>
        <p:cNvGrpSpPr/>
        <p:nvPr/>
      </p:nvGrpSpPr>
      <p:grpSpPr>
        <a:xfrm>
          <a:off x="0" y="0"/>
          <a:ext cx="0" cy="0"/>
          <a:chOff x="0" y="0"/>
          <a:chExt cx="0" cy="0"/>
        </a:xfrm>
      </p:grpSpPr>
      <p:sp>
        <p:nvSpPr>
          <p:cNvPr id="6" name="Picture Placeholder 28">
            <a:extLst>
              <a:ext uri="{FF2B5EF4-FFF2-40B4-BE49-F238E27FC236}">
                <a16:creationId xmlns:a16="http://schemas.microsoft.com/office/drawing/2014/main" id="{2054B92B-A282-4D80-9D50-ED7A4972610C}"/>
              </a:ext>
            </a:extLst>
          </p:cNvPr>
          <p:cNvSpPr>
            <a:spLocks noGrp="1"/>
          </p:cNvSpPr>
          <p:nvPr>
            <p:ph type="pic" sz="quarter" idx="14"/>
          </p:nvPr>
        </p:nvSpPr>
        <p:spPr>
          <a:xfrm>
            <a:off x="4631242" y="1959696"/>
            <a:ext cx="1242204" cy="1242204"/>
          </a:xfrm>
          <a:prstGeom prst="rect">
            <a:avLst/>
          </a:prstGeom>
        </p:spPr>
        <p:txBody>
          <a:bodyPr wrap="square">
            <a:noAutofit/>
          </a:bodyPr>
          <a:lstStyle/>
          <a:p>
            <a:endParaRPr lang="en-US"/>
          </a:p>
        </p:txBody>
      </p:sp>
      <p:sp>
        <p:nvSpPr>
          <p:cNvPr id="7" name="Picture Placeholder 27">
            <a:extLst>
              <a:ext uri="{FF2B5EF4-FFF2-40B4-BE49-F238E27FC236}">
                <a16:creationId xmlns:a16="http://schemas.microsoft.com/office/drawing/2014/main" id="{2DC563FD-A25E-4DB3-A460-833717A3D391}"/>
              </a:ext>
            </a:extLst>
          </p:cNvPr>
          <p:cNvSpPr>
            <a:spLocks noGrp="1"/>
          </p:cNvSpPr>
          <p:nvPr>
            <p:ph type="pic" sz="quarter" idx="15"/>
          </p:nvPr>
        </p:nvSpPr>
        <p:spPr>
          <a:xfrm>
            <a:off x="1071259" y="4129949"/>
            <a:ext cx="1242204" cy="1242204"/>
          </a:xfrm>
          <a:prstGeom prst="rect">
            <a:avLst/>
          </a:prstGeom>
        </p:spPr>
        <p:txBody>
          <a:bodyPr wrap="square">
            <a:noAutofit/>
          </a:bodyPr>
          <a:lstStyle/>
          <a:p>
            <a:endParaRPr lang="en-US"/>
          </a:p>
        </p:txBody>
      </p:sp>
      <p:sp>
        <p:nvSpPr>
          <p:cNvPr id="8" name="Picture Placeholder 29">
            <a:extLst>
              <a:ext uri="{FF2B5EF4-FFF2-40B4-BE49-F238E27FC236}">
                <a16:creationId xmlns:a16="http://schemas.microsoft.com/office/drawing/2014/main" id="{7BDB1B77-01D8-4C81-85A0-A89DB3157F27}"/>
              </a:ext>
            </a:extLst>
          </p:cNvPr>
          <p:cNvSpPr>
            <a:spLocks noGrp="1"/>
          </p:cNvSpPr>
          <p:nvPr>
            <p:ph type="pic" sz="quarter" idx="16"/>
          </p:nvPr>
        </p:nvSpPr>
        <p:spPr>
          <a:xfrm>
            <a:off x="4631242" y="4129949"/>
            <a:ext cx="1242204" cy="1242204"/>
          </a:xfrm>
          <a:prstGeom prst="rect">
            <a:avLst/>
          </a:prstGeom>
        </p:spPr>
        <p:txBody>
          <a:bodyPr wrap="square">
            <a:noAutofit/>
          </a:bodyPr>
          <a:lstStyle/>
          <a:p>
            <a:endParaRPr lang="en-US"/>
          </a:p>
        </p:txBody>
      </p:sp>
      <p:sp>
        <p:nvSpPr>
          <p:cNvPr id="9" name="Picture Placeholder 31">
            <a:extLst>
              <a:ext uri="{FF2B5EF4-FFF2-40B4-BE49-F238E27FC236}">
                <a16:creationId xmlns:a16="http://schemas.microsoft.com/office/drawing/2014/main" id="{98A8C974-06BF-410C-9491-A2CF6FE99156}"/>
              </a:ext>
            </a:extLst>
          </p:cNvPr>
          <p:cNvSpPr>
            <a:spLocks noGrp="1"/>
          </p:cNvSpPr>
          <p:nvPr>
            <p:ph type="pic" sz="quarter" idx="17"/>
          </p:nvPr>
        </p:nvSpPr>
        <p:spPr>
          <a:xfrm>
            <a:off x="8191225" y="1959696"/>
            <a:ext cx="1242204" cy="1242204"/>
          </a:xfrm>
          <a:prstGeom prst="rect">
            <a:avLst/>
          </a:prstGeom>
        </p:spPr>
        <p:txBody>
          <a:bodyPr wrap="square">
            <a:noAutofit/>
          </a:bodyPr>
          <a:lstStyle/>
          <a:p>
            <a:endParaRPr lang="en-US"/>
          </a:p>
        </p:txBody>
      </p:sp>
      <p:sp>
        <p:nvSpPr>
          <p:cNvPr id="10" name="Picture Placeholder 30">
            <a:extLst>
              <a:ext uri="{FF2B5EF4-FFF2-40B4-BE49-F238E27FC236}">
                <a16:creationId xmlns:a16="http://schemas.microsoft.com/office/drawing/2014/main" id="{0561ABB0-591D-4352-B70B-CC324BE9178C}"/>
              </a:ext>
            </a:extLst>
          </p:cNvPr>
          <p:cNvSpPr>
            <a:spLocks noGrp="1"/>
          </p:cNvSpPr>
          <p:nvPr>
            <p:ph type="pic" sz="quarter" idx="18"/>
          </p:nvPr>
        </p:nvSpPr>
        <p:spPr>
          <a:xfrm>
            <a:off x="8191225" y="4129949"/>
            <a:ext cx="1242204" cy="1242204"/>
          </a:xfrm>
          <a:prstGeom prst="rect">
            <a:avLst/>
          </a:prstGeom>
        </p:spPr>
        <p:txBody>
          <a:bodyPr wrap="square">
            <a:noAutofit/>
          </a:bodyPr>
          <a:lstStyle/>
          <a:p>
            <a:endParaRPr lang="en-US"/>
          </a:p>
        </p:txBody>
      </p:sp>
      <p:sp>
        <p:nvSpPr>
          <p:cNvPr id="11" name="Picture Placeholder 26">
            <a:extLst>
              <a:ext uri="{FF2B5EF4-FFF2-40B4-BE49-F238E27FC236}">
                <a16:creationId xmlns:a16="http://schemas.microsoft.com/office/drawing/2014/main" id="{205DE1D3-D7D0-44CA-BFB4-A6314503C7E5}"/>
              </a:ext>
            </a:extLst>
          </p:cNvPr>
          <p:cNvSpPr>
            <a:spLocks noGrp="1"/>
          </p:cNvSpPr>
          <p:nvPr>
            <p:ph type="pic" sz="quarter" idx="19"/>
          </p:nvPr>
        </p:nvSpPr>
        <p:spPr>
          <a:xfrm>
            <a:off x="1071259" y="1959696"/>
            <a:ext cx="1242204" cy="1242204"/>
          </a:xfrm>
          <a:prstGeom prst="rect">
            <a:avLst/>
          </a:prstGeom>
        </p:spPr>
        <p:txBody>
          <a:bodyPr wrap="square">
            <a:noAutofit/>
          </a:bodyPr>
          <a:lstStyle/>
          <a:p>
            <a:endParaRPr lang="en-US"/>
          </a:p>
        </p:txBody>
      </p:sp>
    </p:spTree>
    <p:extLst>
      <p:ext uri="{BB962C8B-B14F-4D97-AF65-F5344CB8AC3E}">
        <p14:creationId xmlns:p14="http://schemas.microsoft.com/office/powerpoint/2010/main" val="2785359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7_Full Image without Header &amp; Footer">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CEA533E-6533-4A47-8E6C-3C1EDF30F6A6}"/>
              </a:ext>
            </a:extLst>
          </p:cNvPr>
          <p:cNvSpPr>
            <a:spLocks noGrp="1"/>
          </p:cNvSpPr>
          <p:nvPr>
            <p:ph type="pic" sz="quarter" idx="19"/>
          </p:nvPr>
        </p:nvSpPr>
        <p:spPr>
          <a:xfrm>
            <a:off x="5565060" y="2358787"/>
            <a:ext cx="4784394" cy="2994302"/>
          </a:xfrm>
          <a:prstGeom prst="rect">
            <a:avLst/>
          </a:prstGeom>
        </p:spPr>
        <p:txBody>
          <a:bodyPr/>
          <a:lstStyle/>
          <a:p>
            <a:endParaRPr lang="en-US"/>
          </a:p>
        </p:txBody>
      </p:sp>
    </p:spTree>
    <p:extLst>
      <p:ext uri="{BB962C8B-B14F-4D97-AF65-F5344CB8AC3E}">
        <p14:creationId xmlns:p14="http://schemas.microsoft.com/office/powerpoint/2010/main" val="10241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D4005CB3-9D3D-4D31-B0F1-7CF581512540}"/>
              </a:ext>
            </a:extLst>
          </p:cNvPr>
          <p:cNvSpPr>
            <a:spLocks noGrp="1"/>
          </p:cNvSpPr>
          <p:nvPr>
            <p:ph type="pic" sz="quarter" idx="10"/>
          </p:nvPr>
        </p:nvSpPr>
        <p:spPr>
          <a:xfrm>
            <a:off x="703165" y="1767925"/>
            <a:ext cx="3367584" cy="3322153"/>
          </a:xfrm>
          <a:custGeom>
            <a:avLst/>
            <a:gdLst>
              <a:gd name="connsiteX0" fmla="*/ 1690616 w 3367584"/>
              <a:gd name="connsiteY0" fmla="*/ 1682675 h 3322153"/>
              <a:gd name="connsiteX1" fmla="*/ 2510355 w 3367584"/>
              <a:gd name="connsiteY1" fmla="*/ 2502414 h 3322153"/>
              <a:gd name="connsiteX2" fmla="*/ 1690616 w 3367584"/>
              <a:gd name="connsiteY2" fmla="*/ 3322153 h 3322153"/>
              <a:gd name="connsiteX3" fmla="*/ 870877 w 3367584"/>
              <a:gd name="connsiteY3" fmla="*/ 2502414 h 3322153"/>
              <a:gd name="connsiteX4" fmla="*/ 2547845 w 3367584"/>
              <a:gd name="connsiteY4" fmla="*/ 849288 h 3322153"/>
              <a:gd name="connsiteX5" fmla="*/ 3367584 w 3367584"/>
              <a:gd name="connsiteY5" fmla="*/ 1669027 h 3322153"/>
              <a:gd name="connsiteX6" fmla="*/ 2547845 w 3367584"/>
              <a:gd name="connsiteY6" fmla="*/ 2488766 h 3322153"/>
              <a:gd name="connsiteX7" fmla="*/ 1728106 w 3367584"/>
              <a:gd name="connsiteY7" fmla="*/ 1669027 h 3322153"/>
              <a:gd name="connsiteX8" fmla="*/ 819739 w 3367584"/>
              <a:gd name="connsiteY8" fmla="*/ 849288 h 3322153"/>
              <a:gd name="connsiteX9" fmla="*/ 1639478 w 3367584"/>
              <a:gd name="connsiteY9" fmla="*/ 1669027 h 3322153"/>
              <a:gd name="connsiteX10" fmla="*/ 819739 w 3367584"/>
              <a:gd name="connsiteY10" fmla="*/ 2488766 h 3322153"/>
              <a:gd name="connsiteX11" fmla="*/ 0 w 3367584"/>
              <a:gd name="connsiteY11" fmla="*/ 1669027 h 3322153"/>
              <a:gd name="connsiteX12" fmla="*/ 1690616 w 3367584"/>
              <a:gd name="connsiteY12" fmla="*/ 0 h 3322153"/>
              <a:gd name="connsiteX13" fmla="*/ 2510355 w 3367584"/>
              <a:gd name="connsiteY13" fmla="*/ 819739 h 3322153"/>
              <a:gd name="connsiteX14" fmla="*/ 1690616 w 3367584"/>
              <a:gd name="connsiteY14" fmla="*/ 1639478 h 3322153"/>
              <a:gd name="connsiteX15" fmla="*/ 870877 w 3367584"/>
              <a:gd name="connsiteY15" fmla="*/ 819739 h 332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7584" h="3322153">
                <a:moveTo>
                  <a:pt x="1690616" y="1682675"/>
                </a:moveTo>
                <a:lnTo>
                  <a:pt x="2510355" y="2502414"/>
                </a:lnTo>
                <a:lnTo>
                  <a:pt x="1690616" y="3322153"/>
                </a:lnTo>
                <a:lnTo>
                  <a:pt x="870877" y="2502414"/>
                </a:lnTo>
                <a:close/>
                <a:moveTo>
                  <a:pt x="2547845" y="849288"/>
                </a:moveTo>
                <a:lnTo>
                  <a:pt x="3367584" y="1669027"/>
                </a:lnTo>
                <a:lnTo>
                  <a:pt x="2547845" y="2488766"/>
                </a:lnTo>
                <a:lnTo>
                  <a:pt x="1728106" y="1669027"/>
                </a:lnTo>
                <a:close/>
                <a:moveTo>
                  <a:pt x="819739" y="849288"/>
                </a:moveTo>
                <a:lnTo>
                  <a:pt x="1639478" y="1669027"/>
                </a:lnTo>
                <a:lnTo>
                  <a:pt x="819739" y="2488766"/>
                </a:lnTo>
                <a:lnTo>
                  <a:pt x="0" y="1669027"/>
                </a:lnTo>
                <a:close/>
                <a:moveTo>
                  <a:pt x="1690616" y="0"/>
                </a:moveTo>
                <a:lnTo>
                  <a:pt x="2510355" y="819739"/>
                </a:lnTo>
                <a:lnTo>
                  <a:pt x="1690616" y="1639478"/>
                </a:lnTo>
                <a:lnTo>
                  <a:pt x="870877" y="819739"/>
                </a:lnTo>
                <a:close/>
              </a:path>
            </a:pathLst>
          </a:custGeom>
        </p:spPr>
        <p:txBody>
          <a:bodyPr wrap="square">
            <a:noAutofit/>
          </a:bodyPr>
          <a:lstStyle/>
          <a:p>
            <a:endParaRPr lang="id-ID"/>
          </a:p>
        </p:txBody>
      </p:sp>
      <p:sp>
        <p:nvSpPr>
          <p:cNvPr id="15" name="Picture Placeholder 14">
            <a:extLst>
              <a:ext uri="{FF2B5EF4-FFF2-40B4-BE49-F238E27FC236}">
                <a16:creationId xmlns:a16="http://schemas.microsoft.com/office/drawing/2014/main" id="{2FBAE667-4615-407B-B6CA-2DBD3AE31B76}"/>
              </a:ext>
            </a:extLst>
          </p:cNvPr>
          <p:cNvSpPr>
            <a:spLocks noGrp="1"/>
          </p:cNvSpPr>
          <p:nvPr>
            <p:ph type="pic" sz="quarter" idx="11"/>
          </p:nvPr>
        </p:nvSpPr>
        <p:spPr>
          <a:xfrm>
            <a:off x="8093955" y="1767925"/>
            <a:ext cx="3367584" cy="3322153"/>
          </a:xfrm>
          <a:custGeom>
            <a:avLst/>
            <a:gdLst>
              <a:gd name="connsiteX0" fmla="*/ 1690616 w 3367584"/>
              <a:gd name="connsiteY0" fmla="*/ 1682675 h 3322153"/>
              <a:gd name="connsiteX1" fmla="*/ 2510355 w 3367584"/>
              <a:gd name="connsiteY1" fmla="*/ 2502414 h 3322153"/>
              <a:gd name="connsiteX2" fmla="*/ 1690616 w 3367584"/>
              <a:gd name="connsiteY2" fmla="*/ 3322153 h 3322153"/>
              <a:gd name="connsiteX3" fmla="*/ 870877 w 3367584"/>
              <a:gd name="connsiteY3" fmla="*/ 2502414 h 3322153"/>
              <a:gd name="connsiteX4" fmla="*/ 2547845 w 3367584"/>
              <a:gd name="connsiteY4" fmla="*/ 849288 h 3322153"/>
              <a:gd name="connsiteX5" fmla="*/ 3367584 w 3367584"/>
              <a:gd name="connsiteY5" fmla="*/ 1669027 h 3322153"/>
              <a:gd name="connsiteX6" fmla="*/ 2547845 w 3367584"/>
              <a:gd name="connsiteY6" fmla="*/ 2488766 h 3322153"/>
              <a:gd name="connsiteX7" fmla="*/ 1728106 w 3367584"/>
              <a:gd name="connsiteY7" fmla="*/ 1669027 h 3322153"/>
              <a:gd name="connsiteX8" fmla="*/ 819739 w 3367584"/>
              <a:gd name="connsiteY8" fmla="*/ 849288 h 3322153"/>
              <a:gd name="connsiteX9" fmla="*/ 1639478 w 3367584"/>
              <a:gd name="connsiteY9" fmla="*/ 1669027 h 3322153"/>
              <a:gd name="connsiteX10" fmla="*/ 819739 w 3367584"/>
              <a:gd name="connsiteY10" fmla="*/ 2488766 h 3322153"/>
              <a:gd name="connsiteX11" fmla="*/ 0 w 3367584"/>
              <a:gd name="connsiteY11" fmla="*/ 1669027 h 3322153"/>
              <a:gd name="connsiteX12" fmla="*/ 1690616 w 3367584"/>
              <a:gd name="connsiteY12" fmla="*/ 0 h 3322153"/>
              <a:gd name="connsiteX13" fmla="*/ 2510355 w 3367584"/>
              <a:gd name="connsiteY13" fmla="*/ 819739 h 3322153"/>
              <a:gd name="connsiteX14" fmla="*/ 1690616 w 3367584"/>
              <a:gd name="connsiteY14" fmla="*/ 1639478 h 3322153"/>
              <a:gd name="connsiteX15" fmla="*/ 870877 w 3367584"/>
              <a:gd name="connsiteY15" fmla="*/ 819739 h 332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7584" h="3322153">
                <a:moveTo>
                  <a:pt x="1690616" y="1682675"/>
                </a:moveTo>
                <a:lnTo>
                  <a:pt x="2510355" y="2502414"/>
                </a:lnTo>
                <a:lnTo>
                  <a:pt x="1690616" y="3322153"/>
                </a:lnTo>
                <a:lnTo>
                  <a:pt x="870877" y="2502414"/>
                </a:lnTo>
                <a:close/>
                <a:moveTo>
                  <a:pt x="2547845" y="849288"/>
                </a:moveTo>
                <a:lnTo>
                  <a:pt x="3367584" y="1669027"/>
                </a:lnTo>
                <a:lnTo>
                  <a:pt x="2547845" y="2488766"/>
                </a:lnTo>
                <a:lnTo>
                  <a:pt x="1728106" y="1669027"/>
                </a:lnTo>
                <a:close/>
                <a:moveTo>
                  <a:pt x="819739" y="849288"/>
                </a:moveTo>
                <a:lnTo>
                  <a:pt x="1639478" y="1669027"/>
                </a:lnTo>
                <a:lnTo>
                  <a:pt x="819739" y="2488766"/>
                </a:lnTo>
                <a:lnTo>
                  <a:pt x="0" y="1669027"/>
                </a:lnTo>
                <a:close/>
                <a:moveTo>
                  <a:pt x="1690616" y="0"/>
                </a:moveTo>
                <a:lnTo>
                  <a:pt x="2510355" y="819739"/>
                </a:lnTo>
                <a:lnTo>
                  <a:pt x="1690616" y="1639478"/>
                </a:lnTo>
                <a:lnTo>
                  <a:pt x="870877" y="819739"/>
                </a:lnTo>
                <a:close/>
              </a:path>
            </a:pathLst>
          </a:custGeom>
        </p:spPr>
        <p:txBody>
          <a:bodyPr wrap="square">
            <a:noAutofit/>
          </a:bodyPr>
          <a:lstStyle/>
          <a:p>
            <a:endParaRPr lang="id-ID"/>
          </a:p>
        </p:txBody>
      </p:sp>
      <p:sp>
        <p:nvSpPr>
          <p:cNvPr id="18" name="Picture Placeholder 17">
            <a:extLst>
              <a:ext uri="{FF2B5EF4-FFF2-40B4-BE49-F238E27FC236}">
                <a16:creationId xmlns:a16="http://schemas.microsoft.com/office/drawing/2014/main" id="{4A953C64-DB5E-4E54-B06D-515B69D39867}"/>
              </a:ext>
            </a:extLst>
          </p:cNvPr>
          <p:cNvSpPr>
            <a:spLocks noGrp="1"/>
          </p:cNvSpPr>
          <p:nvPr>
            <p:ph type="pic" sz="quarter" idx="12"/>
          </p:nvPr>
        </p:nvSpPr>
        <p:spPr>
          <a:xfrm>
            <a:off x="3291953" y="624954"/>
            <a:ext cx="5608092" cy="5608092"/>
          </a:xfrm>
          <a:custGeom>
            <a:avLst/>
            <a:gdLst>
              <a:gd name="connsiteX0" fmla="*/ 2804046 w 5608092"/>
              <a:gd name="connsiteY0" fmla="*/ 0 h 5608092"/>
              <a:gd name="connsiteX1" fmla="*/ 5608092 w 5608092"/>
              <a:gd name="connsiteY1" fmla="*/ 2804046 h 5608092"/>
              <a:gd name="connsiteX2" fmla="*/ 2804046 w 5608092"/>
              <a:gd name="connsiteY2" fmla="*/ 5608092 h 5608092"/>
              <a:gd name="connsiteX3" fmla="*/ 0 w 5608092"/>
              <a:gd name="connsiteY3" fmla="*/ 2804046 h 5608092"/>
            </a:gdLst>
            <a:ahLst/>
            <a:cxnLst>
              <a:cxn ang="0">
                <a:pos x="connsiteX0" y="connsiteY0"/>
              </a:cxn>
              <a:cxn ang="0">
                <a:pos x="connsiteX1" y="connsiteY1"/>
              </a:cxn>
              <a:cxn ang="0">
                <a:pos x="connsiteX2" y="connsiteY2"/>
              </a:cxn>
              <a:cxn ang="0">
                <a:pos x="connsiteX3" y="connsiteY3"/>
              </a:cxn>
            </a:cxnLst>
            <a:rect l="l" t="t" r="r" b="b"/>
            <a:pathLst>
              <a:path w="5608092" h="5608092">
                <a:moveTo>
                  <a:pt x="2804046" y="0"/>
                </a:moveTo>
                <a:lnTo>
                  <a:pt x="5608092" y="2804046"/>
                </a:lnTo>
                <a:lnTo>
                  <a:pt x="2804046" y="5608092"/>
                </a:lnTo>
                <a:lnTo>
                  <a:pt x="0" y="2804046"/>
                </a:lnTo>
                <a:close/>
              </a:path>
            </a:pathLst>
          </a:custGeom>
        </p:spPr>
        <p:txBody>
          <a:bodyPr wrap="square">
            <a:noAutofit/>
          </a:bodyPr>
          <a:lstStyle/>
          <a:p>
            <a:endParaRPr lang="id-ID"/>
          </a:p>
        </p:txBody>
      </p:sp>
    </p:spTree>
    <p:extLst>
      <p:ext uri="{BB962C8B-B14F-4D97-AF65-F5344CB8AC3E}">
        <p14:creationId xmlns:p14="http://schemas.microsoft.com/office/powerpoint/2010/main" val="358138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lide_#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27BFA98-11F9-4987-A591-51178D16BFB1}"/>
              </a:ext>
            </a:extLst>
          </p:cNvPr>
          <p:cNvSpPr>
            <a:spLocks noGrp="1"/>
          </p:cNvSpPr>
          <p:nvPr>
            <p:ph type="pic" sz="quarter" idx="10"/>
          </p:nvPr>
        </p:nvSpPr>
        <p:spPr>
          <a:xfrm>
            <a:off x="7429847" y="590550"/>
            <a:ext cx="4192092" cy="5676900"/>
          </a:xfrm>
          <a:prstGeom prst="rect">
            <a:avLst/>
          </a:prstGeom>
        </p:spPr>
        <p:txBody>
          <a:bodyPr/>
          <a:lstStyle/>
          <a:p>
            <a:endParaRPr lang="ru-RU"/>
          </a:p>
        </p:txBody>
      </p:sp>
    </p:spTree>
    <p:extLst>
      <p:ext uri="{BB962C8B-B14F-4D97-AF65-F5344CB8AC3E}">
        <p14:creationId xmlns:p14="http://schemas.microsoft.com/office/powerpoint/2010/main" val="1452442805"/>
      </p:ext>
    </p:extLst>
  </p:cSld>
  <p:clrMapOvr>
    <a:masterClrMapping/>
  </p:clrMapOvr>
  <p:transition spd="slow" advClick="0" advTm="1000">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5_ภาพนิ่งชื่อเรื่อง">
    <p:spTree>
      <p:nvGrpSpPr>
        <p:cNvPr id="1" name=""/>
        <p:cNvGrpSpPr/>
        <p:nvPr/>
      </p:nvGrpSpPr>
      <p:grpSpPr>
        <a:xfrm>
          <a:off x="0" y="0"/>
          <a:ext cx="0" cy="0"/>
          <a:chOff x="0" y="0"/>
          <a:chExt cx="0" cy="0"/>
        </a:xfrm>
      </p:grpSpPr>
      <p:sp>
        <p:nvSpPr>
          <p:cNvPr id="2" name="ตัวแทนรูปภาพ 21"/>
          <p:cNvSpPr>
            <a:spLocks noGrp="1"/>
          </p:cNvSpPr>
          <p:nvPr>
            <p:ph type="pic" sz="quarter" idx="10"/>
          </p:nvPr>
        </p:nvSpPr>
        <p:spPr>
          <a:xfrm>
            <a:off x="7658261" y="59213"/>
            <a:ext cx="2957895" cy="2667561"/>
          </a:xfrm>
          <a:prstGeom prst="triangle">
            <a:avLst/>
          </a:prstGeom>
        </p:spPr>
        <p:txBody>
          <a:bodyPr/>
          <a:lstStyle/>
          <a:p>
            <a:endParaRPr lang="th-TH"/>
          </a:p>
        </p:txBody>
      </p:sp>
      <p:sp>
        <p:nvSpPr>
          <p:cNvPr id="3" name="ตัวแทนรูปภาพ 21"/>
          <p:cNvSpPr>
            <a:spLocks noGrp="1"/>
          </p:cNvSpPr>
          <p:nvPr>
            <p:ph type="pic" sz="quarter" idx="11"/>
          </p:nvPr>
        </p:nvSpPr>
        <p:spPr>
          <a:xfrm>
            <a:off x="6092287"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4" name="ตัวแทนรูปภาพ 21"/>
          <p:cNvSpPr>
            <a:spLocks noGrp="1"/>
          </p:cNvSpPr>
          <p:nvPr>
            <p:ph type="pic" sz="quarter" idx="12"/>
          </p:nvPr>
        </p:nvSpPr>
        <p:spPr>
          <a:xfrm>
            <a:off x="5252008" y="2780740"/>
            <a:ext cx="4394285" cy="3962961"/>
          </a:xfrm>
          <a:prstGeom prst="triangle">
            <a:avLst/>
          </a:prstGeom>
        </p:spPr>
        <p:txBody>
          <a:bodyPr/>
          <a:lstStyle/>
          <a:p>
            <a:endParaRPr lang="th-TH"/>
          </a:p>
        </p:txBody>
      </p:sp>
      <p:sp>
        <p:nvSpPr>
          <p:cNvPr id="5" name="ตัวแทนรูปภาพ 21"/>
          <p:cNvSpPr>
            <a:spLocks noGrp="1"/>
          </p:cNvSpPr>
          <p:nvPr>
            <p:ph type="pic" sz="quarter" idx="13"/>
          </p:nvPr>
        </p:nvSpPr>
        <p:spPr>
          <a:xfrm>
            <a:off x="7641342" y="2835826"/>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
        <p:nvSpPr>
          <p:cNvPr id="6" name="ตัวแทนรูปภาพ 21"/>
          <p:cNvSpPr>
            <a:spLocks noGrp="1"/>
          </p:cNvSpPr>
          <p:nvPr>
            <p:ph type="pic" sz="quarter" idx="17"/>
          </p:nvPr>
        </p:nvSpPr>
        <p:spPr>
          <a:xfrm>
            <a:off x="9262429" y="0"/>
            <a:ext cx="2944689" cy="2687321"/>
          </a:xfrm>
          <a:custGeom>
            <a:avLst/>
            <a:gdLst>
              <a:gd name="connsiteX0" fmla="*/ 0 w 15171208"/>
              <a:gd name="connsiteY0" fmla="*/ 13716000 h 13716000"/>
              <a:gd name="connsiteX1" fmla="*/ 7585604 w 15171208"/>
              <a:gd name="connsiteY1" fmla="*/ 0 h 13716000"/>
              <a:gd name="connsiteX2" fmla="*/ 15171208 w 15171208"/>
              <a:gd name="connsiteY2" fmla="*/ 13716000 h 13716000"/>
              <a:gd name="connsiteX3" fmla="*/ 0 w 15171208"/>
              <a:gd name="connsiteY3" fmla="*/ 13716000 h 13716000"/>
              <a:gd name="connsiteX0" fmla="*/ 0 w 15171208"/>
              <a:gd name="connsiteY0" fmla="*/ 13716000 h 13716000"/>
              <a:gd name="connsiteX1" fmla="*/ 7585604 w 15171208"/>
              <a:gd name="connsiteY1" fmla="*/ 0 h 13716000"/>
              <a:gd name="connsiteX2" fmla="*/ 15171208 w 15171208"/>
              <a:gd name="connsiteY2" fmla="*/ 13716000 h 13716000"/>
              <a:gd name="connsiteX3" fmla="*/ 7463896 w 15171208"/>
              <a:gd name="connsiteY3" fmla="*/ 13682134 h 13716000"/>
              <a:gd name="connsiteX4" fmla="*/ 0 w 15171208"/>
              <a:gd name="connsiteY4" fmla="*/ 13716000 h 13716000"/>
              <a:gd name="connsiteX0" fmla="*/ 0 w 15577608"/>
              <a:gd name="connsiteY0" fmla="*/ 13716000 h 13716000"/>
              <a:gd name="connsiteX1" fmla="*/ 7585604 w 15577608"/>
              <a:gd name="connsiteY1" fmla="*/ 0 h 13716000"/>
              <a:gd name="connsiteX2" fmla="*/ 15577608 w 15577608"/>
              <a:gd name="connsiteY2" fmla="*/ 67734 h 13716000"/>
              <a:gd name="connsiteX3" fmla="*/ 7463896 w 15577608"/>
              <a:gd name="connsiteY3" fmla="*/ 13682134 h 13716000"/>
              <a:gd name="connsiteX4" fmla="*/ 0 w 15577608"/>
              <a:gd name="connsiteY4" fmla="*/ 13716000 h 13716000"/>
              <a:gd name="connsiteX0" fmla="*/ 0 w 15306675"/>
              <a:gd name="connsiteY0" fmla="*/ 0 h 13682134"/>
              <a:gd name="connsiteX1" fmla="*/ 7314671 w 15306675"/>
              <a:gd name="connsiteY1" fmla="*/ 0 h 13682134"/>
              <a:gd name="connsiteX2" fmla="*/ 15306675 w 15306675"/>
              <a:gd name="connsiteY2" fmla="*/ 67734 h 13682134"/>
              <a:gd name="connsiteX3" fmla="*/ 7192963 w 15306675"/>
              <a:gd name="connsiteY3" fmla="*/ 13682134 h 13682134"/>
              <a:gd name="connsiteX4" fmla="*/ 0 w 15306675"/>
              <a:gd name="connsiteY4" fmla="*/ 0 h 13682134"/>
              <a:gd name="connsiteX0" fmla="*/ 0 w 15306675"/>
              <a:gd name="connsiteY0" fmla="*/ 0 h 14020800"/>
              <a:gd name="connsiteX1" fmla="*/ 7314671 w 15306675"/>
              <a:gd name="connsiteY1" fmla="*/ 0 h 14020800"/>
              <a:gd name="connsiteX2" fmla="*/ 15306675 w 15306675"/>
              <a:gd name="connsiteY2" fmla="*/ 67734 h 14020800"/>
              <a:gd name="connsiteX3" fmla="*/ 7531630 w 15306675"/>
              <a:gd name="connsiteY3" fmla="*/ 14020800 h 14020800"/>
              <a:gd name="connsiteX4" fmla="*/ 0 w 15306675"/>
              <a:gd name="connsiteY4" fmla="*/ 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101600 h 14020800"/>
              <a:gd name="connsiteX1" fmla="*/ 7111471 w 15103475"/>
              <a:gd name="connsiteY1" fmla="*/ 0 h 14020800"/>
              <a:gd name="connsiteX2" fmla="*/ 15103475 w 15103475"/>
              <a:gd name="connsiteY2" fmla="*/ 67734 h 14020800"/>
              <a:gd name="connsiteX3" fmla="*/ 7328430 w 15103475"/>
              <a:gd name="connsiteY3" fmla="*/ 14020800 h 14020800"/>
              <a:gd name="connsiteX4" fmla="*/ 0 w 15103475"/>
              <a:gd name="connsiteY4" fmla="*/ 101600 h 14020800"/>
              <a:gd name="connsiteX0" fmla="*/ 0 w 15103475"/>
              <a:gd name="connsiteY0" fmla="*/ 33866 h 13953066"/>
              <a:gd name="connsiteX1" fmla="*/ 7721071 w 15103475"/>
              <a:gd name="connsiteY1" fmla="*/ 65362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7314671 w 15103475"/>
              <a:gd name="connsiteY1" fmla="*/ 33866 h 13953066"/>
              <a:gd name="connsiteX2" fmla="*/ 15103475 w 15103475"/>
              <a:gd name="connsiteY2" fmla="*/ 0 h 13953066"/>
              <a:gd name="connsiteX3" fmla="*/ 7328430 w 15103475"/>
              <a:gd name="connsiteY3" fmla="*/ 13953066 h 13953066"/>
              <a:gd name="connsiteX4" fmla="*/ 0 w 15103475"/>
              <a:gd name="connsiteY4" fmla="*/ 33866 h 13953066"/>
              <a:gd name="connsiteX0" fmla="*/ 0 w 15103475"/>
              <a:gd name="connsiteY0" fmla="*/ 33866 h 13953066"/>
              <a:gd name="connsiteX1" fmla="*/ 15103475 w 15103475"/>
              <a:gd name="connsiteY1" fmla="*/ 0 h 13953066"/>
              <a:gd name="connsiteX2" fmla="*/ 7328430 w 15103475"/>
              <a:gd name="connsiteY2" fmla="*/ 13953066 h 13953066"/>
              <a:gd name="connsiteX3" fmla="*/ 0 w 15103475"/>
              <a:gd name="connsiteY3" fmla="*/ 33866 h 13953066"/>
              <a:gd name="connsiteX0" fmla="*/ 0 w 15103475"/>
              <a:gd name="connsiteY0" fmla="*/ 33866 h 13817600"/>
              <a:gd name="connsiteX1" fmla="*/ 15103475 w 15103475"/>
              <a:gd name="connsiteY1" fmla="*/ 0 h 13817600"/>
              <a:gd name="connsiteX2" fmla="*/ 7396164 w 15103475"/>
              <a:gd name="connsiteY2" fmla="*/ 13817600 h 13817600"/>
              <a:gd name="connsiteX3" fmla="*/ 0 w 15103475"/>
              <a:gd name="connsiteY3" fmla="*/ 33866 h 13817600"/>
            </a:gdLst>
            <a:ahLst/>
            <a:cxnLst>
              <a:cxn ang="0">
                <a:pos x="connsiteX0" y="connsiteY0"/>
              </a:cxn>
              <a:cxn ang="0">
                <a:pos x="connsiteX1" y="connsiteY1"/>
              </a:cxn>
              <a:cxn ang="0">
                <a:pos x="connsiteX2" y="connsiteY2"/>
              </a:cxn>
              <a:cxn ang="0">
                <a:pos x="connsiteX3" y="connsiteY3"/>
              </a:cxn>
            </a:cxnLst>
            <a:rect l="l" t="t" r="r" b="b"/>
            <a:pathLst>
              <a:path w="15103475" h="13817600">
                <a:moveTo>
                  <a:pt x="0" y="33866"/>
                </a:moveTo>
                <a:lnTo>
                  <a:pt x="15103475" y="0"/>
                </a:lnTo>
                <a:lnTo>
                  <a:pt x="7396164" y="13817600"/>
                </a:lnTo>
                <a:lnTo>
                  <a:pt x="0" y="33866"/>
                </a:lnTo>
                <a:close/>
              </a:path>
            </a:pathLst>
          </a:custGeom>
        </p:spPr>
        <p:txBody>
          <a:bodyPr/>
          <a:lstStyle/>
          <a:p>
            <a:endParaRPr lang="th-TH"/>
          </a:p>
        </p:txBody>
      </p:sp>
    </p:spTree>
    <p:extLst>
      <p:ext uri="{BB962C8B-B14F-4D97-AF65-F5344CB8AC3E}">
        <p14:creationId xmlns:p14="http://schemas.microsoft.com/office/powerpoint/2010/main" val="236369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2D17-9DC4-D7A1-F39A-CA641EAF0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7E9C7-56AE-FCA5-6766-956D5F1642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7FC95C-DD85-2C63-F028-262043B0AACA}"/>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5" name="Footer Placeholder 4">
            <a:extLst>
              <a:ext uri="{FF2B5EF4-FFF2-40B4-BE49-F238E27FC236}">
                <a16:creationId xmlns:a16="http://schemas.microsoft.com/office/drawing/2014/main" id="{F497C2A4-3FEE-51DF-7F55-10E60E4F4B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464A5-3156-8B55-F532-946B30095D1D}"/>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1870684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55459-928A-7919-03EC-F52ECABD2D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751EB1-2402-E009-57BC-82929FCD87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ED7476-2882-E7FD-3A20-B2408FA355A1}"/>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5" name="Footer Placeholder 4">
            <a:extLst>
              <a:ext uri="{FF2B5EF4-FFF2-40B4-BE49-F238E27FC236}">
                <a16:creationId xmlns:a16="http://schemas.microsoft.com/office/drawing/2014/main" id="{58A45A10-BAB1-5072-20B4-6B1F5473B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84377-69E8-732F-568F-60286053C37E}"/>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965104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0AFB-BA6F-913F-2A59-4F681F534E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3999D8-C94C-F512-B7F5-9EA7B2CF51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30A551-7D41-C0C0-BB22-9BA68C7C61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898CE0-30F4-CA7B-CC39-BADD786664B9}"/>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6" name="Footer Placeholder 5">
            <a:extLst>
              <a:ext uri="{FF2B5EF4-FFF2-40B4-BE49-F238E27FC236}">
                <a16:creationId xmlns:a16="http://schemas.microsoft.com/office/drawing/2014/main" id="{1A32E4E4-98C0-0381-5CCC-43D7D969AB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D7AA32-16EC-4150-A576-19957EEB3BF7}"/>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4103804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D5F11-7243-7359-C5CF-E515CDC48D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E90BAC-E385-5636-2968-EAC069AFC3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AE9F15-7CFB-24BD-0FF8-63E0FF7A4F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347D74-94BE-E365-4633-8EB0E8F396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C5C6CC-FC32-BFCD-1721-CF287AEF92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C84F81-11D6-649D-4ACE-1348100129B0}"/>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8" name="Footer Placeholder 7">
            <a:extLst>
              <a:ext uri="{FF2B5EF4-FFF2-40B4-BE49-F238E27FC236}">
                <a16:creationId xmlns:a16="http://schemas.microsoft.com/office/drawing/2014/main" id="{D021493C-0956-4E09-3367-309905C8BB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F5F167-C52F-56ED-FCE2-9714FA9B57A8}"/>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2584265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06F0-51B2-A015-CA52-FD6875E9E6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CF5184-7212-C78D-12A4-98B5E0911C56}"/>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4" name="Footer Placeholder 3">
            <a:extLst>
              <a:ext uri="{FF2B5EF4-FFF2-40B4-BE49-F238E27FC236}">
                <a16:creationId xmlns:a16="http://schemas.microsoft.com/office/drawing/2014/main" id="{11275980-6A1D-E1D2-8929-2C85F01B8D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381F19-379C-8E08-008B-6DB94B50729D}"/>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625594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5EACFE-FCBE-531D-AF11-F5EF753A0399}"/>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3" name="Footer Placeholder 2">
            <a:extLst>
              <a:ext uri="{FF2B5EF4-FFF2-40B4-BE49-F238E27FC236}">
                <a16:creationId xmlns:a16="http://schemas.microsoft.com/office/drawing/2014/main" id="{50E04E6A-8BD9-93FA-1EDB-092123B0FA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498F6B3-169C-F8DC-38BD-9BFB740788C3}"/>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3648125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B6952-9691-00A7-C909-5C7171D50F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E36A02-F24C-4054-AEFC-AC0938C7C2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C7D68E-E93E-8C07-25DC-DDDC170BDE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8A5B30-889E-A179-D586-17BD9593A357}"/>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6" name="Footer Placeholder 5">
            <a:extLst>
              <a:ext uri="{FF2B5EF4-FFF2-40B4-BE49-F238E27FC236}">
                <a16:creationId xmlns:a16="http://schemas.microsoft.com/office/drawing/2014/main" id="{FF4C2DF9-34CE-91DA-F7E0-D9FFB59C8A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A20C64-EE4D-CD9D-1A04-C08D2E530419}"/>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194144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0E748-4CA8-1ED9-8261-3123F730D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F54E4D-D667-B9C1-8D2B-59298B0AC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ADED3B-BAD1-A44F-CEEC-AF08405FB5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5CE026-3277-AFDA-A861-489574AF8FCB}"/>
              </a:ext>
            </a:extLst>
          </p:cNvPr>
          <p:cNvSpPr>
            <a:spLocks noGrp="1"/>
          </p:cNvSpPr>
          <p:nvPr>
            <p:ph type="dt" sz="half" idx="10"/>
          </p:nvPr>
        </p:nvSpPr>
        <p:spPr/>
        <p:txBody>
          <a:bodyPr/>
          <a:lstStyle/>
          <a:p>
            <a:fld id="{08DBD730-7211-4419-A122-41690CE94008}" type="datetimeFigureOut">
              <a:rPr lang="en-US" smtClean="0"/>
              <a:t>2/7/2024</a:t>
            </a:fld>
            <a:endParaRPr lang="en-US"/>
          </a:p>
        </p:txBody>
      </p:sp>
      <p:sp>
        <p:nvSpPr>
          <p:cNvPr id="6" name="Footer Placeholder 5">
            <a:extLst>
              <a:ext uri="{FF2B5EF4-FFF2-40B4-BE49-F238E27FC236}">
                <a16:creationId xmlns:a16="http://schemas.microsoft.com/office/drawing/2014/main" id="{753A8481-99A5-A444-79E7-46E230F261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B1086-5A78-A59D-D335-9894764AD593}"/>
              </a:ext>
            </a:extLst>
          </p:cNvPr>
          <p:cNvSpPr>
            <a:spLocks noGrp="1"/>
          </p:cNvSpPr>
          <p:nvPr>
            <p:ph type="sldNum" sz="quarter" idx="12"/>
          </p:nvPr>
        </p:nvSpPr>
        <p:spPr/>
        <p:txBody>
          <a:bodyPr/>
          <a:lstStyle/>
          <a:p>
            <a:fld id="{F781B445-C5F3-44F4-BEB2-D280DFBD336C}" type="slidenum">
              <a:rPr lang="en-US" smtClean="0"/>
              <a:t>‹#›</a:t>
            </a:fld>
            <a:endParaRPr lang="en-US"/>
          </a:p>
        </p:txBody>
      </p:sp>
    </p:spTree>
    <p:extLst>
      <p:ext uri="{BB962C8B-B14F-4D97-AF65-F5344CB8AC3E}">
        <p14:creationId xmlns:p14="http://schemas.microsoft.com/office/powerpoint/2010/main" val="3972065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97DA8-DA47-5515-9E73-CE3F928F0F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BE6E37-826A-3DDD-E916-086FBC4F88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28C7F0-7DD8-84EE-5FC4-B239CAC675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BD730-7211-4419-A122-41690CE94008}" type="datetimeFigureOut">
              <a:rPr lang="en-US" smtClean="0"/>
              <a:t>2/7/2024</a:t>
            </a:fld>
            <a:endParaRPr lang="en-US"/>
          </a:p>
        </p:txBody>
      </p:sp>
      <p:sp>
        <p:nvSpPr>
          <p:cNvPr id="5" name="Footer Placeholder 4">
            <a:extLst>
              <a:ext uri="{FF2B5EF4-FFF2-40B4-BE49-F238E27FC236}">
                <a16:creationId xmlns:a16="http://schemas.microsoft.com/office/drawing/2014/main" id="{7380332F-FFD3-4A9D-78B9-0C1BB4D66A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36B8AC-A7EC-390B-F3D5-B4369FCDC6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1B445-C5F3-44F4-BEB2-D280DFBD336C}" type="slidenum">
              <a:rPr lang="en-US" smtClean="0"/>
              <a:t>‹#›</a:t>
            </a:fld>
            <a:endParaRPr lang="en-US"/>
          </a:p>
        </p:txBody>
      </p:sp>
    </p:spTree>
    <p:extLst>
      <p:ext uri="{BB962C8B-B14F-4D97-AF65-F5344CB8AC3E}">
        <p14:creationId xmlns:p14="http://schemas.microsoft.com/office/powerpoint/2010/main" val="1213532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4"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slide" Target="slide10.xml"/><Relationship Id="rId3" Type="http://schemas.openxmlformats.org/officeDocument/2006/relationships/image" Target="../media/image3.png"/><Relationship Id="rId7" Type="http://schemas.openxmlformats.org/officeDocument/2006/relationships/image" Target="../media/image54.svg"/><Relationship Id="rId12" Type="http://schemas.openxmlformats.org/officeDocument/2006/relationships/slide" Target="slide11.xml"/><Relationship Id="rId2" Type="http://schemas.openxmlformats.org/officeDocument/2006/relationships/image" Target="../media/image59.gif"/><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34.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slide" Target="slide12.xml"/></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1.png"/><Relationship Id="rId12" Type="http://schemas.openxmlformats.org/officeDocument/2006/relationships/image" Target="../media/image54.svg"/><Relationship Id="rId2" Type="http://schemas.openxmlformats.org/officeDocument/2006/relationships/image" Target="../media/image60.gif"/><Relationship Id="rId1" Type="http://schemas.openxmlformats.org/officeDocument/2006/relationships/slideLayout" Target="../slideLayouts/slideLayout12.xml"/><Relationship Id="rId6" Type="http://schemas.openxmlformats.org/officeDocument/2006/relationships/slide" Target="slide12.xml"/><Relationship Id="rId11" Type="http://schemas.openxmlformats.org/officeDocument/2006/relationships/image" Target="../media/image53.png"/><Relationship Id="rId5" Type="http://schemas.openxmlformats.org/officeDocument/2006/relationships/slide" Target="slide10.xml"/><Relationship Id="rId15" Type="http://schemas.openxmlformats.org/officeDocument/2006/relationships/image" Target="../media/image34.png"/><Relationship Id="rId10" Type="http://schemas.openxmlformats.org/officeDocument/2006/relationships/image" Target="../media/image56.svg"/><Relationship Id="rId4" Type="http://schemas.openxmlformats.org/officeDocument/2006/relationships/slide" Target="slide11.xml"/><Relationship Id="rId9" Type="http://schemas.openxmlformats.org/officeDocument/2006/relationships/image" Target="../media/image55.png"/><Relationship Id="rId14" Type="http://schemas.openxmlformats.org/officeDocument/2006/relationships/image" Target="../media/image58.svg"/></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10.xml"/><Relationship Id="rId3" Type="http://schemas.openxmlformats.org/officeDocument/2006/relationships/image" Target="../media/image3.png"/><Relationship Id="rId7" Type="http://schemas.openxmlformats.org/officeDocument/2006/relationships/image" Target="../media/image56.svg"/><Relationship Id="rId12" Type="http://schemas.openxmlformats.org/officeDocument/2006/relationships/slide" Target="slide11.xml"/><Relationship Id="rId2" Type="http://schemas.openxmlformats.org/officeDocument/2006/relationships/image" Target="../media/image61.gif"/><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34.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4.svg"/><Relationship Id="rId14" Type="http://schemas.openxmlformats.org/officeDocument/2006/relationships/slide" Target="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75.svg"/><Relationship Id="rId3" Type="http://schemas.openxmlformats.org/officeDocument/2006/relationships/image" Target="../media/image63.svg"/><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4.png"/><Relationship Id="rId2" Type="http://schemas.openxmlformats.org/officeDocument/2006/relationships/image" Target="../media/image62.png"/><Relationship Id="rId16" Type="http://schemas.openxmlformats.org/officeDocument/2006/relationships/image" Target="../media/image36.svg"/><Relationship Id="rId1" Type="http://schemas.openxmlformats.org/officeDocument/2006/relationships/slideLayout" Target="../slideLayouts/slideLayout15.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35.png"/><Relationship Id="rId10" Type="http://schemas.openxmlformats.org/officeDocument/2006/relationships/image" Target="../media/image70.png"/><Relationship Id="rId19" Type="http://schemas.openxmlformats.org/officeDocument/2006/relationships/image" Target="../media/image39.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4.svg"/><Relationship Id="rId18" Type="http://schemas.openxmlformats.org/officeDocument/2006/relationships/image" Target="../media/image89.png"/><Relationship Id="rId26" Type="http://schemas.openxmlformats.org/officeDocument/2006/relationships/image" Target="../media/image3.png"/><Relationship Id="rId3" Type="http://schemas.openxmlformats.org/officeDocument/2006/relationships/image" Target="../media/image77.png"/><Relationship Id="rId21" Type="http://schemas.openxmlformats.org/officeDocument/2006/relationships/image" Target="../media/image92.svg"/><Relationship Id="rId7" Type="http://schemas.openxmlformats.org/officeDocument/2006/relationships/image" Target="../media/image80.svg"/><Relationship Id="rId12" Type="http://schemas.openxmlformats.org/officeDocument/2006/relationships/image" Target="../media/image83.png"/><Relationship Id="rId17" Type="http://schemas.openxmlformats.org/officeDocument/2006/relationships/image" Target="../media/image88.svg"/><Relationship Id="rId25" Type="http://schemas.openxmlformats.org/officeDocument/2006/relationships/image" Target="../media/image96.svg"/><Relationship Id="rId2" Type="http://schemas.openxmlformats.org/officeDocument/2006/relationships/image" Target="../media/image76.jpeg"/><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38.svg"/><Relationship Id="rId24" Type="http://schemas.openxmlformats.org/officeDocument/2006/relationships/image" Target="../media/image95.png"/><Relationship Id="rId5" Type="http://schemas.openxmlformats.org/officeDocument/2006/relationships/image" Target="../media/image34.png"/><Relationship Id="rId15" Type="http://schemas.openxmlformats.org/officeDocument/2006/relationships/image" Target="../media/image86.svg"/><Relationship Id="rId23" Type="http://schemas.openxmlformats.org/officeDocument/2006/relationships/image" Target="../media/image94.svg"/><Relationship Id="rId10" Type="http://schemas.openxmlformats.org/officeDocument/2006/relationships/image" Target="../media/image37.png"/><Relationship Id="rId19" Type="http://schemas.openxmlformats.org/officeDocument/2006/relationships/image" Target="../media/image90.svg"/><Relationship Id="rId4" Type="http://schemas.openxmlformats.org/officeDocument/2006/relationships/image" Target="../media/image78.svg"/><Relationship Id="rId9" Type="http://schemas.openxmlformats.org/officeDocument/2006/relationships/image" Target="../media/image82.svg"/><Relationship Id="rId14" Type="http://schemas.openxmlformats.org/officeDocument/2006/relationships/image" Target="../media/image85.png"/><Relationship Id="rId22" Type="http://schemas.openxmlformats.org/officeDocument/2006/relationships/image" Target="../media/image93.png"/><Relationship Id="rId27"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3.png"/><Relationship Id="rId7" Type="http://schemas.openxmlformats.org/officeDocument/2006/relationships/image" Target="../media/image100.png"/><Relationship Id="rId12" Type="http://schemas.openxmlformats.org/officeDocument/2006/relationships/image" Target="../media/image105.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9.svg"/><Relationship Id="rId11" Type="http://schemas.openxmlformats.org/officeDocument/2006/relationships/image" Target="../media/image10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jpg"/><Relationship Id="rId9" Type="http://schemas.openxmlformats.org/officeDocument/2006/relationships/image" Target="../media/image102.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hyperlink" Target="https://www.youtube.com/embed/qmG4YUStvzs?autoplay=1" TargetMode="External"/><Relationship Id="rId3" Type="http://schemas.openxmlformats.org/officeDocument/2006/relationships/image" Target="../media/image6.svg"/><Relationship Id="rId21" Type="http://schemas.openxmlformats.org/officeDocument/2006/relationships/image" Target="../media/image21.JP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image" Target="../media/image5.png"/><Relationship Id="rId16" Type="http://schemas.openxmlformats.org/officeDocument/2006/relationships/image" Target="../media/image18.jpg"/><Relationship Id="rId20" Type="http://schemas.openxmlformats.org/officeDocument/2006/relationships/hyperlink" Target="https://www.youtube.com/embed/5w35r0jTmqs?autoplay=1" TargetMode="External"/><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4.png"/><Relationship Id="rId5" Type="http://schemas.openxmlformats.org/officeDocument/2006/relationships/image" Target="../media/image8.svg"/><Relationship Id="rId15" Type="http://schemas.openxmlformats.org/officeDocument/2006/relationships/image" Target="../media/image3.png"/><Relationship Id="rId23" Type="http://schemas.openxmlformats.org/officeDocument/2006/relationships/image" Target="../media/image23.png"/><Relationship Id="rId10" Type="http://schemas.openxmlformats.org/officeDocument/2006/relationships/image" Target="../media/image13.png"/><Relationship Id="rId19" Type="http://schemas.openxmlformats.org/officeDocument/2006/relationships/image" Target="../media/image20.JP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2.png"/><Relationship Id="rId5" Type="http://schemas.openxmlformats.org/officeDocument/2006/relationships/image" Target="../media/image27.svg"/><Relationship Id="rId10" Type="http://schemas.openxmlformats.org/officeDocument/2006/relationships/image" Target="../media/image3.png"/><Relationship Id="rId4" Type="http://schemas.openxmlformats.org/officeDocument/2006/relationships/image" Target="../media/image26.png"/><Relationship Id="rId9" Type="http://schemas.openxmlformats.org/officeDocument/2006/relationships/image" Target="../media/image31.sv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sv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38.sv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41.jpg"/><Relationship Id="rId7"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43.svg"/><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gif"/><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slide" Target="slide10.xml"/><Relationship Id="rId3" Type="http://schemas.openxmlformats.org/officeDocument/2006/relationships/image" Target="../media/image3.png"/><Relationship Id="rId7" Type="http://schemas.openxmlformats.org/officeDocument/2006/relationships/image" Target="../media/image54.svg"/><Relationship Id="rId12" Type="http://schemas.openxmlformats.org/officeDocument/2006/relationships/slide" Target="slide11.xml"/><Relationship Id="rId2" Type="http://schemas.openxmlformats.org/officeDocument/2006/relationships/image" Target="../media/image50.gif"/><Relationship Id="rId16"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slide" Target="slide9.xml"/><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 Id="rId14"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E874D0D-E87D-828A-7D9B-DA411F4B7E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469185"/>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8A0209CE-62D6-41ED-B8C6-E531828C05BF}"/>
              </a:ext>
            </a:extLst>
          </p:cNvPr>
          <p:cNvPicPr>
            <a:picLocks noChangeAspect="1"/>
          </p:cNvPicPr>
          <p:nvPr/>
        </p:nvPicPr>
        <p:blipFill>
          <a:blip r:embed="rId3"/>
          <a:stretch>
            <a:fillRect/>
          </a:stretch>
        </p:blipFill>
        <p:spPr>
          <a:xfrm>
            <a:off x="9466929" y="3033427"/>
            <a:ext cx="2276544" cy="1025086"/>
          </a:xfrm>
          <a:prstGeom prst="rect">
            <a:avLst/>
          </a:prstGeom>
        </p:spPr>
      </p:pic>
      <p:sp>
        <p:nvSpPr>
          <p:cNvPr id="7" name="TextBox 6">
            <a:extLst>
              <a:ext uri="{FF2B5EF4-FFF2-40B4-BE49-F238E27FC236}">
                <a16:creationId xmlns:a16="http://schemas.microsoft.com/office/drawing/2014/main" id="{4B904DAA-FDD8-4035-960D-086843C0A641}"/>
              </a:ext>
            </a:extLst>
          </p:cNvPr>
          <p:cNvSpPr txBox="1"/>
          <p:nvPr/>
        </p:nvSpPr>
        <p:spPr>
          <a:xfrm>
            <a:off x="558179" y="793224"/>
            <a:ext cx="7695297" cy="1422184"/>
          </a:xfrm>
          <a:prstGeom prst="rect">
            <a:avLst/>
          </a:prstGeom>
          <a:noFill/>
        </p:spPr>
        <p:txBody>
          <a:bodyPr wrap="square" rtlCol="0">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lang="en-US" sz="2000" b="1" spc="300" dirty="0">
                <a:solidFill>
                  <a:schemeClr val="bg1"/>
                </a:solidFill>
                <a:latin typeface="Montserrat Bold" panose="00000800000000000000" pitchFamily="2" charset="0"/>
              </a:rPr>
              <a:t>NUWAVE’s VALUE PROPOSITION</a:t>
            </a:r>
          </a:p>
          <a:p>
            <a:pPr marL="0" marR="0" lvl="0" indent="0" defTabSz="914400" rtl="0" eaLnBrk="1" fontAlgn="auto" latinLnBrk="0" hangingPunct="1">
              <a:lnSpc>
                <a:spcPct val="150000"/>
              </a:lnSpc>
              <a:spcBef>
                <a:spcPts val="0"/>
              </a:spcBef>
              <a:spcAft>
                <a:spcPts val="0"/>
              </a:spcAft>
              <a:buClrTx/>
              <a:buSzTx/>
              <a:buFontTx/>
              <a:buNone/>
              <a:tabLst/>
              <a:defRPr/>
            </a:pPr>
            <a:r>
              <a:rPr lang="en-US" sz="2000" b="1" spc="300">
                <a:solidFill>
                  <a:schemeClr val="bg1"/>
                </a:solidFill>
                <a:latin typeface="Montserrat Bold" panose="00000800000000000000" pitchFamily="2" charset="0"/>
              </a:rPr>
              <a:t>CISCO’s ENABLEMENT PROVIDER PROGRAM</a:t>
            </a:r>
          </a:p>
          <a:p>
            <a:pPr marL="0" marR="0" lvl="0" indent="0" defTabSz="914400" rtl="0" eaLnBrk="1" fontAlgn="auto" latinLnBrk="0" hangingPunct="1">
              <a:lnSpc>
                <a:spcPct val="150000"/>
              </a:lnSpc>
              <a:spcBef>
                <a:spcPts val="0"/>
              </a:spcBef>
              <a:spcAft>
                <a:spcPts val="0"/>
              </a:spcAft>
              <a:buClrTx/>
              <a:buSzTx/>
              <a:buFontTx/>
              <a:buNone/>
              <a:tabLst/>
              <a:defRPr/>
            </a:pPr>
            <a:r>
              <a:rPr lang="en-US" sz="2000" b="1" spc="300" dirty="0">
                <a:solidFill>
                  <a:schemeClr val="bg1"/>
                </a:solidFill>
                <a:latin typeface="Montserrat Bold" panose="00000800000000000000" pitchFamily="2" charset="0"/>
              </a:rPr>
              <a:t>CLOUD CONNECT FOR WEBEX</a:t>
            </a:r>
            <a:endParaRPr kumimoji="0" lang="en-US" sz="2000" b="1" i="0" u="none" strike="noStrike" kern="1200" cap="none" spc="300" normalizeH="0" baseline="0" noProof="0" dirty="0">
              <a:ln>
                <a:noFill/>
              </a:ln>
              <a:solidFill>
                <a:schemeClr val="bg1"/>
              </a:solidFill>
              <a:effectLst/>
              <a:uLnTx/>
              <a:uFillTx/>
              <a:latin typeface="Montserrat Bold" panose="00000800000000000000" pitchFamily="2" charset="0"/>
              <a:ea typeface="+mn-ea"/>
              <a:cs typeface="+mn-cs"/>
            </a:endParaRPr>
          </a:p>
        </p:txBody>
      </p:sp>
      <p:grpSp>
        <p:nvGrpSpPr>
          <p:cNvPr id="3" name="Group 2">
            <a:extLst>
              <a:ext uri="{FF2B5EF4-FFF2-40B4-BE49-F238E27FC236}">
                <a16:creationId xmlns:a16="http://schemas.microsoft.com/office/drawing/2014/main" id="{821A80D0-895A-42C6-8B21-6FE922C71896}"/>
              </a:ext>
            </a:extLst>
          </p:cNvPr>
          <p:cNvGrpSpPr/>
          <p:nvPr/>
        </p:nvGrpSpPr>
        <p:grpSpPr>
          <a:xfrm>
            <a:off x="9779102" y="199849"/>
            <a:ext cx="1652199" cy="339837"/>
            <a:chOff x="5808206" y="6216021"/>
            <a:chExt cx="1652199" cy="339837"/>
          </a:xfrm>
        </p:grpSpPr>
        <p:sp>
          <p:nvSpPr>
            <p:cNvPr id="2" name="Rectangle 1">
              <a:extLst>
                <a:ext uri="{FF2B5EF4-FFF2-40B4-BE49-F238E27FC236}">
                  <a16:creationId xmlns:a16="http://schemas.microsoft.com/office/drawing/2014/main" id="{F485DE00-F60F-4B49-B225-5C8F90D380E1}"/>
                </a:ext>
              </a:extLst>
            </p:cNvPr>
            <p:cNvSpPr/>
            <p:nvPr/>
          </p:nvSpPr>
          <p:spPr>
            <a:xfrm>
              <a:off x="5808206" y="6281941"/>
              <a:ext cx="1652199" cy="262939"/>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13D5B80-42AE-4785-BE6A-E4855FD2A7B0}"/>
                </a:ext>
              </a:extLst>
            </p:cNvPr>
            <p:cNvSpPr txBox="1"/>
            <p:nvPr/>
          </p:nvSpPr>
          <p:spPr>
            <a:xfrm>
              <a:off x="5847017" y="6216021"/>
              <a:ext cx="1574576" cy="33983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200" dirty="0">
                  <a:solidFill>
                    <a:srgbClr val="2E6DB6"/>
                  </a:solidFill>
                </a:rPr>
                <a:t>SEPTEMBER 2023</a:t>
              </a:r>
              <a:endParaRPr kumimoji="0" lang="en-US" sz="1200" b="0" i="0" u="none" strike="noStrike" kern="1200" cap="none" normalizeH="0" baseline="0" noProof="0" dirty="0">
                <a:ln>
                  <a:noFill/>
                </a:ln>
                <a:solidFill>
                  <a:srgbClr val="2E6DB6"/>
                </a:solidFill>
                <a:effectLst/>
                <a:uLnTx/>
                <a:uFillTx/>
                <a:ea typeface="+mn-ea"/>
                <a:cs typeface="+mn-cs"/>
              </a:endParaRPr>
            </a:p>
          </p:txBody>
        </p:sp>
      </p:grpSp>
      <p:sp>
        <p:nvSpPr>
          <p:cNvPr id="5" name="Rectangle 4">
            <a:extLst>
              <a:ext uri="{FF2B5EF4-FFF2-40B4-BE49-F238E27FC236}">
                <a16:creationId xmlns:a16="http://schemas.microsoft.com/office/drawing/2014/main" id="{38D1AC37-D573-B437-D84D-32DFDDC754F0}"/>
              </a:ext>
            </a:extLst>
          </p:cNvPr>
          <p:cNvSpPr/>
          <p:nvPr/>
        </p:nvSpPr>
        <p:spPr>
          <a:xfrm>
            <a:off x="0" y="6403337"/>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F8B28B-A75B-4649-7CD7-737B062F1D8D}"/>
              </a:ext>
            </a:extLst>
          </p:cNvPr>
          <p:cNvSpPr/>
          <p:nvPr/>
        </p:nvSpPr>
        <p:spPr>
          <a:xfrm>
            <a:off x="2070100" y="6515419"/>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C6D62E42-6050-52FA-975A-F7C54CB4D4DA}"/>
              </a:ext>
            </a:extLst>
          </p:cNvPr>
          <p:cNvSpPr txBox="1"/>
          <p:nvPr/>
        </p:nvSpPr>
        <p:spPr>
          <a:xfrm>
            <a:off x="7669369" y="6458288"/>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1" name="Picture 10">
            <a:extLst>
              <a:ext uri="{FF2B5EF4-FFF2-40B4-BE49-F238E27FC236}">
                <a16:creationId xmlns:a16="http://schemas.microsoft.com/office/drawing/2014/main" id="{3CFB64FA-BCEB-272E-D9D6-7769B357C9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2675" y="6481249"/>
            <a:ext cx="975020" cy="251835"/>
          </a:xfrm>
          <a:prstGeom prst="rect">
            <a:avLst/>
          </a:prstGeom>
        </p:spPr>
      </p:pic>
      <p:cxnSp>
        <p:nvCxnSpPr>
          <p:cNvPr id="12" name="Straight Connector 11">
            <a:extLst>
              <a:ext uri="{FF2B5EF4-FFF2-40B4-BE49-F238E27FC236}">
                <a16:creationId xmlns:a16="http://schemas.microsoft.com/office/drawing/2014/main" id="{4705DA94-C5CB-A911-5F85-DD0FA98FAFA0}"/>
              </a:ext>
            </a:extLst>
          </p:cNvPr>
          <p:cNvCxnSpPr/>
          <p:nvPr/>
        </p:nvCxnSpPr>
        <p:spPr>
          <a:xfrm>
            <a:off x="7592096" y="6502030"/>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5" name="Picture 14" descr="A black square with white text&#10;&#10;Description automatically generated">
            <a:extLst>
              <a:ext uri="{FF2B5EF4-FFF2-40B4-BE49-F238E27FC236}">
                <a16:creationId xmlns:a16="http://schemas.microsoft.com/office/drawing/2014/main" id="{CC982B3F-6378-0C38-2392-556AF292AE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5762" y="4221096"/>
            <a:ext cx="1598879" cy="1598879"/>
          </a:xfrm>
          <a:prstGeom prst="rect">
            <a:avLst/>
          </a:prstGeom>
        </p:spPr>
      </p:pic>
    </p:spTree>
    <p:extLst>
      <p:ext uri="{BB962C8B-B14F-4D97-AF65-F5344CB8AC3E}">
        <p14:creationId xmlns:p14="http://schemas.microsoft.com/office/powerpoint/2010/main" val="406420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B2E4392-2602-F4D4-8DE7-5978737D59F0}"/>
              </a:ext>
            </a:extLst>
          </p:cNvPr>
          <p:cNvCxnSpPr>
            <a:cxnSpLocks/>
          </p:cNvCxnSpPr>
          <p:nvPr/>
        </p:nvCxnSpPr>
        <p:spPr>
          <a:xfrm>
            <a:off x="518440" y="1375646"/>
            <a:ext cx="1115512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7C89543F-9CDE-0EA3-0A48-A623D2BBAB37}"/>
              </a:ext>
            </a:extLst>
          </p:cNvPr>
          <p:cNvGrpSpPr/>
          <p:nvPr/>
        </p:nvGrpSpPr>
        <p:grpSpPr>
          <a:xfrm>
            <a:off x="2367594" y="2323267"/>
            <a:ext cx="2449472" cy="3044527"/>
            <a:chOff x="3283680" y="2288238"/>
            <a:chExt cx="2449472" cy="3044527"/>
          </a:xfrm>
        </p:grpSpPr>
        <p:sp>
          <p:nvSpPr>
            <p:cNvPr id="14" name="Rectangle 13">
              <a:extLst>
                <a:ext uri="{FF2B5EF4-FFF2-40B4-BE49-F238E27FC236}">
                  <a16:creationId xmlns:a16="http://schemas.microsoft.com/office/drawing/2014/main" id="{63921D84-7D0B-D7B0-CDF5-7D28334D316E}"/>
                </a:ext>
              </a:extLst>
            </p:cNvPr>
            <p:cNvSpPr/>
            <p:nvPr/>
          </p:nvSpPr>
          <p:spPr>
            <a:xfrm>
              <a:off x="3283680" y="2288238"/>
              <a:ext cx="2358264" cy="323165"/>
            </a:xfrm>
            <a:prstGeom prst="rect">
              <a:avLst/>
            </a:prstGeom>
          </p:spPr>
          <p:txBody>
            <a:bodyPr wrap="square">
              <a:spAutoFit/>
            </a:bodyPr>
            <a:lstStyle/>
            <a:p>
              <a:r>
                <a:rPr lang="en-US" sz="1500" dirty="0">
                  <a:solidFill>
                    <a:srgbClr val="3852A4"/>
                  </a:solidFill>
                  <a:latin typeface="+mj-lt"/>
                  <a:ea typeface="Lato Semibold" panose="020F0502020204030203" pitchFamily="34" charset="0"/>
                  <a:cs typeface="Lato Semibold" panose="020F0502020204030203" pitchFamily="34" charset="0"/>
                </a:rPr>
                <a:t>Planning</a:t>
              </a:r>
            </a:p>
          </p:txBody>
        </p:sp>
        <p:sp>
          <p:nvSpPr>
            <p:cNvPr id="15" name="Rectangle 14">
              <a:extLst>
                <a:ext uri="{FF2B5EF4-FFF2-40B4-BE49-F238E27FC236}">
                  <a16:creationId xmlns:a16="http://schemas.microsoft.com/office/drawing/2014/main" id="{288A03BE-E41B-2C31-2A48-42AB6D445668}"/>
                </a:ext>
              </a:extLst>
            </p:cNvPr>
            <p:cNvSpPr/>
            <p:nvPr/>
          </p:nvSpPr>
          <p:spPr>
            <a:xfrm>
              <a:off x="3283680" y="2649017"/>
              <a:ext cx="2449472" cy="2683748"/>
            </a:xfrm>
            <a:prstGeom prst="rect">
              <a:avLst/>
            </a:prstGeom>
          </p:spPr>
          <p:txBody>
            <a:bodyPr wrap="square">
              <a:spAutoFit/>
            </a:bodyPr>
            <a:lstStyle/>
            <a:p>
              <a:pPr>
                <a:lnSpc>
                  <a:spcPts val="1700"/>
                </a:lnSpc>
              </a:pPr>
              <a:r>
                <a:rPr lang="en-US" sz="1000" dirty="0">
                  <a:solidFill>
                    <a:srgbClr val="002060"/>
                  </a:solidFill>
                  <a:ea typeface="Lato" panose="020F0502020204030203" pitchFamily="34" charset="0"/>
                  <a:cs typeface="Lato" panose="020F0502020204030203" pitchFamily="34" charset="0"/>
                </a:rPr>
                <a:t>Versatile Disaster Plans with flexibility to mitigate multiple forms of outages for customers. Built in PBX Assessment tools to efficiently plan your migrations.</a:t>
              </a:r>
            </a:p>
            <a:p>
              <a:pPr>
                <a:lnSpc>
                  <a:spcPts val="1700"/>
                </a:lnSpc>
              </a:pPr>
              <a:endParaRPr lang="en-US" sz="1000" dirty="0">
                <a:solidFill>
                  <a:srgbClr val="002060"/>
                </a:solidFill>
                <a:ea typeface="Lato" panose="020F0502020204030203" pitchFamily="34" charset="0"/>
                <a:cs typeface="Lato" panose="020F0502020204030203" pitchFamily="34" charset="0"/>
              </a:endParaRP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PBX Assessment</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Disaster Planning</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Account Provisioning Staging</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Phone Number Self-Service Porting</a:t>
              </a:r>
            </a:p>
            <a:p>
              <a:pPr marL="171450" indent="-171450">
                <a:lnSpc>
                  <a:spcPts val="1700"/>
                </a:lnSpc>
                <a:buFont typeface="Arial" panose="020B0604020202020204" pitchFamily="34" charset="0"/>
                <a:buChar char="•"/>
              </a:pPr>
              <a:endParaRPr lang="en-US" sz="900" dirty="0">
                <a:solidFill>
                  <a:schemeClr val="bg1">
                    <a:lumMod val="50000"/>
                  </a:schemeClr>
                </a:solidFill>
                <a:ea typeface="Lato" panose="020F0502020204030203" pitchFamily="34" charset="0"/>
                <a:cs typeface="Lato" panose="020F0502020204030203" pitchFamily="34" charset="0"/>
              </a:endParaRPr>
            </a:p>
            <a:p>
              <a:pPr>
                <a:lnSpc>
                  <a:spcPts val="1700"/>
                </a:lnSpc>
              </a:pPr>
              <a:endParaRPr lang="en-US" sz="900" dirty="0">
                <a:solidFill>
                  <a:schemeClr val="bg1">
                    <a:lumMod val="50000"/>
                  </a:schemeClr>
                </a:solidFill>
                <a:ea typeface="Lato" panose="020F0502020204030203" pitchFamily="34" charset="0"/>
                <a:cs typeface="Lato" panose="020F0502020204030203" pitchFamily="34" charset="0"/>
              </a:endParaRPr>
            </a:p>
          </p:txBody>
        </p:sp>
      </p:grpSp>
      <p:sp>
        <p:nvSpPr>
          <p:cNvPr id="29" name="TextBox 28">
            <a:extLst>
              <a:ext uri="{FF2B5EF4-FFF2-40B4-BE49-F238E27FC236}">
                <a16:creationId xmlns:a16="http://schemas.microsoft.com/office/drawing/2014/main" id="{F692C769-5DDF-5153-3FDB-6614746AA911}"/>
              </a:ext>
            </a:extLst>
          </p:cNvPr>
          <p:cNvSpPr txBox="1"/>
          <p:nvPr/>
        </p:nvSpPr>
        <p:spPr>
          <a:xfrm>
            <a:off x="5337062" y="1545140"/>
            <a:ext cx="6413557" cy="502702"/>
          </a:xfrm>
          <a:prstGeom prst="rect">
            <a:avLst/>
          </a:prstGeom>
          <a:noFill/>
        </p:spPr>
        <p:txBody>
          <a:bodyPr wrap="square" rtlCol="0">
            <a:spAutoFit/>
          </a:bodyPr>
          <a:lstStyle/>
          <a:p>
            <a:pPr>
              <a:lnSpc>
                <a:spcPts val="3200"/>
              </a:lnSpc>
            </a:pPr>
            <a:r>
              <a:rPr lang="en-US" sz="2800" dirty="0">
                <a:solidFill>
                  <a:schemeClr val="accent1"/>
                </a:solidFill>
                <a:latin typeface="Montserrat Bold" panose="00000800000000000000" pitchFamily="2" charset="0"/>
              </a:rPr>
              <a:t>Disaster Planning:</a:t>
            </a:r>
          </a:p>
        </p:txBody>
      </p:sp>
      <p:pic>
        <p:nvPicPr>
          <p:cNvPr id="2" name="Picture 1">
            <a:extLst>
              <a:ext uri="{FF2B5EF4-FFF2-40B4-BE49-F238E27FC236}">
                <a16:creationId xmlns:a16="http://schemas.microsoft.com/office/drawing/2014/main" id="{DB8A736E-51C8-3201-BBB8-018B1C024BAE}"/>
              </a:ext>
            </a:extLst>
          </p:cNvPr>
          <p:cNvPicPr>
            <a:picLocks noChangeAspect="1"/>
          </p:cNvPicPr>
          <p:nvPr/>
        </p:nvPicPr>
        <p:blipFill>
          <a:blip r:embed="rId2">
            <a:extLst>
              <a:ext uri="{28A0092B-C50C-407E-A947-70E740481C1C}">
                <a14:useLocalDpi xmlns:a14="http://schemas.microsoft.com/office/drawing/2010/main" val="0"/>
              </a:ext>
            </a:extLst>
          </a:blip>
          <a:srcRect l="1008" r="1008"/>
          <a:stretch/>
        </p:blipFill>
        <p:spPr>
          <a:xfrm>
            <a:off x="5479143" y="2249218"/>
            <a:ext cx="6248400" cy="358703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7" name="Rectangle 46">
            <a:extLst>
              <a:ext uri="{FF2B5EF4-FFF2-40B4-BE49-F238E27FC236}">
                <a16:creationId xmlns:a16="http://schemas.microsoft.com/office/drawing/2014/main" id="{5BB29F27-D92C-9D35-58F2-FB5043398331}"/>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EB87D44-A1AE-6461-5488-8F05737EFD37}"/>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65" name="TextBox 64">
            <a:extLst>
              <a:ext uri="{FF2B5EF4-FFF2-40B4-BE49-F238E27FC236}">
                <a16:creationId xmlns:a16="http://schemas.microsoft.com/office/drawing/2014/main" id="{A463DA10-E52E-B778-55F4-379E728397E0}"/>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66" name="Picture 65">
            <a:extLst>
              <a:ext uri="{FF2B5EF4-FFF2-40B4-BE49-F238E27FC236}">
                <a16:creationId xmlns:a16="http://schemas.microsoft.com/office/drawing/2014/main" id="{F69CA587-0113-2769-70E4-CE213FE938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67" name="Straight Connector 66">
            <a:extLst>
              <a:ext uri="{FF2B5EF4-FFF2-40B4-BE49-F238E27FC236}">
                <a16:creationId xmlns:a16="http://schemas.microsoft.com/office/drawing/2014/main" id="{257F047A-2070-417A-62EB-5943CFA9B7D9}"/>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69" name="Group 68">
            <a:extLst>
              <a:ext uri="{FF2B5EF4-FFF2-40B4-BE49-F238E27FC236}">
                <a16:creationId xmlns:a16="http://schemas.microsoft.com/office/drawing/2014/main" id="{A1970CF5-EA89-BD05-9573-9B34E5B4E9C2}"/>
              </a:ext>
            </a:extLst>
          </p:cNvPr>
          <p:cNvGrpSpPr/>
          <p:nvPr/>
        </p:nvGrpSpPr>
        <p:grpSpPr>
          <a:xfrm>
            <a:off x="-1" y="1846499"/>
            <a:ext cx="1923899" cy="835770"/>
            <a:chOff x="0" y="1741242"/>
            <a:chExt cx="2079351" cy="997004"/>
          </a:xfrm>
          <a:solidFill>
            <a:schemeClr val="bg1">
              <a:lumMod val="85000"/>
            </a:schemeClr>
          </a:solidFill>
        </p:grpSpPr>
        <p:sp>
          <p:nvSpPr>
            <p:cNvPr id="70" name="Rectangle 69">
              <a:extLst>
                <a:ext uri="{FF2B5EF4-FFF2-40B4-BE49-F238E27FC236}">
                  <a16:creationId xmlns:a16="http://schemas.microsoft.com/office/drawing/2014/main" id="{8B4A2AEC-F405-90B9-39F6-09AB22ECE3E9}"/>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a:extLst>
                <a:ext uri="{FF2B5EF4-FFF2-40B4-BE49-F238E27FC236}">
                  <a16:creationId xmlns:a16="http://schemas.microsoft.com/office/drawing/2014/main" id="{AF29B083-D1BC-B7B8-26A0-49A4851880A5}"/>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2" name="Oval 71">
            <a:extLst>
              <a:ext uri="{FF2B5EF4-FFF2-40B4-BE49-F238E27FC236}">
                <a16:creationId xmlns:a16="http://schemas.microsoft.com/office/drawing/2014/main" id="{DAE4B59A-CA30-D61F-5CF7-B7DB8475663E}"/>
              </a:ext>
            </a:extLst>
          </p:cNvPr>
          <p:cNvSpPr/>
          <p:nvPr/>
        </p:nvSpPr>
        <p:spPr>
          <a:xfrm>
            <a:off x="1130902" y="1898552"/>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40421160-ABA0-ABDD-01D4-DE72C8B347B9}"/>
              </a:ext>
            </a:extLst>
          </p:cNvPr>
          <p:cNvSpPr/>
          <p:nvPr/>
        </p:nvSpPr>
        <p:spPr>
          <a:xfrm>
            <a:off x="156596" y="2137294"/>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Migration</a:t>
            </a:r>
          </a:p>
        </p:txBody>
      </p:sp>
      <p:grpSp>
        <p:nvGrpSpPr>
          <p:cNvPr id="74" name="Group 73">
            <a:extLst>
              <a:ext uri="{FF2B5EF4-FFF2-40B4-BE49-F238E27FC236}">
                <a16:creationId xmlns:a16="http://schemas.microsoft.com/office/drawing/2014/main" id="{0DB27F4E-F9C6-1C6A-0624-A66D4AE342DB}"/>
              </a:ext>
            </a:extLst>
          </p:cNvPr>
          <p:cNvGrpSpPr/>
          <p:nvPr/>
        </p:nvGrpSpPr>
        <p:grpSpPr>
          <a:xfrm>
            <a:off x="0" y="2884038"/>
            <a:ext cx="1923899" cy="835770"/>
            <a:chOff x="0" y="1741242"/>
            <a:chExt cx="2079351" cy="997004"/>
          </a:xfrm>
          <a:solidFill>
            <a:schemeClr val="bg1">
              <a:lumMod val="85000"/>
            </a:schemeClr>
          </a:solidFill>
          <a:effectLst>
            <a:outerShdw blurRad="50800" dist="38100" dir="2700000" algn="tl" rotWithShape="0">
              <a:prstClr val="black">
                <a:alpha val="40000"/>
              </a:prstClr>
            </a:outerShdw>
          </a:effectLst>
        </p:grpSpPr>
        <p:sp>
          <p:nvSpPr>
            <p:cNvPr id="75" name="Rectangle 74">
              <a:extLst>
                <a:ext uri="{FF2B5EF4-FFF2-40B4-BE49-F238E27FC236}">
                  <a16:creationId xmlns:a16="http://schemas.microsoft.com/office/drawing/2014/main" id="{1834A9C3-5FC0-E2E0-F212-74E302A6D263}"/>
                </a:ext>
              </a:extLst>
            </p:cNvPr>
            <p:cNvSpPr/>
            <p:nvPr/>
          </p:nvSpPr>
          <p:spPr>
            <a:xfrm>
              <a:off x="0" y="1741242"/>
              <a:ext cx="1604568" cy="997004"/>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a:extLst>
                <a:ext uri="{FF2B5EF4-FFF2-40B4-BE49-F238E27FC236}">
                  <a16:creationId xmlns:a16="http://schemas.microsoft.com/office/drawing/2014/main" id="{78560743-08F6-7A0B-99B2-5A5F382B2C9B}"/>
                </a:ext>
              </a:extLst>
            </p:cNvPr>
            <p:cNvSpPr/>
            <p:nvPr/>
          </p:nvSpPr>
          <p:spPr>
            <a:xfrm>
              <a:off x="1162224" y="1741242"/>
              <a:ext cx="917127" cy="99700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7" name="Oval 76">
            <a:extLst>
              <a:ext uri="{FF2B5EF4-FFF2-40B4-BE49-F238E27FC236}">
                <a16:creationId xmlns:a16="http://schemas.microsoft.com/office/drawing/2014/main" id="{188485B9-8417-BAFA-4172-C7451565F039}"/>
              </a:ext>
            </a:extLst>
          </p:cNvPr>
          <p:cNvSpPr/>
          <p:nvPr/>
        </p:nvSpPr>
        <p:spPr>
          <a:xfrm>
            <a:off x="1130903" y="2936091"/>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7A955447-FA64-43AF-CA33-A4DDD422550A}"/>
              </a:ext>
            </a:extLst>
          </p:cNvPr>
          <p:cNvSpPr/>
          <p:nvPr/>
        </p:nvSpPr>
        <p:spPr>
          <a:xfrm>
            <a:off x="156597" y="3174833"/>
            <a:ext cx="1097427" cy="276999"/>
          </a:xfrm>
          <a:prstGeom prst="rect">
            <a:avLst/>
          </a:prstGeom>
        </p:spPr>
        <p:txBody>
          <a:bodyPr wrap="square">
            <a:spAutoFit/>
          </a:bodyPr>
          <a:lstStyle/>
          <a:p>
            <a:r>
              <a:rPr lang="en-US" sz="1200" b="1" dirty="0">
                <a:solidFill>
                  <a:schemeClr val="bg1"/>
                </a:solidFill>
                <a:latin typeface="+mj-lt"/>
                <a:ea typeface="Lato Semibold" panose="020F0502020204030203" pitchFamily="34" charset="0"/>
                <a:cs typeface="Lato Semibold" panose="020F0502020204030203" pitchFamily="34" charset="0"/>
              </a:rPr>
              <a:t>Planning</a:t>
            </a:r>
          </a:p>
        </p:txBody>
      </p:sp>
      <p:grpSp>
        <p:nvGrpSpPr>
          <p:cNvPr id="79" name="Group 78">
            <a:extLst>
              <a:ext uri="{FF2B5EF4-FFF2-40B4-BE49-F238E27FC236}">
                <a16:creationId xmlns:a16="http://schemas.microsoft.com/office/drawing/2014/main" id="{7C99A385-DFED-DD3A-25EF-351804EE7DB1}"/>
              </a:ext>
            </a:extLst>
          </p:cNvPr>
          <p:cNvGrpSpPr/>
          <p:nvPr/>
        </p:nvGrpSpPr>
        <p:grpSpPr>
          <a:xfrm>
            <a:off x="0" y="3922797"/>
            <a:ext cx="1923899" cy="835770"/>
            <a:chOff x="0" y="1741242"/>
            <a:chExt cx="2079351" cy="997004"/>
          </a:xfrm>
          <a:solidFill>
            <a:schemeClr val="bg1">
              <a:lumMod val="85000"/>
            </a:schemeClr>
          </a:solidFill>
        </p:grpSpPr>
        <p:sp>
          <p:nvSpPr>
            <p:cNvPr id="80" name="Rectangle 79">
              <a:extLst>
                <a:ext uri="{FF2B5EF4-FFF2-40B4-BE49-F238E27FC236}">
                  <a16:creationId xmlns:a16="http://schemas.microsoft.com/office/drawing/2014/main" id="{604EA542-E3E4-D473-465A-F8C7C022D86F}"/>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a:extLst>
                <a:ext uri="{FF2B5EF4-FFF2-40B4-BE49-F238E27FC236}">
                  <a16:creationId xmlns:a16="http://schemas.microsoft.com/office/drawing/2014/main" id="{EAE7DD35-3556-E116-68AF-09F95D5AA299}"/>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Group 81">
            <a:extLst>
              <a:ext uri="{FF2B5EF4-FFF2-40B4-BE49-F238E27FC236}">
                <a16:creationId xmlns:a16="http://schemas.microsoft.com/office/drawing/2014/main" id="{A9C49F8F-ED05-911F-499C-C7CE6B07F11B}"/>
              </a:ext>
            </a:extLst>
          </p:cNvPr>
          <p:cNvGrpSpPr/>
          <p:nvPr/>
        </p:nvGrpSpPr>
        <p:grpSpPr>
          <a:xfrm>
            <a:off x="1130903" y="3974850"/>
            <a:ext cx="737160" cy="737160"/>
            <a:chOff x="754995" y="1624019"/>
            <a:chExt cx="997004" cy="997004"/>
          </a:xfrm>
        </p:grpSpPr>
        <p:sp>
          <p:nvSpPr>
            <p:cNvPr id="83" name="Oval 82">
              <a:extLst>
                <a:ext uri="{FF2B5EF4-FFF2-40B4-BE49-F238E27FC236}">
                  <a16:creationId xmlns:a16="http://schemas.microsoft.com/office/drawing/2014/main" id="{23728AAF-79AA-68FA-8D80-111324290052}"/>
                </a:ext>
              </a:extLst>
            </p:cNvPr>
            <p:cNvSpPr/>
            <p:nvPr/>
          </p:nvSpPr>
          <p:spPr>
            <a:xfrm>
              <a:off x="754995" y="1624019"/>
              <a:ext cx="997004" cy="9970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4" name="Graphic 83">
              <a:extLst>
                <a:ext uri="{FF2B5EF4-FFF2-40B4-BE49-F238E27FC236}">
                  <a16:creationId xmlns:a16="http://schemas.microsoft.com/office/drawing/2014/main" id="{A928E888-F27B-6358-C9F6-200143DD30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520" y="1857825"/>
              <a:ext cx="693862" cy="503390"/>
            </a:xfrm>
            <a:prstGeom prst="rect">
              <a:avLst/>
            </a:prstGeom>
          </p:spPr>
        </p:pic>
      </p:grpSp>
      <p:sp>
        <p:nvSpPr>
          <p:cNvPr id="85" name="Rectangle 84">
            <a:extLst>
              <a:ext uri="{FF2B5EF4-FFF2-40B4-BE49-F238E27FC236}">
                <a16:creationId xmlns:a16="http://schemas.microsoft.com/office/drawing/2014/main" id="{E232051C-5034-F740-3CCA-5967AE505255}"/>
              </a:ext>
            </a:extLst>
          </p:cNvPr>
          <p:cNvSpPr/>
          <p:nvPr/>
        </p:nvSpPr>
        <p:spPr>
          <a:xfrm>
            <a:off x="156597" y="4213592"/>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Automation</a:t>
            </a:r>
          </a:p>
        </p:txBody>
      </p:sp>
      <p:grpSp>
        <p:nvGrpSpPr>
          <p:cNvPr id="86" name="Group 85">
            <a:extLst>
              <a:ext uri="{FF2B5EF4-FFF2-40B4-BE49-F238E27FC236}">
                <a16:creationId xmlns:a16="http://schemas.microsoft.com/office/drawing/2014/main" id="{8D8AC825-4567-6ACE-C7FB-D163B5E19556}"/>
              </a:ext>
            </a:extLst>
          </p:cNvPr>
          <p:cNvGrpSpPr/>
          <p:nvPr/>
        </p:nvGrpSpPr>
        <p:grpSpPr>
          <a:xfrm>
            <a:off x="1" y="4960336"/>
            <a:ext cx="1923899" cy="835770"/>
            <a:chOff x="0" y="1741242"/>
            <a:chExt cx="2079351" cy="997004"/>
          </a:xfrm>
          <a:solidFill>
            <a:schemeClr val="bg1">
              <a:lumMod val="85000"/>
            </a:schemeClr>
          </a:solidFill>
        </p:grpSpPr>
        <p:sp>
          <p:nvSpPr>
            <p:cNvPr id="87" name="Rectangle 86">
              <a:extLst>
                <a:ext uri="{FF2B5EF4-FFF2-40B4-BE49-F238E27FC236}">
                  <a16:creationId xmlns:a16="http://schemas.microsoft.com/office/drawing/2014/main" id="{D237D2C5-C5CF-62EC-6F3A-8B0D9204F9FA}"/>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588B0E5C-34A1-631C-91E7-274E806962AD}"/>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9" name="Oval 88">
            <a:extLst>
              <a:ext uri="{FF2B5EF4-FFF2-40B4-BE49-F238E27FC236}">
                <a16:creationId xmlns:a16="http://schemas.microsoft.com/office/drawing/2014/main" id="{5F63F64B-E746-572F-E9E8-64B256ADD180}"/>
              </a:ext>
            </a:extLst>
          </p:cNvPr>
          <p:cNvSpPr/>
          <p:nvPr/>
        </p:nvSpPr>
        <p:spPr>
          <a:xfrm>
            <a:off x="1130904" y="5012389"/>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205F5102-DE1B-0259-3677-DD6ED9E06374}"/>
              </a:ext>
            </a:extLst>
          </p:cNvPr>
          <p:cNvSpPr/>
          <p:nvPr/>
        </p:nvSpPr>
        <p:spPr>
          <a:xfrm>
            <a:off x="156598" y="5251131"/>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Analytics</a:t>
            </a:r>
          </a:p>
        </p:txBody>
      </p:sp>
      <p:pic>
        <p:nvPicPr>
          <p:cNvPr id="91" name="Graphic 90">
            <a:extLst>
              <a:ext uri="{FF2B5EF4-FFF2-40B4-BE49-F238E27FC236}">
                <a16:creationId xmlns:a16="http://schemas.microsoft.com/office/drawing/2014/main" id="{A2A6A181-49C4-7E56-B983-D9B58CB5AB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1674" y="3094329"/>
            <a:ext cx="414626" cy="414626"/>
          </a:xfrm>
          <a:prstGeom prst="rect">
            <a:avLst/>
          </a:prstGeom>
        </p:spPr>
      </p:pic>
      <p:pic>
        <p:nvPicPr>
          <p:cNvPr id="92" name="Graphic 91">
            <a:extLst>
              <a:ext uri="{FF2B5EF4-FFF2-40B4-BE49-F238E27FC236}">
                <a16:creationId xmlns:a16="http://schemas.microsoft.com/office/drawing/2014/main" id="{A163BFA2-3DCD-A867-C28B-AF90191A0A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99320" y="5214487"/>
            <a:ext cx="405122" cy="344354"/>
          </a:xfrm>
          <a:prstGeom prst="rect">
            <a:avLst/>
          </a:prstGeom>
        </p:spPr>
      </p:pic>
      <p:pic>
        <p:nvPicPr>
          <p:cNvPr id="93" name="Graphic 92">
            <a:extLst>
              <a:ext uri="{FF2B5EF4-FFF2-40B4-BE49-F238E27FC236}">
                <a16:creationId xmlns:a16="http://schemas.microsoft.com/office/drawing/2014/main" id="{83F15362-8531-1D57-5FFA-ED1BD04E36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8852" y="2040234"/>
            <a:ext cx="504111" cy="448098"/>
          </a:xfrm>
          <a:prstGeom prst="rect">
            <a:avLst/>
          </a:prstGeom>
        </p:spPr>
      </p:pic>
      <p:grpSp>
        <p:nvGrpSpPr>
          <p:cNvPr id="94" name="Group 93">
            <a:extLst>
              <a:ext uri="{FF2B5EF4-FFF2-40B4-BE49-F238E27FC236}">
                <a16:creationId xmlns:a16="http://schemas.microsoft.com/office/drawing/2014/main" id="{0AE714F4-55E2-867B-2252-46CBC57C0516}"/>
              </a:ext>
            </a:extLst>
          </p:cNvPr>
          <p:cNvGrpSpPr/>
          <p:nvPr/>
        </p:nvGrpSpPr>
        <p:grpSpPr>
          <a:xfrm>
            <a:off x="8762739" y="442840"/>
            <a:ext cx="1270106" cy="485523"/>
            <a:chOff x="4205927" y="550258"/>
            <a:chExt cx="1270106" cy="485523"/>
          </a:xfrm>
        </p:grpSpPr>
        <p:sp>
          <p:nvSpPr>
            <p:cNvPr id="95" name="Rectangle: Rounded Corners 94">
              <a:hlinkClick r:id="rId12" action="ppaction://hlinksldjump"/>
              <a:extLst>
                <a:ext uri="{FF2B5EF4-FFF2-40B4-BE49-F238E27FC236}">
                  <a16:creationId xmlns:a16="http://schemas.microsoft.com/office/drawing/2014/main" id="{3B171DFE-90F3-DBC9-0A0E-8624D47851C4}"/>
                </a:ext>
              </a:extLst>
            </p:cNvPr>
            <p:cNvSpPr/>
            <p:nvPr/>
          </p:nvSpPr>
          <p:spPr>
            <a:xfrm>
              <a:off x="4205927" y="550258"/>
              <a:ext cx="1270106" cy="485523"/>
            </a:xfrm>
            <a:prstGeom prst="roundRect">
              <a:avLst>
                <a:gd name="adj" fmla="val 50000"/>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6863BBDA-02BB-DD5D-D8E5-7764A6E9AE31}"/>
                </a:ext>
              </a:extLst>
            </p:cNvPr>
            <p:cNvSpPr/>
            <p:nvPr/>
          </p:nvSpPr>
          <p:spPr>
            <a:xfrm>
              <a:off x="4328884"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Automation</a:t>
              </a:r>
            </a:p>
          </p:txBody>
        </p:sp>
      </p:grpSp>
      <p:grpSp>
        <p:nvGrpSpPr>
          <p:cNvPr id="97" name="Group 96">
            <a:extLst>
              <a:ext uri="{FF2B5EF4-FFF2-40B4-BE49-F238E27FC236}">
                <a16:creationId xmlns:a16="http://schemas.microsoft.com/office/drawing/2014/main" id="{25ABFB58-3EB0-773C-8F5A-E0F2EA840433}"/>
              </a:ext>
            </a:extLst>
          </p:cNvPr>
          <p:cNvGrpSpPr/>
          <p:nvPr/>
        </p:nvGrpSpPr>
        <p:grpSpPr>
          <a:xfrm>
            <a:off x="7125268" y="442840"/>
            <a:ext cx="1270106" cy="485523"/>
            <a:chOff x="5728766" y="550258"/>
            <a:chExt cx="1270106" cy="485523"/>
          </a:xfrm>
        </p:grpSpPr>
        <p:sp>
          <p:nvSpPr>
            <p:cNvPr id="98" name="Rectangle: Rounded Corners 97">
              <a:hlinkClick r:id="rId13" action="ppaction://hlinksldjump"/>
              <a:extLst>
                <a:ext uri="{FF2B5EF4-FFF2-40B4-BE49-F238E27FC236}">
                  <a16:creationId xmlns:a16="http://schemas.microsoft.com/office/drawing/2014/main" id="{89D7A23B-6E5B-65A1-D233-833B12943F8C}"/>
                </a:ext>
              </a:extLst>
            </p:cNvPr>
            <p:cNvSpPr/>
            <p:nvPr/>
          </p:nvSpPr>
          <p:spPr>
            <a:xfrm>
              <a:off x="5728766" y="550258"/>
              <a:ext cx="1270106" cy="485523"/>
            </a:xfrm>
            <a:prstGeom prst="roundRect">
              <a:avLst>
                <a:gd name="adj" fmla="val 50000"/>
              </a:avLst>
            </a:prstGeom>
            <a:solidFill>
              <a:schemeClr val="bg1"/>
            </a:solid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B67DE60B-200F-9E29-F4A3-8FE5C20F7B76}"/>
                </a:ext>
              </a:extLst>
            </p:cNvPr>
            <p:cNvSpPr/>
            <p:nvPr/>
          </p:nvSpPr>
          <p:spPr>
            <a:xfrm>
              <a:off x="5845530" y="604930"/>
              <a:ext cx="1036579" cy="319190"/>
            </a:xfrm>
            <a:prstGeom prst="rect">
              <a:avLst/>
            </a:prstGeom>
          </p:spPr>
          <p:txBody>
            <a:bodyPr wrap="square">
              <a:spAutoFit/>
            </a:bodyPr>
            <a:lstStyle/>
            <a:p>
              <a:pPr algn="ctr">
                <a:lnSpc>
                  <a:spcPct val="150000"/>
                </a:lnSpc>
              </a:pPr>
              <a:r>
                <a:rPr lang="en-US" sz="1100" b="1" dirty="0">
                  <a:solidFill>
                    <a:srgbClr val="002060"/>
                  </a:solidFill>
                  <a:ea typeface="Lato" panose="020F0502020204030203" pitchFamily="34" charset="0"/>
                  <a:cs typeface="Lato" panose="020F0502020204030203" pitchFamily="34" charset="0"/>
                </a:rPr>
                <a:t>Planning</a:t>
              </a:r>
            </a:p>
          </p:txBody>
        </p:sp>
      </p:grpSp>
      <p:grpSp>
        <p:nvGrpSpPr>
          <p:cNvPr id="100" name="Group 99">
            <a:extLst>
              <a:ext uri="{FF2B5EF4-FFF2-40B4-BE49-F238E27FC236}">
                <a16:creationId xmlns:a16="http://schemas.microsoft.com/office/drawing/2014/main" id="{2ACF9F34-62ED-0DA2-4BBA-CB2822F37FCB}"/>
              </a:ext>
            </a:extLst>
          </p:cNvPr>
          <p:cNvGrpSpPr/>
          <p:nvPr/>
        </p:nvGrpSpPr>
        <p:grpSpPr>
          <a:xfrm>
            <a:off x="10400211" y="442840"/>
            <a:ext cx="1270106" cy="485523"/>
            <a:chOff x="7273735" y="550258"/>
            <a:chExt cx="1270106" cy="485523"/>
          </a:xfrm>
        </p:grpSpPr>
        <p:sp>
          <p:nvSpPr>
            <p:cNvPr id="101" name="Rectangle: Rounded Corners 100">
              <a:hlinkClick r:id="rId14" action="ppaction://hlinksldjump"/>
              <a:extLst>
                <a:ext uri="{FF2B5EF4-FFF2-40B4-BE49-F238E27FC236}">
                  <a16:creationId xmlns:a16="http://schemas.microsoft.com/office/drawing/2014/main" id="{FFA10A58-02CA-FE0E-EC10-DC69D010989A}"/>
                </a:ext>
              </a:extLst>
            </p:cNvPr>
            <p:cNvSpPr/>
            <p:nvPr/>
          </p:nvSpPr>
          <p:spPr>
            <a:xfrm>
              <a:off x="7273735" y="550258"/>
              <a:ext cx="1270106" cy="485523"/>
            </a:xfrm>
            <a:prstGeom prst="roundRect">
              <a:avLst>
                <a:gd name="adj" fmla="val 50000"/>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BD29FC7-1C3F-6346-9837-D17D9E9A0B3E}"/>
                </a:ext>
              </a:extLst>
            </p:cNvPr>
            <p:cNvSpPr/>
            <p:nvPr/>
          </p:nvSpPr>
          <p:spPr>
            <a:xfrm>
              <a:off x="7390499"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Analytics</a:t>
              </a:r>
            </a:p>
          </p:txBody>
        </p:sp>
      </p:grpSp>
      <p:grpSp>
        <p:nvGrpSpPr>
          <p:cNvPr id="103" name="Group 102">
            <a:extLst>
              <a:ext uri="{FF2B5EF4-FFF2-40B4-BE49-F238E27FC236}">
                <a16:creationId xmlns:a16="http://schemas.microsoft.com/office/drawing/2014/main" id="{5532AB4B-B6EE-592C-1646-6C60F9C39F70}"/>
              </a:ext>
            </a:extLst>
          </p:cNvPr>
          <p:cNvGrpSpPr/>
          <p:nvPr/>
        </p:nvGrpSpPr>
        <p:grpSpPr>
          <a:xfrm>
            <a:off x="5487797" y="442840"/>
            <a:ext cx="1270106" cy="485523"/>
            <a:chOff x="7273735" y="550258"/>
            <a:chExt cx="1270106" cy="485523"/>
          </a:xfrm>
        </p:grpSpPr>
        <p:sp>
          <p:nvSpPr>
            <p:cNvPr id="104" name="Rectangle: Rounded Corners 103">
              <a:hlinkClick r:id="rId14" action="ppaction://hlinksldjump"/>
              <a:extLst>
                <a:ext uri="{FF2B5EF4-FFF2-40B4-BE49-F238E27FC236}">
                  <a16:creationId xmlns:a16="http://schemas.microsoft.com/office/drawing/2014/main" id="{59375875-7D2C-26FB-3635-8153A9317247}"/>
                </a:ext>
              </a:extLst>
            </p:cNvPr>
            <p:cNvSpPr/>
            <p:nvPr/>
          </p:nvSpPr>
          <p:spPr>
            <a:xfrm>
              <a:off x="7273735" y="550258"/>
              <a:ext cx="1270106" cy="485523"/>
            </a:xfrm>
            <a:prstGeom prst="roundRect">
              <a:avLst>
                <a:gd name="adj" fmla="val 5000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A74D62A6-CB16-5A0E-F6DC-C686BEF29A50}"/>
                </a:ext>
              </a:extLst>
            </p:cNvPr>
            <p:cNvSpPr/>
            <p:nvPr/>
          </p:nvSpPr>
          <p:spPr>
            <a:xfrm>
              <a:off x="7390499"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Migration</a:t>
              </a:r>
            </a:p>
          </p:txBody>
        </p:sp>
      </p:grpSp>
      <p:pic>
        <p:nvPicPr>
          <p:cNvPr id="3" name="Picture 2" descr="Icon&#10;&#10;Description automatically generated">
            <a:extLst>
              <a:ext uri="{FF2B5EF4-FFF2-40B4-BE49-F238E27FC236}">
                <a16:creationId xmlns:a16="http://schemas.microsoft.com/office/drawing/2014/main" id="{84ADEBE5-49E0-3BA0-CB3C-35F8D4DDD0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0136" y="301753"/>
            <a:ext cx="2366632" cy="876558"/>
          </a:xfrm>
          <a:prstGeom prst="rect">
            <a:avLst/>
          </a:prstGeom>
        </p:spPr>
      </p:pic>
    </p:spTree>
    <p:extLst>
      <p:ext uri="{BB962C8B-B14F-4D97-AF65-F5344CB8AC3E}">
        <p14:creationId xmlns:p14="http://schemas.microsoft.com/office/powerpoint/2010/main" val="613741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B2E4392-2602-F4D4-8DE7-5978737D59F0}"/>
              </a:ext>
            </a:extLst>
          </p:cNvPr>
          <p:cNvCxnSpPr>
            <a:cxnSpLocks/>
          </p:cNvCxnSpPr>
          <p:nvPr/>
        </p:nvCxnSpPr>
        <p:spPr>
          <a:xfrm>
            <a:off x="518440" y="1375646"/>
            <a:ext cx="1115512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76E6D9A-C2E6-AD41-9B5C-B94E15FDB5F9}"/>
              </a:ext>
            </a:extLst>
          </p:cNvPr>
          <p:cNvGrpSpPr/>
          <p:nvPr/>
        </p:nvGrpSpPr>
        <p:grpSpPr>
          <a:xfrm>
            <a:off x="2408219" y="2250751"/>
            <a:ext cx="2510726" cy="3262535"/>
            <a:chOff x="745266" y="2288238"/>
            <a:chExt cx="2510726" cy="3262535"/>
          </a:xfrm>
        </p:grpSpPr>
        <p:sp>
          <p:nvSpPr>
            <p:cNvPr id="16" name="Rectangle 15">
              <a:extLst>
                <a:ext uri="{FF2B5EF4-FFF2-40B4-BE49-F238E27FC236}">
                  <a16:creationId xmlns:a16="http://schemas.microsoft.com/office/drawing/2014/main" id="{8261F838-4566-2641-385A-891BD8092A87}"/>
                </a:ext>
              </a:extLst>
            </p:cNvPr>
            <p:cNvSpPr/>
            <p:nvPr/>
          </p:nvSpPr>
          <p:spPr>
            <a:xfrm>
              <a:off x="745266" y="2288238"/>
              <a:ext cx="2358264" cy="323165"/>
            </a:xfrm>
            <a:prstGeom prst="rect">
              <a:avLst/>
            </a:prstGeom>
          </p:spPr>
          <p:txBody>
            <a:bodyPr wrap="square">
              <a:spAutoFit/>
            </a:bodyPr>
            <a:lstStyle/>
            <a:p>
              <a:r>
                <a:rPr lang="en-US" sz="1500" dirty="0">
                  <a:solidFill>
                    <a:srgbClr val="3852A4"/>
                  </a:solidFill>
                  <a:latin typeface="+mj-lt"/>
                  <a:ea typeface="Lato Semibold" panose="020F0502020204030203" pitchFamily="34" charset="0"/>
                  <a:cs typeface="Lato Semibold" panose="020F0502020204030203" pitchFamily="34" charset="0"/>
                </a:rPr>
                <a:t>Automation</a:t>
              </a:r>
            </a:p>
          </p:txBody>
        </p:sp>
        <p:sp>
          <p:nvSpPr>
            <p:cNvPr id="20" name="Rectangle 19">
              <a:extLst>
                <a:ext uri="{FF2B5EF4-FFF2-40B4-BE49-F238E27FC236}">
                  <a16:creationId xmlns:a16="http://schemas.microsoft.com/office/drawing/2014/main" id="{BF91D47A-0A3F-D1D9-5F7B-21149D9E502F}"/>
                </a:ext>
              </a:extLst>
            </p:cNvPr>
            <p:cNvSpPr/>
            <p:nvPr/>
          </p:nvSpPr>
          <p:spPr>
            <a:xfrm>
              <a:off x="745266" y="2649017"/>
              <a:ext cx="2510726" cy="2901756"/>
            </a:xfrm>
            <a:prstGeom prst="rect">
              <a:avLst/>
            </a:prstGeom>
          </p:spPr>
          <p:txBody>
            <a:bodyPr wrap="square">
              <a:spAutoFit/>
            </a:bodyPr>
            <a:lstStyle/>
            <a:p>
              <a:pPr>
                <a:lnSpc>
                  <a:spcPts val="1700"/>
                </a:lnSpc>
              </a:pPr>
              <a:r>
                <a:rPr lang="en-US" sz="1000" dirty="0">
                  <a:solidFill>
                    <a:srgbClr val="002060"/>
                  </a:solidFill>
                  <a:ea typeface="Lato" panose="020F0502020204030203" pitchFamily="34" charset="0"/>
                  <a:cs typeface="Lato" panose="020F0502020204030203" pitchFamily="34" charset="0"/>
                </a:rPr>
                <a:t>End-to-end communications management platform that is unmatched in the industry with its high level of service availability and support.</a:t>
              </a:r>
            </a:p>
            <a:p>
              <a:pPr>
                <a:lnSpc>
                  <a:spcPts val="1700"/>
                </a:lnSpc>
              </a:pPr>
              <a:endParaRPr lang="en-US" sz="1000" dirty="0">
                <a:solidFill>
                  <a:srgbClr val="002060"/>
                </a:solidFill>
                <a:ea typeface="Lato" panose="020F0502020204030203" pitchFamily="34" charset="0"/>
                <a:cs typeface="Lato" panose="020F0502020204030203" pitchFamily="34" charset="0"/>
              </a:endParaRP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Number activation</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Direct Routing Tenant Configuration</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Bulk Phone Number Assignment</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MACD for Teams Voice​</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Carrier Management</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iPILOT Controlled Operator Connect</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Phone Number Assignment</a:t>
              </a:r>
            </a:p>
            <a:p>
              <a:pPr>
                <a:lnSpc>
                  <a:spcPts val="1700"/>
                </a:lnSpc>
              </a:pPr>
              <a:endParaRPr lang="en-US" sz="900" dirty="0">
                <a:solidFill>
                  <a:schemeClr val="bg1">
                    <a:lumMod val="50000"/>
                  </a:schemeClr>
                </a:solidFill>
                <a:ea typeface="Lato" panose="020F0502020204030203" pitchFamily="34" charset="0"/>
                <a:cs typeface="Lato" panose="020F0502020204030203" pitchFamily="34" charset="0"/>
              </a:endParaRPr>
            </a:p>
          </p:txBody>
        </p:sp>
      </p:grpSp>
      <p:sp>
        <p:nvSpPr>
          <p:cNvPr id="6" name="TextBox 5">
            <a:extLst>
              <a:ext uri="{FF2B5EF4-FFF2-40B4-BE49-F238E27FC236}">
                <a16:creationId xmlns:a16="http://schemas.microsoft.com/office/drawing/2014/main" id="{F320C7E2-DA32-21E8-BC0B-C11228CB1A3B}"/>
              </a:ext>
            </a:extLst>
          </p:cNvPr>
          <p:cNvSpPr txBox="1"/>
          <p:nvPr/>
        </p:nvSpPr>
        <p:spPr>
          <a:xfrm>
            <a:off x="5476033" y="1545140"/>
            <a:ext cx="6413557" cy="502702"/>
          </a:xfrm>
          <a:prstGeom prst="rect">
            <a:avLst/>
          </a:prstGeom>
          <a:noFill/>
        </p:spPr>
        <p:txBody>
          <a:bodyPr wrap="square" rtlCol="0">
            <a:spAutoFit/>
          </a:bodyPr>
          <a:lstStyle/>
          <a:p>
            <a:pPr>
              <a:lnSpc>
                <a:spcPts val="3200"/>
              </a:lnSpc>
            </a:pPr>
            <a:r>
              <a:rPr lang="en-US" sz="2800" dirty="0">
                <a:solidFill>
                  <a:schemeClr val="accent1"/>
                </a:solidFill>
                <a:latin typeface="Montserrat Bold" panose="00000800000000000000" pitchFamily="2" charset="0"/>
              </a:rPr>
              <a:t>Provisioning:</a:t>
            </a:r>
          </a:p>
        </p:txBody>
      </p:sp>
      <p:pic>
        <p:nvPicPr>
          <p:cNvPr id="8" name="Picture 7">
            <a:extLst>
              <a:ext uri="{FF2B5EF4-FFF2-40B4-BE49-F238E27FC236}">
                <a16:creationId xmlns:a16="http://schemas.microsoft.com/office/drawing/2014/main" id="{AC50D9F0-F9CA-8276-F86B-1B5569054A2D}"/>
              </a:ext>
            </a:extLst>
          </p:cNvPr>
          <p:cNvPicPr>
            <a:picLocks noChangeAspect="1"/>
          </p:cNvPicPr>
          <p:nvPr/>
        </p:nvPicPr>
        <p:blipFill>
          <a:blip r:embed="rId2">
            <a:extLst>
              <a:ext uri="{28A0092B-C50C-407E-A947-70E740481C1C}">
                <a14:useLocalDpi xmlns:a14="http://schemas.microsoft.com/office/drawing/2010/main" val="0"/>
              </a:ext>
            </a:extLst>
          </a:blip>
          <a:srcRect l="894" r="894"/>
          <a:stretch/>
        </p:blipFill>
        <p:spPr>
          <a:xfrm>
            <a:off x="5471886" y="2249218"/>
            <a:ext cx="6262914" cy="358703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48" name="Rectangle 47">
            <a:extLst>
              <a:ext uri="{FF2B5EF4-FFF2-40B4-BE49-F238E27FC236}">
                <a16:creationId xmlns:a16="http://schemas.microsoft.com/office/drawing/2014/main" id="{DCEA3322-A4C1-CFE7-77D3-EA22F0039B1B}"/>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3A926565-DF24-A53D-9713-D263EDD759C4}"/>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50" name="TextBox 49">
            <a:extLst>
              <a:ext uri="{FF2B5EF4-FFF2-40B4-BE49-F238E27FC236}">
                <a16:creationId xmlns:a16="http://schemas.microsoft.com/office/drawing/2014/main" id="{82535AD8-4002-649F-CB58-F77F38304418}"/>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51" name="Picture 50">
            <a:extLst>
              <a:ext uri="{FF2B5EF4-FFF2-40B4-BE49-F238E27FC236}">
                <a16:creationId xmlns:a16="http://schemas.microsoft.com/office/drawing/2014/main" id="{7C06AB8A-C5A4-B9D6-E75C-25DA931E147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52" name="Straight Connector 51">
            <a:extLst>
              <a:ext uri="{FF2B5EF4-FFF2-40B4-BE49-F238E27FC236}">
                <a16:creationId xmlns:a16="http://schemas.microsoft.com/office/drawing/2014/main" id="{BA831F8C-D5D1-7406-4A5D-C78EF60507EA}"/>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69" name="Group 68">
            <a:extLst>
              <a:ext uri="{FF2B5EF4-FFF2-40B4-BE49-F238E27FC236}">
                <a16:creationId xmlns:a16="http://schemas.microsoft.com/office/drawing/2014/main" id="{3AF44065-8A8A-4C70-FE4F-F578B3604EF3}"/>
              </a:ext>
            </a:extLst>
          </p:cNvPr>
          <p:cNvGrpSpPr/>
          <p:nvPr/>
        </p:nvGrpSpPr>
        <p:grpSpPr>
          <a:xfrm>
            <a:off x="8762739" y="442840"/>
            <a:ext cx="1270106" cy="485523"/>
            <a:chOff x="4205927" y="550258"/>
            <a:chExt cx="1270106" cy="485523"/>
          </a:xfrm>
        </p:grpSpPr>
        <p:sp>
          <p:nvSpPr>
            <p:cNvPr id="70" name="Rectangle: Rounded Corners 69">
              <a:hlinkClick r:id="rId4" action="ppaction://hlinksldjump"/>
              <a:extLst>
                <a:ext uri="{FF2B5EF4-FFF2-40B4-BE49-F238E27FC236}">
                  <a16:creationId xmlns:a16="http://schemas.microsoft.com/office/drawing/2014/main" id="{D2822A23-8FAC-3B6F-C12F-BBFE57423C11}"/>
                </a:ext>
              </a:extLst>
            </p:cNvPr>
            <p:cNvSpPr/>
            <p:nvPr/>
          </p:nvSpPr>
          <p:spPr>
            <a:xfrm>
              <a:off x="4205927" y="550258"/>
              <a:ext cx="1270106" cy="485523"/>
            </a:xfrm>
            <a:prstGeom prst="roundRect">
              <a:avLst>
                <a:gd name="adj" fmla="val 50000"/>
              </a:avLst>
            </a:prstGeom>
            <a:solidFill>
              <a:schemeClr val="bg1"/>
            </a:solid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6F7A709-4294-10A2-7B63-2E45610428EF}"/>
                </a:ext>
              </a:extLst>
            </p:cNvPr>
            <p:cNvSpPr/>
            <p:nvPr/>
          </p:nvSpPr>
          <p:spPr>
            <a:xfrm>
              <a:off x="4328884" y="604930"/>
              <a:ext cx="1036579" cy="319190"/>
            </a:xfrm>
            <a:prstGeom prst="rect">
              <a:avLst/>
            </a:prstGeom>
          </p:spPr>
          <p:txBody>
            <a:bodyPr wrap="square">
              <a:spAutoFit/>
            </a:bodyPr>
            <a:lstStyle/>
            <a:p>
              <a:pPr algn="ctr">
                <a:lnSpc>
                  <a:spcPct val="150000"/>
                </a:lnSpc>
              </a:pPr>
              <a:r>
                <a:rPr lang="en-US" sz="1100" b="1" dirty="0">
                  <a:solidFill>
                    <a:srgbClr val="002060"/>
                  </a:solidFill>
                  <a:ea typeface="Lato" panose="020F0502020204030203" pitchFamily="34" charset="0"/>
                  <a:cs typeface="Lato" panose="020F0502020204030203" pitchFamily="34" charset="0"/>
                </a:rPr>
                <a:t>Automation</a:t>
              </a:r>
            </a:p>
          </p:txBody>
        </p:sp>
      </p:grpSp>
      <p:grpSp>
        <p:nvGrpSpPr>
          <p:cNvPr id="72" name="Group 71">
            <a:extLst>
              <a:ext uri="{FF2B5EF4-FFF2-40B4-BE49-F238E27FC236}">
                <a16:creationId xmlns:a16="http://schemas.microsoft.com/office/drawing/2014/main" id="{A6870AB7-88E4-898F-51C4-326B7702C1C8}"/>
              </a:ext>
            </a:extLst>
          </p:cNvPr>
          <p:cNvGrpSpPr/>
          <p:nvPr/>
        </p:nvGrpSpPr>
        <p:grpSpPr>
          <a:xfrm>
            <a:off x="7125268" y="442840"/>
            <a:ext cx="1270106" cy="485523"/>
            <a:chOff x="5728766" y="550258"/>
            <a:chExt cx="1270106" cy="485523"/>
          </a:xfrm>
        </p:grpSpPr>
        <p:sp>
          <p:nvSpPr>
            <p:cNvPr id="73" name="Rectangle: Rounded Corners 72">
              <a:hlinkClick r:id="rId5" action="ppaction://hlinksldjump"/>
              <a:extLst>
                <a:ext uri="{FF2B5EF4-FFF2-40B4-BE49-F238E27FC236}">
                  <a16:creationId xmlns:a16="http://schemas.microsoft.com/office/drawing/2014/main" id="{DC66C547-09BF-D9EA-2368-781E39DAA454}"/>
                </a:ext>
              </a:extLst>
            </p:cNvPr>
            <p:cNvSpPr/>
            <p:nvPr/>
          </p:nvSpPr>
          <p:spPr>
            <a:xfrm>
              <a:off x="5728766" y="550258"/>
              <a:ext cx="1270106" cy="485523"/>
            </a:xfrm>
            <a:prstGeom prst="roundRect">
              <a:avLst>
                <a:gd name="adj" fmla="val 50000"/>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D159C27D-DE70-D9D1-F22B-6BE6590D4955}"/>
                </a:ext>
              </a:extLst>
            </p:cNvPr>
            <p:cNvSpPr/>
            <p:nvPr/>
          </p:nvSpPr>
          <p:spPr>
            <a:xfrm>
              <a:off x="5845530"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Planning</a:t>
              </a:r>
            </a:p>
          </p:txBody>
        </p:sp>
      </p:grpSp>
      <p:grpSp>
        <p:nvGrpSpPr>
          <p:cNvPr id="75" name="Group 74">
            <a:extLst>
              <a:ext uri="{FF2B5EF4-FFF2-40B4-BE49-F238E27FC236}">
                <a16:creationId xmlns:a16="http://schemas.microsoft.com/office/drawing/2014/main" id="{553E7C90-98F1-6A2C-8385-3FDD3BB78A31}"/>
              </a:ext>
            </a:extLst>
          </p:cNvPr>
          <p:cNvGrpSpPr/>
          <p:nvPr/>
        </p:nvGrpSpPr>
        <p:grpSpPr>
          <a:xfrm>
            <a:off x="10400211" y="442840"/>
            <a:ext cx="1270106" cy="485523"/>
            <a:chOff x="7273735" y="550258"/>
            <a:chExt cx="1270106" cy="485523"/>
          </a:xfrm>
        </p:grpSpPr>
        <p:sp>
          <p:nvSpPr>
            <p:cNvPr id="76" name="Rectangle: Rounded Corners 75">
              <a:hlinkClick r:id="rId6" action="ppaction://hlinksldjump"/>
              <a:extLst>
                <a:ext uri="{FF2B5EF4-FFF2-40B4-BE49-F238E27FC236}">
                  <a16:creationId xmlns:a16="http://schemas.microsoft.com/office/drawing/2014/main" id="{A0506981-69E5-5BA3-9FDE-363DCB041D93}"/>
                </a:ext>
              </a:extLst>
            </p:cNvPr>
            <p:cNvSpPr/>
            <p:nvPr/>
          </p:nvSpPr>
          <p:spPr>
            <a:xfrm>
              <a:off x="7273735" y="550258"/>
              <a:ext cx="1270106" cy="485523"/>
            </a:xfrm>
            <a:prstGeom prst="roundRect">
              <a:avLst>
                <a:gd name="adj" fmla="val 50000"/>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1795E4C-A106-3404-78D9-1668233B1E6D}"/>
                </a:ext>
              </a:extLst>
            </p:cNvPr>
            <p:cNvSpPr/>
            <p:nvPr/>
          </p:nvSpPr>
          <p:spPr>
            <a:xfrm>
              <a:off x="7390499"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Analytics</a:t>
              </a:r>
            </a:p>
          </p:txBody>
        </p:sp>
      </p:grpSp>
      <p:grpSp>
        <p:nvGrpSpPr>
          <p:cNvPr id="78" name="Group 77">
            <a:extLst>
              <a:ext uri="{FF2B5EF4-FFF2-40B4-BE49-F238E27FC236}">
                <a16:creationId xmlns:a16="http://schemas.microsoft.com/office/drawing/2014/main" id="{4E54F55C-E96C-2ED7-AAA1-FB4754E967A5}"/>
              </a:ext>
            </a:extLst>
          </p:cNvPr>
          <p:cNvGrpSpPr/>
          <p:nvPr/>
        </p:nvGrpSpPr>
        <p:grpSpPr>
          <a:xfrm>
            <a:off x="5487797" y="442840"/>
            <a:ext cx="1270106" cy="485523"/>
            <a:chOff x="7273735" y="550258"/>
            <a:chExt cx="1270106" cy="485523"/>
          </a:xfrm>
        </p:grpSpPr>
        <p:sp>
          <p:nvSpPr>
            <p:cNvPr id="79" name="Rectangle: Rounded Corners 78">
              <a:hlinkClick r:id="rId6" action="ppaction://hlinksldjump"/>
              <a:extLst>
                <a:ext uri="{FF2B5EF4-FFF2-40B4-BE49-F238E27FC236}">
                  <a16:creationId xmlns:a16="http://schemas.microsoft.com/office/drawing/2014/main" id="{19D961DB-98D5-BBCB-810B-787F0AD9E54A}"/>
                </a:ext>
              </a:extLst>
            </p:cNvPr>
            <p:cNvSpPr/>
            <p:nvPr/>
          </p:nvSpPr>
          <p:spPr>
            <a:xfrm>
              <a:off x="7273735" y="550258"/>
              <a:ext cx="1270106" cy="485523"/>
            </a:xfrm>
            <a:prstGeom prst="roundRect">
              <a:avLst>
                <a:gd name="adj" fmla="val 5000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3ADA5133-951A-947C-1B88-1C23E63F16BC}"/>
                </a:ext>
              </a:extLst>
            </p:cNvPr>
            <p:cNvSpPr/>
            <p:nvPr/>
          </p:nvSpPr>
          <p:spPr>
            <a:xfrm>
              <a:off x="7390499"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Migration</a:t>
              </a:r>
            </a:p>
          </p:txBody>
        </p:sp>
      </p:grpSp>
      <p:grpSp>
        <p:nvGrpSpPr>
          <p:cNvPr id="81" name="Group 80">
            <a:extLst>
              <a:ext uri="{FF2B5EF4-FFF2-40B4-BE49-F238E27FC236}">
                <a16:creationId xmlns:a16="http://schemas.microsoft.com/office/drawing/2014/main" id="{55F45F11-EC62-EA84-F627-9D4FC33DC711}"/>
              </a:ext>
            </a:extLst>
          </p:cNvPr>
          <p:cNvGrpSpPr/>
          <p:nvPr/>
        </p:nvGrpSpPr>
        <p:grpSpPr>
          <a:xfrm>
            <a:off x="0" y="3922797"/>
            <a:ext cx="1923899" cy="835770"/>
            <a:chOff x="0" y="1741242"/>
            <a:chExt cx="2079351" cy="997004"/>
          </a:xfrm>
          <a:solidFill>
            <a:schemeClr val="accent1"/>
          </a:solidFill>
          <a:effectLst>
            <a:outerShdw blurRad="50800" dist="38100" dir="2700000" algn="tl" rotWithShape="0">
              <a:prstClr val="black">
                <a:alpha val="40000"/>
              </a:prstClr>
            </a:outerShdw>
          </a:effectLst>
        </p:grpSpPr>
        <p:sp>
          <p:nvSpPr>
            <p:cNvPr id="82" name="Rectangle 81">
              <a:extLst>
                <a:ext uri="{FF2B5EF4-FFF2-40B4-BE49-F238E27FC236}">
                  <a16:creationId xmlns:a16="http://schemas.microsoft.com/office/drawing/2014/main" id="{1E6C39F7-5E3A-6AE1-23B3-1134098D106C}"/>
                </a:ext>
              </a:extLst>
            </p:cNvPr>
            <p:cNvSpPr/>
            <p:nvPr/>
          </p:nvSpPr>
          <p:spPr>
            <a:xfrm>
              <a:off x="0" y="1741242"/>
              <a:ext cx="1604568" cy="99700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a:extLst>
                <a:ext uri="{FF2B5EF4-FFF2-40B4-BE49-F238E27FC236}">
                  <a16:creationId xmlns:a16="http://schemas.microsoft.com/office/drawing/2014/main" id="{CB0A1F3A-2031-EAF2-0124-AD2ED7DFCB88}"/>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AE83BF66-D712-9300-D261-097C08EFCF40}"/>
              </a:ext>
            </a:extLst>
          </p:cNvPr>
          <p:cNvGrpSpPr/>
          <p:nvPr/>
        </p:nvGrpSpPr>
        <p:grpSpPr>
          <a:xfrm>
            <a:off x="1130903" y="3974850"/>
            <a:ext cx="737160" cy="737160"/>
            <a:chOff x="754995" y="1624019"/>
            <a:chExt cx="997004" cy="997004"/>
          </a:xfrm>
        </p:grpSpPr>
        <p:sp>
          <p:nvSpPr>
            <p:cNvPr id="85" name="Oval 84">
              <a:extLst>
                <a:ext uri="{FF2B5EF4-FFF2-40B4-BE49-F238E27FC236}">
                  <a16:creationId xmlns:a16="http://schemas.microsoft.com/office/drawing/2014/main" id="{8B87BA4F-44EC-A4C2-630B-504B5464E12D}"/>
                </a:ext>
              </a:extLst>
            </p:cNvPr>
            <p:cNvSpPr/>
            <p:nvPr/>
          </p:nvSpPr>
          <p:spPr>
            <a:xfrm>
              <a:off x="754995" y="1624019"/>
              <a:ext cx="997004" cy="9970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6" name="Graphic 85">
              <a:extLst>
                <a:ext uri="{FF2B5EF4-FFF2-40B4-BE49-F238E27FC236}">
                  <a16:creationId xmlns:a16="http://schemas.microsoft.com/office/drawing/2014/main" id="{86B78D54-8BD1-82BF-82D4-872FF61ECE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520" y="1857825"/>
              <a:ext cx="693862" cy="503390"/>
            </a:xfrm>
            <a:prstGeom prst="rect">
              <a:avLst/>
            </a:prstGeom>
          </p:spPr>
        </p:pic>
      </p:grpSp>
      <p:sp>
        <p:nvSpPr>
          <p:cNvPr id="87" name="Rectangle 86">
            <a:extLst>
              <a:ext uri="{FF2B5EF4-FFF2-40B4-BE49-F238E27FC236}">
                <a16:creationId xmlns:a16="http://schemas.microsoft.com/office/drawing/2014/main" id="{9D63314E-4DEC-323E-0A49-64AFDFF30986}"/>
              </a:ext>
            </a:extLst>
          </p:cNvPr>
          <p:cNvSpPr/>
          <p:nvPr/>
        </p:nvSpPr>
        <p:spPr>
          <a:xfrm>
            <a:off x="156597" y="4213592"/>
            <a:ext cx="1097427" cy="276999"/>
          </a:xfrm>
          <a:prstGeom prst="rect">
            <a:avLst/>
          </a:prstGeom>
        </p:spPr>
        <p:txBody>
          <a:bodyPr wrap="square">
            <a:spAutoFit/>
          </a:bodyPr>
          <a:lstStyle/>
          <a:p>
            <a:r>
              <a:rPr lang="en-US" sz="1200" b="1" dirty="0">
                <a:solidFill>
                  <a:schemeClr val="bg1"/>
                </a:solidFill>
                <a:latin typeface="+mj-lt"/>
                <a:ea typeface="Lato Semibold" panose="020F0502020204030203" pitchFamily="34" charset="0"/>
                <a:cs typeface="Lato Semibold" panose="020F0502020204030203" pitchFamily="34" charset="0"/>
              </a:rPr>
              <a:t>Automation</a:t>
            </a:r>
          </a:p>
        </p:txBody>
      </p:sp>
      <p:grpSp>
        <p:nvGrpSpPr>
          <p:cNvPr id="88" name="Group 87">
            <a:extLst>
              <a:ext uri="{FF2B5EF4-FFF2-40B4-BE49-F238E27FC236}">
                <a16:creationId xmlns:a16="http://schemas.microsoft.com/office/drawing/2014/main" id="{5092D85A-8B57-4381-B34B-772A8358B1A1}"/>
              </a:ext>
            </a:extLst>
          </p:cNvPr>
          <p:cNvGrpSpPr/>
          <p:nvPr/>
        </p:nvGrpSpPr>
        <p:grpSpPr>
          <a:xfrm>
            <a:off x="1" y="4960336"/>
            <a:ext cx="1923899" cy="835770"/>
            <a:chOff x="0" y="1741242"/>
            <a:chExt cx="2079351" cy="997004"/>
          </a:xfrm>
          <a:solidFill>
            <a:schemeClr val="bg1">
              <a:lumMod val="85000"/>
            </a:schemeClr>
          </a:solidFill>
        </p:grpSpPr>
        <p:sp>
          <p:nvSpPr>
            <p:cNvPr id="89" name="Rectangle 88">
              <a:extLst>
                <a:ext uri="{FF2B5EF4-FFF2-40B4-BE49-F238E27FC236}">
                  <a16:creationId xmlns:a16="http://schemas.microsoft.com/office/drawing/2014/main" id="{66A31257-EF33-2D30-D884-A6165E3C52A3}"/>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DAACE630-3DFD-5CEF-9225-F078793AC360}"/>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1" name="Oval 90">
            <a:extLst>
              <a:ext uri="{FF2B5EF4-FFF2-40B4-BE49-F238E27FC236}">
                <a16:creationId xmlns:a16="http://schemas.microsoft.com/office/drawing/2014/main" id="{9369C398-962F-37E4-23F8-C6146DB95960}"/>
              </a:ext>
            </a:extLst>
          </p:cNvPr>
          <p:cNvSpPr/>
          <p:nvPr/>
        </p:nvSpPr>
        <p:spPr>
          <a:xfrm>
            <a:off x="1130904" y="5012389"/>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B13BC45D-21F2-FBA0-4EAD-E6760CA0D28F}"/>
              </a:ext>
            </a:extLst>
          </p:cNvPr>
          <p:cNvSpPr/>
          <p:nvPr/>
        </p:nvSpPr>
        <p:spPr>
          <a:xfrm>
            <a:off x="156598" y="5251131"/>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Analytics</a:t>
            </a:r>
          </a:p>
        </p:txBody>
      </p:sp>
      <p:pic>
        <p:nvPicPr>
          <p:cNvPr id="93" name="Graphic 92">
            <a:extLst>
              <a:ext uri="{FF2B5EF4-FFF2-40B4-BE49-F238E27FC236}">
                <a16:creationId xmlns:a16="http://schemas.microsoft.com/office/drawing/2014/main" id="{860EA6C8-F4C3-A83D-87A4-F821BEC94E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99320" y="5214487"/>
            <a:ext cx="405122" cy="344354"/>
          </a:xfrm>
          <a:prstGeom prst="rect">
            <a:avLst/>
          </a:prstGeom>
        </p:spPr>
      </p:pic>
      <p:grpSp>
        <p:nvGrpSpPr>
          <p:cNvPr id="94" name="Group 93">
            <a:extLst>
              <a:ext uri="{FF2B5EF4-FFF2-40B4-BE49-F238E27FC236}">
                <a16:creationId xmlns:a16="http://schemas.microsoft.com/office/drawing/2014/main" id="{A619295B-F7CB-861E-6537-67EBA5042305}"/>
              </a:ext>
            </a:extLst>
          </p:cNvPr>
          <p:cNvGrpSpPr/>
          <p:nvPr/>
        </p:nvGrpSpPr>
        <p:grpSpPr>
          <a:xfrm>
            <a:off x="0" y="2884038"/>
            <a:ext cx="1923899" cy="835770"/>
            <a:chOff x="0" y="1741242"/>
            <a:chExt cx="2079351" cy="997004"/>
          </a:xfrm>
          <a:solidFill>
            <a:schemeClr val="bg1">
              <a:lumMod val="85000"/>
            </a:schemeClr>
          </a:solidFill>
        </p:grpSpPr>
        <p:sp>
          <p:nvSpPr>
            <p:cNvPr id="95" name="Rectangle 94">
              <a:extLst>
                <a:ext uri="{FF2B5EF4-FFF2-40B4-BE49-F238E27FC236}">
                  <a16:creationId xmlns:a16="http://schemas.microsoft.com/office/drawing/2014/main" id="{69ECCEDD-FB64-42AC-67F6-D7D81EF89852}"/>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D7D59991-8413-6822-043B-768B7051B665}"/>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7" name="Oval 96">
            <a:extLst>
              <a:ext uri="{FF2B5EF4-FFF2-40B4-BE49-F238E27FC236}">
                <a16:creationId xmlns:a16="http://schemas.microsoft.com/office/drawing/2014/main" id="{2FD206F8-C4EB-AB02-C142-7F09DCE5C64B}"/>
              </a:ext>
            </a:extLst>
          </p:cNvPr>
          <p:cNvSpPr/>
          <p:nvPr/>
        </p:nvSpPr>
        <p:spPr>
          <a:xfrm>
            <a:off x="1130903" y="2936091"/>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D542CAD8-E09F-BE1B-0B8E-1239A048D6F6}"/>
              </a:ext>
            </a:extLst>
          </p:cNvPr>
          <p:cNvSpPr/>
          <p:nvPr/>
        </p:nvSpPr>
        <p:spPr>
          <a:xfrm>
            <a:off x="156597" y="3174833"/>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Planning</a:t>
            </a:r>
          </a:p>
        </p:txBody>
      </p:sp>
      <p:pic>
        <p:nvPicPr>
          <p:cNvPr id="99" name="Graphic 98">
            <a:extLst>
              <a:ext uri="{FF2B5EF4-FFF2-40B4-BE49-F238E27FC236}">
                <a16:creationId xmlns:a16="http://schemas.microsoft.com/office/drawing/2014/main" id="{34326D6F-1516-E653-DC0C-1F1616B32C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21674" y="3094329"/>
            <a:ext cx="414626" cy="414626"/>
          </a:xfrm>
          <a:prstGeom prst="rect">
            <a:avLst/>
          </a:prstGeom>
        </p:spPr>
      </p:pic>
      <p:grpSp>
        <p:nvGrpSpPr>
          <p:cNvPr id="100" name="Group 99">
            <a:extLst>
              <a:ext uri="{FF2B5EF4-FFF2-40B4-BE49-F238E27FC236}">
                <a16:creationId xmlns:a16="http://schemas.microsoft.com/office/drawing/2014/main" id="{3D387CC7-387E-C2BF-8A7E-A40893751F63}"/>
              </a:ext>
            </a:extLst>
          </p:cNvPr>
          <p:cNvGrpSpPr/>
          <p:nvPr/>
        </p:nvGrpSpPr>
        <p:grpSpPr>
          <a:xfrm>
            <a:off x="-1" y="1846499"/>
            <a:ext cx="1923899" cy="835770"/>
            <a:chOff x="0" y="1741242"/>
            <a:chExt cx="2079351" cy="997004"/>
          </a:xfrm>
          <a:solidFill>
            <a:schemeClr val="bg1">
              <a:lumMod val="85000"/>
            </a:schemeClr>
          </a:solidFill>
        </p:grpSpPr>
        <p:sp>
          <p:nvSpPr>
            <p:cNvPr id="101" name="Rectangle 100">
              <a:extLst>
                <a:ext uri="{FF2B5EF4-FFF2-40B4-BE49-F238E27FC236}">
                  <a16:creationId xmlns:a16="http://schemas.microsoft.com/office/drawing/2014/main" id="{95604228-C1F1-8A17-35B2-4395BEF00087}"/>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Oval 101">
              <a:extLst>
                <a:ext uri="{FF2B5EF4-FFF2-40B4-BE49-F238E27FC236}">
                  <a16:creationId xmlns:a16="http://schemas.microsoft.com/office/drawing/2014/main" id="{819F9681-F8F9-EF8F-4D5C-B2977E3C3719}"/>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3" name="Oval 102">
            <a:extLst>
              <a:ext uri="{FF2B5EF4-FFF2-40B4-BE49-F238E27FC236}">
                <a16:creationId xmlns:a16="http://schemas.microsoft.com/office/drawing/2014/main" id="{2DC194D6-EC71-A9BB-9D87-A699D318D1CB}"/>
              </a:ext>
            </a:extLst>
          </p:cNvPr>
          <p:cNvSpPr/>
          <p:nvPr/>
        </p:nvSpPr>
        <p:spPr>
          <a:xfrm>
            <a:off x="1130902" y="1898552"/>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ectangle 103">
            <a:extLst>
              <a:ext uri="{FF2B5EF4-FFF2-40B4-BE49-F238E27FC236}">
                <a16:creationId xmlns:a16="http://schemas.microsoft.com/office/drawing/2014/main" id="{A15DC313-842F-E18A-238B-6F3ABAC2039A}"/>
              </a:ext>
            </a:extLst>
          </p:cNvPr>
          <p:cNvSpPr/>
          <p:nvPr/>
        </p:nvSpPr>
        <p:spPr>
          <a:xfrm>
            <a:off x="156596" y="2137294"/>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Migration</a:t>
            </a:r>
          </a:p>
        </p:txBody>
      </p:sp>
      <p:pic>
        <p:nvPicPr>
          <p:cNvPr id="105" name="Graphic 104">
            <a:extLst>
              <a:ext uri="{FF2B5EF4-FFF2-40B4-BE49-F238E27FC236}">
                <a16:creationId xmlns:a16="http://schemas.microsoft.com/office/drawing/2014/main" id="{25C1F96B-0B09-7A25-4F21-001A358C4A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58852" y="2040234"/>
            <a:ext cx="504111" cy="448098"/>
          </a:xfrm>
          <a:prstGeom prst="rect">
            <a:avLst/>
          </a:prstGeom>
        </p:spPr>
      </p:pic>
      <p:pic>
        <p:nvPicPr>
          <p:cNvPr id="2" name="Picture 1" descr="Icon&#10;&#10;Description automatically generated">
            <a:extLst>
              <a:ext uri="{FF2B5EF4-FFF2-40B4-BE49-F238E27FC236}">
                <a16:creationId xmlns:a16="http://schemas.microsoft.com/office/drawing/2014/main" id="{BFB50677-F835-55D6-A12E-7CB4F14232D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0136" y="301753"/>
            <a:ext cx="2366632" cy="876558"/>
          </a:xfrm>
          <a:prstGeom prst="rect">
            <a:avLst/>
          </a:prstGeom>
        </p:spPr>
      </p:pic>
    </p:spTree>
    <p:extLst>
      <p:ext uri="{BB962C8B-B14F-4D97-AF65-F5344CB8AC3E}">
        <p14:creationId xmlns:p14="http://schemas.microsoft.com/office/powerpoint/2010/main" val="409094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B2E4392-2602-F4D4-8DE7-5978737D59F0}"/>
              </a:ext>
            </a:extLst>
          </p:cNvPr>
          <p:cNvCxnSpPr>
            <a:cxnSpLocks/>
          </p:cNvCxnSpPr>
          <p:nvPr/>
        </p:nvCxnSpPr>
        <p:spPr>
          <a:xfrm>
            <a:off x="518440" y="1375646"/>
            <a:ext cx="1115512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07BF56C-31B9-20BA-51D2-DC15B342D5A3}"/>
              </a:ext>
            </a:extLst>
          </p:cNvPr>
          <p:cNvGrpSpPr/>
          <p:nvPr/>
        </p:nvGrpSpPr>
        <p:grpSpPr>
          <a:xfrm>
            <a:off x="2642305" y="2272695"/>
            <a:ext cx="2424037" cy="2390437"/>
            <a:chOff x="6034236" y="2279055"/>
            <a:chExt cx="2424037" cy="2390437"/>
          </a:xfrm>
        </p:grpSpPr>
        <p:sp>
          <p:nvSpPr>
            <p:cNvPr id="4" name="Rectangle 3">
              <a:extLst>
                <a:ext uri="{FF2B5EF4-FFF2-40B4-BE49-F238E27FC236}">
                  <a16:creationId xmlns:a16="http://schemas.microsoft.com/office/drawing/2014/main" id="{06E5F322-50B1-2161-9192-663237B7B375}"/>
                </a:ext>
              </a:extLst>
            </p:cNvPr>
            <p:cNvSpPr/>
            <p:nvPr/>
          </p:nvSpPr>
          <p:spPr>
            <a:xfrm>
              <a:off x="6034237" y="2279055"/>
              <a:ext cx="2358264" cy="323165"/>
            </a:xfrm>
            <a:prstGeom prst="rect">
              <a:avLst/>
            </a:prstGeom>
          </p:spPr>
          <p:txBody>
            <a:bodyPr wrap="square">
              <a:spAutoFit/>
            </a:bodyPr>
            <a:lstStyle/>
            <a:p>
              <a:r>
                <a:rPr lang="en-US" sz="1500" dirty="0">
                  <a:solidFill>
                    <a:srgbClr val="3852A4"/>
                  </a:solidFill>
                  <a:latin typeface="+mj-lt"/>
                  <a:ea typeface="Lato Semibold" panose="020F0502020204030203" pitchFamily="34" charset="0"/>
                  <a:cs typeface="Lato Semibold" panose="020F0502020204030203" pitchFamily="34" charset="0"/>
                </a:rPr>
                <a:t>Analytics</a:t>
              </a:r>
            </a:p>
          </p:txBody>
        </p:sp>
        <p:sp>
          <p:nvSpPr>
            <p:cNvPr id="5" name="Rectangle 4">
              <a:extLst>
                <a:ext uri="{FF2B5EF4-FFF2-40B4-BE49-F238E27FC236}">
                  <a16:creationId xmlns:a16="http://schemas.microsoft.com/office/drawing/2014/main" id="{4AEFCEBC-31B0-550B-8C2D-94A1A140B0BF}"/>
                </a:ext>
              </a:extLst>
            </p:cNvPr>
            <p:cNvSpPr/>
            <p:nvPr/>
          </p:nvSpPr>
          <p:spPr>
            <a:xfrm>
              <a:off x="6034236" y="2639834"/>
              <a:ext cx="2424037" cy="2029658"/>
            </a:xfrm>
            <a:prstGeom prst="rect">
              <a:avLst/>
            </a:prstGeom>
          </p:spPr>
          <p:txBody>
            <a:bodyPr wrap="square">
              <a:spAutoFit/>
            </a:bodyPr>
            <a:lstStyle/>
            <a:p>
              <a:pPr>
                <a:lnSpc>
                  <a:spcPts val="1700"/>
                </a:lnSpc>
              </a:pPr>
              <a:r>
                <a:rPr lang="en-US" sz="1000" dirty="0">
                  <a:solidFill>
                    <a:srgbClr val="002060"/>
                  </a:solidFill>
                  <a:ea typeface="Lato" panose="020F0502020204030203" pitchFamily="34" charset="0"/>
                  <a:cs typeface="Lato" panose="020F0502020204030203" pitchFamily="34" charset="0"/>
                </a:rPr>
                <a:t>Full-service analytics and reporting features, including:</a:t>
              </a:r>
            </a:p>
            <a:p>
              <a:pPr>
                <a:lnSpc>
                  <a:spcPts val="1700"/>
                </a:lnSpc>
              </a:pPr>
              <a:endParaRPr lang="en-US" sz="1000" dirty="0">
                <a:solidFill>
                  <a:srgbClr val="002060"/>
                </a:solidFill>
                <a:ea typeface="Lato" panose="020F0502020204030203" pitchFamily="34" charset="0"/>
                <a:cs typeface="Lato" panose="020F0502020204030203" pitchFamily="34" charset="0"/>
              </a:endParaRP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Quality of service reports </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Call logs </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Call Data Records</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Call quality dashboard</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Error Status reporting​</a:t>
              </a:r>
            </a:p>
            <a:p>
              <a:pPr>
                <a:lnSpc>
                  <a:spcPts val="1700"/>
                </a:lnSpc>
              </a:pPr>
              <a:endParaRPr lang="en-US" sz="900" dirty="0">
                <a:solidFill>
                  <a:schemeClr val="bg1">
                    <a:lumMod val="50000"/>
                  </a:schemeClr>
                </a:solidFill>
                <a:ea typeface="Lato" panose="020F0502020204030203" pitchFamily="34" charset="0"/>
                <a:cs typeface="Lato" panose="020F0502020204030203" pitchFamily="34" charset="0"/>
              </a:endParaRPr>
            </a:p>
          </p:txBody>
        </p:sp>
      </p:grpSp>
      <p:sp>
        <p:nvSpPr>
          <p:cNvPr id="13" name="TextBox 12">
            <a:extLst>
              <a:ext uri="{FF2B5EF4-FFF2-40B4-BE49-F238E27FC236}">
                <a16:creationId xmlns:a16="http://schemas.microsoft.com/office/drawing/2014/main" id="{6AC18AAA-4FB5-1D72-F765-3891F3098FC9}"/>
              </a:ext>
            </a:extLst>
          </p:cNvPr>
          <p:cNvSpPr txBox="1"/>
          <p:nvPr/>
        </p:nvSpPr>
        <p:spPr>
          <a:xfrm>
            <a:off x="5329178" y="1545140"/>
            <a:ext cx="1944558" cy="502702"/>
          </a:xfrm>
          <a:prstGeom prst="rect">
            <a:avLst/>
          </a:prstGeom>
          <a:noFill/>
        </p:spPr>
        <p:txBody>
          <a:bodyPr wrap="square" rtlCol="0">
            <a:spAutoFit/>
          </a:bodyPr>
          <a:lstStyle/>
          <a:p>
            <a:pPr>
              <a:lnSpc>
                <a:spcPts val="3200"/>
              </a:lnSpc>
            </a:pPr>
            <a:r>
              <a:rPr lang="en-US" sz="2800" dirty="0">
                <a:solidFill>
                  <a:schemeClr val="accent1"/>
                </a:solidFill>
                <a:latin typeface="Montserrat Bold" panose="00000800000000000000" pitchFamily="2" charset="0"/>
              </a:rPr>
              <a:t>Analytics:</a:t>
            </a:r>
          </a:p>
        </p:txBody>
      </p:sp>
      <p:pic>
        <p:nvPicPr>
          <p:cNvPr id="6" name="Picture 5">
            <a:extLst>
              <a:ext uri="{FF2B5EF4-FFF2-40B4-BE49-F238E27FC236}">
                <a16:creationId xmlns:a16="http://schemas.microsoft.com/office/drawing/2014/main" id="{D51F9504-8FEB-15F3-B27A-0129B5E8811F}"/>
              </a:ext>
            </a:extLst>
          </p:cNvPr>
          <p:cNvPicPr>
            <a:picLocks noChangeAspect="1"/>
          </p:cNvPicPr>
          <p:nvPr/>
        </p:nvPicPr>
        <p:blipFill>
          <a:blip r:embed="rId2">
            <a:extLst>
              <a:ext uri="{28A0092B-C50C-407E-A947-70E740481C1C}">
                <a14:useLocalDpi xmlns:a14="http://schemas.microsoft.com/office/drawing/2010/main" val="0"/>
              </a:ext>
            </a:extLst>
          </a:blip>
          <a:srcRect l="894" r="894"/>
          <a:stretch/>
        </p:blipFill>
        <p:spPr>
          <a:xfrm>
            <a:off x="5471885" y="2249218"/>
            <a:ext cx="6262915" cy="358703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64" name="Rectangle 63">
            <a:extLst>
              <a:ext uri="{FF2B5EF4-FFF2-40B4-BE49-F238E27FC236}">
                <a16:creationId xmlns:a16="http://schemas.microsoft.com/office/drawing/2014/main" id="{540937F2-45C4-0E20-D0D9-82B9CDC6AE2B}"/>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229E3DE-A96D-230E-71A9-6FEB56967866}"/>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66" name="TextBox 65">
            <a:extLst>
              <a:ext uri="{FF2B5EF4-FFF2-40B4-BE49-F238E27FC236}">
                <a16:creationId xmlns:a16="http://schemas.microsoft.com/office/drawing/2014/main" id="{FA083CEA-387A-DF47-D8D0-5E7475F927E4}"/>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67" name="Picture 66">
            <a:extLst>
              <a:ext uri="{FF2B5EF4-FFF2-40B4-BE49-F238E27FC236}">
                <a16:creationId xmlns:a16="http://schemas.microsoft.com/office/drawing/2014/main" id="{528C034A-8DF4-E4D9-B081-EC63200522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68" name="Straight Connector 67">
            <a:extLst>
              <a:ext uri="{FF2B5EF4-FFF2-40B4-BE49-F238E27FC236}">
                <a16:creationId xmlns:a16="http://schemas.microsoft.com/office/drawing/2014/main" id="{7E58A10D-6F54-27B3-DABF-23569CA0DC67}"/>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D2D0C2B1-D30C-7873-EA66-FEFFE66B3B84}"/>
              </a:ext>
            </a:extLst>
          </p:cNvPr>
          <p:cNvGrpSpPr/>
          <p:nvPr/>
        </p:nvGrpSpPr>
        <p:grpSpPr>
          <a:xfrm>
            <a:off x="0" y="3922797"/>
            <a:ext cx="1923899" cy="835770"/>
            <a:chOff x="0" y="1741242"/>
            <a:chExt cx="2079351" cy="997004"/>
          </a:xfrm>
          <a:solidFill>
            <a:schemeClr val="bg1">
              <a:lumMod val="85000"/>
            </a:schemeClr>
          </a:solidFill>
        </p:grpSpPr>
        <p:sp>
          <p:nvSpPr>
            <p:cNvPr id="7" name="Rectangle 6">
              <a:extLst>
                <a:ext uri="{FF2B5EF4-FFF2-40B4-BE49-F238E27FC236}">
                  <a16:creationId xmlns:a16="http://schemas.microsoft.com/office/drawing/2014/main" id="{96C2498D-768E-B34E-C9F1-8EDCAE3E9D14}"/>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992EF358-C7E8-8F87-928B-4525BB34C059}"/>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8A605576-3C20-A935-2FEF-B74920980386}"/>
              </a:ext>
            </a:extLst>
          </p:cNvPr>
          <p:cNvGrpSpPr/>
          <p:nvPr/>
        </p:nvGrpSpPr>
        <p:grpSpPr>
          <a:xfrm>
            <a:off x="1130903" y="3974850"/>
            <a:ext cx="737160" cy="737160"/>
            <a:chOff x="754995" y="1624019"/>
            <a:chExt cx="997004" cy="997004"/>
          </a:xfrm>
        </p:grpSpPr>
        <p:sp>
          <p:nvSpPr>
            <p:cNvPr id="14" name="Oval 13">
              <a:extLst>
                <a:ext uri="{FF2B5EF4-FFF2-40B4-BE49-F238E27FC236}">
                  <a16:creationId xmlns:a16="http://schemas.microsoft.com/office/drawing/2014/main" id="{691C9C96-A2F4-19FF-7264-E8771FE04434}"/>
                </a:ext>
              </a:extLst>
            </p:cNvPr>
            <p:cNvSpPr/>
            <p:nvPr/>
          </p:nvSpPr>
          <p:spPr>
            <a:xfrm>
              <a:off x="754995" y="1624019"/>
              <a:ext cx="997004" cy="9970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a:extLst>
                <a:ext uri="{FF2B5EF4-FFF2-40B4-BE49-F238E27FC236}">
                  <a16:creationId xmlns:a16="http://schemas.microsoft.com/office/drawing/2014/main" id="{14F2656A-E66E-0B8E-ACC7-9764DE16E8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520" y="1857825"/>
              <a:ext cx="693862" cy="503390"/>
            </a:xfrm>
            <a:prstGeom prst="rect">
              <a:avLst/>
            </a:prstGeom>
          </p:spPr>
        </p:pic>
      </p:grpSp>
      <p:sp>
        <p:nvSpPr>
          <p:cNvPr id="16" name="Rectangle 15">
            <a:extLst>
              <a:ext uri="{FF2B5EF4-FFF2-40B4-BE49-F238E27FC236}">
                <a16:creationId xmlns:a16="http://schemas.microsoft.com/office/drawing/2014/main" id="{98C6602B-882D-4D74-5E20-41C0C86CA1E3}"/>
              </a:ext>
            </a:extLst>
          </p:cNvPr>
          <p:cNvSpPr/>
          <p:nvPr/>
        </p:nvSpPr>
        <p:spPr>
          <a:xfrm>
            <a:off x="156597" y="4213592"/>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Automation</a:t>
            </a:r>
          </a:p>
        </p:txBody>
      </p:sp>
      <p:grpSp>
        <p:nvGrpSpPr>
          <p:cNvPr id="17" name="Group 16">
            <a:extLst>
              <a:ext uri="{FF2B5EF4-FFF2-40B4-BE49-F238E27FC236}">
                <a16:creationId xmlns:a16="http://schemas.microsoft.com/office/drawing/2014/main" id="{AF508F8E-CEAD-04C8-18FD-43440C7F9625}"/>
              </a:ext>
            </a:extLst>
          </p:cNvPr>
          <p:cNvGrpSpPr/>
          <p:nvPr/>
        </p:nvGrpSpPr>
        <p:grpSpPr>
          <a:xfrm>
            <a:off x="1" y="4960336"/>
            <a:ext cx="1923899" cy="835770"/>
            <a:chOff x="0" y="1741242"/>
            <a:chExt cx="2079351" cy="997004"/>
          </a:xfrm>
          <a:solidFill>
            <a:schemeClr val="accent1"/>
          </a:solidFill>
          <a:effectLst>
            <a:outerShdw blurRad="50800" dist="38100" dir="2700000" algn="tl" rotWithShape="0">
              <a:prstClr val="black">
                <a:alpha val="40000"/>
              </a:prstClr>
            </a:outerShdw>
          </a:effectLst>
        </p:grpSpPr>
        <p:sp>
          <p:nvSpPr>
            <p:cNvPr id="18" name="Rectangle 17">
              <a:extLst>
                <a:ext uri="{FF2B5EF4-FFF2-40B4-BE49-F238E27FC236}">
                  <a16:creationId xmlns:a16="http://schemas.microsoft.com/office/drawing/2014/main" id="{D373E1FC-83C9-4153-0E14-DFF2D3DEEC19}"/>
                </a:ext>
              </a:extLst>
            </p:cNvPr>
            <p:cNvSpPr/>
            <p:nvPr/>
          </p:nvSpPr>
          <p:spPr>
            <a:xfrm>
              <a:off x="0" y="1741242"/>
              <a:ext cx="1604568" cy="99700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E07D712-44C2-05F3-9C36-8C757F0FD6BC}"/>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Oval 19">
            <a:extLst>
              <a:ext uri="{FF2B5EF4-FFF2-40B4-BE49-F238E27FC236}">
                <a16:creationId xmlns:a16="http://schemas.microsoft.com/office/drawing/2014/main" id="{C04509F1-F889-FF27-DCE3-9741A2AFFCCF}"/>
              </a:ext>
            </a:extLst>
          </p:cNvPr>
          <p:cNvSpPr/>
          <p:nvPr/>
        </p:nvSpPr>
        <p:spPr>
          <a:xfrm>
            <a:off x="1130904" y="5012389"/>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2E7F8B0-63A6-80E3-AA51-3E6B7D0A4DE9}"/>
              </a:ext>
            </a:extLst>
          </p:cNvPr>
          <p:cNvSpPr/>
          <p:nvPr/>
        </p:nvSpPr>
        <p:spPr>
          <a:xfrm>
            <a:off x="156598" y="5251131"/>
            <a:ext cx="1097427" cy="276999"/>
          </a:xfrm>
          <a:prstGeom prst="rect">
            <a:avLst/>
          </a:prstGeom>
        </p:spPr>
        <p:txBody>
          <a:bodyPr wrap="square">
            <a:spAutoFit/>
          </a:bodyPr>
          <a:lstStyle/>
          <a:p>
            <a:r>
              <a:rPr lang="en-US" sz="1200" b="1" dirty="0">
                <a:solidFill>
                  <a:schemeClr val="bg1"/>
                </a:solidFill>
                <a:latin typeface="+mj-lt"/>
                <a:ea typeface="Lato Semibold" panose="020F0502020204030203" pitchFamily="34" charset="0"/>
                <a:cs typeface="Lato Semibold" panose="020F0502020204030203" pitchFamily="34" charset="0"/>
              </a:rPr>
              <a:t>Analytics</a:t>
            </a:r>
          </a:p>
        </p:txBody>
      </p:sp>
      <p:pic>
        <p:nvPicPr>
          <p:cNvPr id="23" name="Graphic 22">
            <a:extLst>
              <a:ext uri="{FF2B5EF4-FFF2-40B4-BE49-F238E27FC236}">
                <a16:creationId xmlns:a16="http://schemas.microsoft.com/office/drawing/2014/main" id="{505B4F07-46E8-7EBC-35F1-F72B561A54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99320" y="5214487"/>
            <a:ext cx="405122" cy="344354"/>
          </a:xfrm>
          <a:prstGeom prst="rect">
            <a:avLst/>
          </a:prstGeom>
        </p:spPr>
      </p:pic>
      <p:grpSp>
        <p:nvGrpSpPr>
          <p:cNvPr id="24" name="Group 23">
            <a:extLst>
              <a:ext uri="{FF2B5EF4-FFF2-40B4-BE49-F238E27FC236}">
                <a16:creationId xmlns:a16="http://schemas.microsoft.com/office/drawing/2014/main" id="{F7C0DE09-2C7C-827B-2F8D-19BB157A6771}"/>
              </a:ext>
            </a:extLst>
          </p:cNvPr>
          <p:cNvGrpSpPr/>
          <p:nvPr/>
        </p:nvGrpSpPr>
        <p:grpSpPr>
          <a:xfrm>
            <a:off x="0" y="2884038"/>
            <a:ext cx="1923899" cy="835770"/>
            <a:chOff x="0" y="1741242"/>
            <a:chExt cx="2079351" cy="997004"/>
          </a:xfrm>
          <a:solidFill>
            <a:schemeClr val="bg1">
              <a:lumMod val="85000"/>
            </a:schemeClr>
          </a:solidFill>
        </p:grpSpPr>
        <p:sp>
          <p:nvSpPr>
            <p:cNvPr id="29" name="Rectangle 28">
              <a:extLst>
                <a:ext uri="{FF2B5EF4-FFF2-40B4-BE49-F238E27FC236}">
                  <a16:creationId xmlns:a16="http://schemas.microsoft.com/office/drawing/2014/main" id="{48171802-A4EA-FEE6-C90B-D6145F11F9E0}"/>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5DFFE4F3-1296-945A-2DBA-F7BD64B60DC0}"/>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Oval 36">
            <a:extLst>
              <a:ext uri="{FF2B5EF4-FFF2-40B4-BE49-F238E27FC236}">
                <a16:creationId xmlns:a16="http://schemas.microsoft.com/office/drawing/2014/main" id="{0A0D7D4A-32F6-B45A-A766-BB9F73F5BEEC}"/>
              </a:ext>
            </a:extLst>
          </p:cNvPr>
          <p:cNvSpPr/>
          <p:nvPr/>
        </p:nvSpPr>
        <p:spPr>
          <a:xfrm>
            <a:off x="1130903" y="2936091"/>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4544E6CC-DA44-EC93-E96D-8F86827BE2A8}"/>
              </a:ext>
            </a:extLst>
          </p:cNvPr>
          <p:cNvSpPr/>
          <p:nvPr/>
        </p:nvSpPr>
        <p:spPr>
          <a:xfrm>
            <a:off x="156597" y="3174833"/>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Planning</a:t>
            </a:r>
          </a:p>
        </p:txBody>
      </p:sp>
      <p:pic>
        <p:nvPicPr>
          <p:cNvPr id="48" name="Graphic 47">
            <a:extLst>
              <a:ext uri="{FF2B5EF4-FFF2-40B4-BE49-F238E27FC236}">
                <a16:creationId xmlns:a16="http://schemas.microsoft.com/office/drawing/2014/main" id="{87D40798-9015-4B56-693C-08C38FD507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21674" y="3094329"/>
            <a:ext cx="414626" cy="414626"/>
          </a:xfrm>
          <a:prstGeom prst="rect">
            <a:avLst/>
          </a:prstGeom>
        </p:spPr>
      </p:pic>
      <p:grpSp>
        <p:nvGrpSpPr>
          <p:cNvPr id="49" name="Group 48">
            <a:extLst>
              <a:ext uri="{FF2B5EF4-FFF2-40B4-BE49-F238E27FC236}">
                <a16:creationId xmlns:a16="http://schemas.microsoft.com/office/drawing/2014/main" id="{BE393270-84B3-31A1-EA22-43159B58D8E5}"/>
              </a:ext>
            </a:extLst>
          </p:cNvPr>
          <p:cNvGrpSpPr/>
          <p:nvPr/>
        </p:nvGrpSpPr>
        <p:grpSpPr>
          <a:xfrm>
            <a:off x="-1" y="1846499"/>
            <a:ext cx="1923899" cy="835770"/>
            <a:chOff x="0" y="1741242"/>
            <a:chExt cx="2079351" cy="997004"/>
          </a:xfrm>
          <a:solidFill>
            <a:schemeClr val="bg1">
              <a:lumMod val="85000"/>
            </a:schemeClr>
          </a:solidFill>
        </p:grpSpPr>
        <p:sp>
          <p:nvSpPr>
            <p:cNvPr id="50" name="Rectangle 49">
              <a:extLst>
                <a:ext uri="{FF2B5EF4-FFF2-40B4-BE49-F238E27FC236}">
                  <a16:creationId xmlns:a16="http://schemas.microsoft.com/office/drawing/2014/main" id="{2E51D553-3E07-80E8-6253-97147C29505F}"/>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79090399-A75B-B7D0-A1C6-DBBBFDAD691B}"/>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Oval 51">
            <a:extLst>
              <a:ext uri="{FF2B5EF4-FFF2-40B4-BE49-F238E27FC236}">
                <a16:creationId xmlns:a16="http://schemas.microsoft.com/office/drawing/2014/main" id="{E0174C44-6E1E-83CE-5C3D-7A8AA6176FCB}"/>
              </a:ext>
            </a:extLst>
          </p:cNvPr>
          <p:cNvSpPr/>
          <p:nvPr/>
        </p:nvSpPr>
        <p:spPr>
          <a:xfrm>
            <a:off x="1130902" y="1898552"/>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D899743-D891-3566-6D20-43660E47077E}"/>
              </a:ext>
            </a:extLst>
          </p:cNvPr>
          <p:cNvSpPr/>
          <p:nvPr/>
        </p:nvSpPr>
        <p:spPr>
          <a:xfrm>
            <a:off x="156596" y="2137294"/>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Migration</a:t>
            </a:r>
          </a:p>
        </p:txBody>
      </p:sp>
      <p:pic>
        <p:nvPicPr>
          <p:cNvPr id="60" name="Graphic 59">
            <a:extLst>
              <a:ext uri="{FF2B5EF4-FFF2-40B4-BE49-F238E27FC236}">
                <a16:creationId xmlns:a16="http://schemas.microsoft.com/office/drawing/2014/main" id="{127959C8-256C-FBA6-FE86-F8D9C12729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8852" y="2040234"/>
            <a:ext cx="504111" cy="448098"/>
          </a:xfrm>
          <a:prstGeom prst="rect">
            <a:avLst/>
          </a:prstGeom>
        </p:spPr>
      </p:pic>
      <p:grpSp>
        <p:nvGrpSpPr>
          <p:cNvPr id="69" name="Group 68">
            <a:extLst>
              <a:ext uri="{FF2B5EF4-FFF2-40B4-BE49-F238E27FC236}">
                <a16:creationId xmlns:a16="http://schemas.microsoft.com/office/drawing/2014/main" id="{9553CEDE-D821-9DED-E0F1-63E31BB7E23C}"/>
              </a:ext>
            </a:extLst>
          </p:cNvPr>
          <p:cNvGrpSpPr/>
          <p:nvPr/>
        </p:nvGrpSpPr>
        <p:grpSpPr>
          <a:xfrm>
            <a:off x="8762739" y="442840"/>
            <a:ext cx="1270106" cy="485523"/>
            <a:chOff x="4205927" y="550258"/>
            <a:chExt cx="1270106" cy="485523"/>
          </a:xfrm>
        </p:grpSpPr>
        <p:sp>
          <p:nvSpPr>
            <p:cNvPr id="70" name="Rectangle: Rounded Corners 69">
              <a:hlinkClick r:id="rId12" action="ppaction://hlinksldjump"/>
              <a:extLst>
                <a:ext uri="{FF2B5EF4-FFF2-40B4-BE49-F238E27FC236}">
                  <a16:creationId xmlns:a16="http://schemas.microsoft.com/office/drawing/2014/main" id="{DAC6F38F-8E74-9960-4430-E35F0C7AF8DB}"/>
                </a:ext>
              </a:extLst>
            </p:cNvPr>
            <p:cNvSpPr/>
            <p:nvPr/>
          </p:nvSpPr>
          <p:spPr>
            <a:xfrm>
              <a:off x="4205927" y="550258"/>
              <a:ext cx="1270106" cy="485523"/>
            </a:xfrm>
            <a:prstGeom prst="roundRect">
              <a:avLst>
                <a:gd name="adj" fmla="val 50000"/>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C0FFF84F-B1E4-5C95-8D09-134FCB1E8AC6}"/>
                </a:ext>
              </a:extLst>
            </p:cNvPr>
            <p:cNvSpPr/>
            <p:nvPr/>
          </p:nvSpPr>
          <p:spPr>
            <a:xfrm>
              <a:off x="4328884"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Automation</a:t>
              </a:r>
            </a:p>
          </p:txBody>
        </p:sp>
      </p:grpSp>
      <p:grpSp>
        <p:nvGrpSpPr>
          <p:cNvPr id="72" name="Group 71">
            <a:extLst>
              <a:ext uri="{FF2B5EF4-FFF2-40B4-BE49-F238E27FC236}">
                <a16:creationId xmlns:a16="http://schemas.microsoft.com/office/drawing/2014/main" id="{A2180AEC-C57B-92A4-13B3-3441A951A8AA}"/>
              </a:ext>
            </a:extLst>
          </p:cNvPr>
          <p:cNvGrpSpPr/>
          <p:nvPr/>
        </p:nvGrpSpPr>
        <p:grpSpPr>
          <a:xfrm>
            <a:off x="7125268" y="442840"/>
            <a:ext cx="1270106" cy="485523"/>
            <a:chOff x="5728766" y="550258"/>
            <a:chExt cx="1270106" cy="485523"/>
          </a:xfrm>
        </p:grpSpPr>
        <p:sp>
          <p:nvSpPr>
            <p:cNvPr id="73" name="Rectangle: Rounded Corners 72">
              <a:hlinkClick r:id="rId13" action="ppaction://hlinksldjump"/>
              <a:extLst>
                <a:ext uri="{FF2B5EF4-FFF2-40B4-BE49-F238E27FC236}">
                  <a16:creationId xmlns:a16="http://schemas.microsoft.com/office/drawing/2014/main" id="{B66266B3-5362-ACB5-EC7F-9729A50B8439}"/>
                </a:ext>
              </a:extLst>
            </p:cNvPr>
            <p:cNvSpPr/>
            <p:nvPr/>
          </p:nvSpPr>
          <p:spPr>
            <a:xfrm>
              <a:off x="5728766" y="550258"/>
              <a:ext cx="1270106" cy="485523"/>
            </a:xfrm>
            <a:prstGeom prst="roundRect">
              <a:avLst>
                <a:gd name="adj" fmla="val 50000"/>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AA993BF8-25FE-BBDF-5362-710E24C8C8C8}"/>
                </a:ext>
              </a:extLst>
            </p:cNvPr>
            <p:cNvSpPr/>
            <p:nvPr/>
          </p:nvSpPr>
          <p:spPr>
            <a:xfrm>
              <a:off x="5845530"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Planning</a:t>
              </a:r>
            </a:p>
          </p:txBody>
        </p:sp>
      </p:grpSp>
      <p:grpSp>
        <p:nvGrpSpPr>
          <p:cNvPr id="75" name="Group 74">
            <a:extLst>
              <a:ext uri="{FF2B5EF4-FFF2-40B4-BE49-F238E27FC236}">
                <a16:creationId xmlns:a16="http://schemas.microsoft.com/office/drawing/2014/main" id="{975928B2-7859-0793-BBBE-B2D88BDBA44C}"/>
              </a:ext>
            </a:extLst>
          </p:cNvPr>
          <p:cNvGrpSpPr/>
          <p:nvPr/>
        </p:nvGrpSpPr>
        <p:grpSpPr>
          <a:xfrm>
            <a:off x="10400211" y="442840"/>
            <a:ext cx="1270106" cy="485523"/>
            <a:chOff x="7273735" y="550258"/>
            <a:chExt cx="1270106" cy="485523"/>
          </a:xfrm>
        </p:grpSpPr>
        <p:sp>
          <p:nvSpPr>
            <p:cNvPr id="76" name="Rectangle: Rounded Corners 75">
              <a:hlinkClick r:id="rId14" action="ppaction://hlinksldjump"/>
              <a:extLst>
                <a:ext uri="{FF2B5EF4-FFF2-40B4-BE49-F238E27FC236}">
                  <a16:creationId xmlns:a16="http://schemas.microsoft.com/office/drawing/2014/main" id="{D69C4189-2AF9-E688-12DC-3395F122B336}"/>
                </a:ext>
              </a:extLst>
            </p:cNvPr>
            <p:cNvSpPr/>
            <p:nvPr/>
          </p:nvSpPr>
          <p:spPr>
            <a:xfrm>
              <a:off x="7273735" y="550258"/>
              <a:ext cx="1270106" cy="485523"/>
            </a:xfrm>
            <a:prstGeom prst="roundRect">
              <a:avLst>
                <a:gd name="adj" fmla="val 50000"/>
              </a:avLst>
            </a:prstGeom>
            <a:solidFill>
              <a:schemeClr val="bg1"/>
            </a:solid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768BC8DD-6CCF-3077-6928-7AA029DCB2D6}"/>
                </a:ext>
              </a:extLst>
            </p:cNvPr>
            <p:cNvSpPr/>
            <p:nvPr/>
          </p:nvSpPr>
          <p:spPr>
            <a:xfrm>
              <a:off x="7390499" y="604930"/>
              <a:ext cx="1036579" cy="319190"/>
            </a:xfrm>
            <a:prstGeom prst="rect">
              <a:avLst/>
            </a:prstGeom>
          </p:spPr>
          <p:txBody>
            <a:bodyPr wrap="square">
              <a:spAutoFit/>
            </a:bodyPr>
            <a:lstStyle/>
            <a:p>
              <a:pPr algn="ctr">
                <a:lnSpc>
                  <a:spcPct val="150000"/>
                </a:lnSpc>
              </a:pPr>
              <a:r>
                <a:rPr lang="en-US" sz="1100" b="1" dirty="0">
                  <a:solidFill>
                    <a:srgbClr val="002060"/>
                  </a:solidFill>
                  <a:ea typeface="Lato" panose="020F0502020204030203" pitchFamily="34" charset="0"/>
                  <a:cs typeface="Lato" panose="020F0502020204030203" pitchFamily="34" charset="0"/>
                </a:rPr>
                <a:t>Analytics</a:t>
              </a:r>
            </a:p>
          </p:txBody>
        </p:sp>
      </p:grpSp>
      <p:grpSp>
        <p:nvGrpSpPr>
          <p:cNvPr id="78" name="Group 77">
            <a:extLst>
              <a:ext uri="{FF2B5EF4-FFF2-40B4-BE49-F238E27FC236}">
                <a16:creationId xmlns:a16="http://schemas.microsoft.com/office/drawing/2014/main" id="{DA63DEE7-C01F-B7DD-E48B-68FDCFEB3374}"/>
              </a:ext>
            </a:extLst>
          </p:cNvPr>
          <p:cNvGrpSpPr/>
          <p:nvPr/>
        </p:nvGrpSpPr>
        <p:grpSpPr>
          <a:xfrm>
            <a:off x="5487797" y="442840"/>
            <a:ext cx="1270106" cy="485523"/>
            <a:chOff x="7273735" y="550258"/>
            <a:chExt cx="1270106" cy="485523"/>
          </a:xfrm>
        </p:grpSpPr>
        <p:sp>
          <p:nvSpPr>
            <p:cNvPr id="79" name="Rectangle: Rounded Corners 78">
              <a:hlinkClick r:id="rId14" action="ppaction://hlinksldjump"/>
              <a:extLst>
                <a:ext uri="{FF2B5EF4-FFF2-40B4-BE49-F238E27FC236}">
                  <a16:creationId xmlns:a16="http://schemas.microsoft.com/office/drawing/2014/main" id="{215B9D7C-8202-0C15-76A0-015B76BE40EE}"/>
                </a:ext>
              </a:extLst>
            </p:cNvPr>
            <p:cNvSpPr/>
            <p:nvPr/>
          </p:nvSpPr>
          <p:spPr>
            <a:xfrm>
              <a:off x="7273735" y="550258"/>
              <a:ext cx="1270106" cy="485523"/>
            </a:xfrm>
            <a:prstGeom prst="roundRect">
              <a:avLst>
                <a:gd name="adj" fmla="val 50000"/>
              </a:avLst>
            </a:prstGeom>
            <a:solidFill>
              <a:schemeClr val="accent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2095576C-0F7E-61CF-9CAF-5A3AAAA30BEF}"/>
                </a:ext>
              </a:extLst>
            </p:cNvPr>
            <p:cNvSpPr/>
            <p:nvPr/>
          </p:nvSpPr>
          <p:spPr>
            <a:xfrm>
              <a:off x="7390499"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Migration</a:t>
              </a:r>
            </a:p>
          </p:txBody>
        </p:sp>
      </p:grpSp>
      <p:pic>
        <p:nvPicPr>
          <p:cNvPr id="8" name="Picture 7" descr="Icon&#10;&#10;Description automatically generated">
            <a:extLst>
              <a:ext uri="{FF2B5EF4-FFF2-40B4-BE49-F238E27FC236}">
                <a16:creationId xmlns:a16="http://schemas.microsoft.com/office/drawing/2014/main" id="{73A54211-AAD9-6F47-E641-C58A6023F27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0136" y="301753"/>
            <a:ext cx="2366632" cy="876558"/>
          </a:xfrm>
          <a:prstGeom prst="rect">
            <a:avLst/>
          </a:prstGeom>
        </p:spPr>
      </p:pic>
    </p:spTree>
    <p:extLst>
      <p:ext uri="{BB962C8B-B14F-4D97-AF65-F5344CB8AC3E}">
        <p14:creationId xmlns:p14="http://schemas.microsoft.com/office/powerpoint/2010/main" val="355436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DFD45-A567-4B79-BFD6-D04BB9BC94A6}"/>
              </a:ext>
            </a:extLst>
          </p:cNvPr>
          <p:cNvSpPr txBox="1"/>
          <p:nvPr/>
        </p:nvSpPr>
        <p:spPr>
          <a:xfrm>
            <a:off x="2661222" y="490008"/>
            <a:ext cx="4488477" cy="502702"/>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0" i="0" u="none" strike="noStrike" kern="1200" cap="none" spc="0" normalizeH="0" baseline="0" noProof="0">
                <a:ln>
                  <a:noFill/>
                </a:ln>
                <a:solidFill>
                  <a:srgbClr val="2E6DB6"/>
                </a:solidFill>
                <a:effectLst/>
                <a:uLnTx/>
                <a:uFillTx/>
                <a:latin typeface="Montserrat Bold" panose="00000800000000000000" pitchFamily="2" charset="0"/>
                <a:ea typeface="+mn-ea"/>
                <a:cs typeface="+mn-cs"/>
              </a:rPr>
              <a:t>Proof of </a:t>
            </a:r>
            <a:r>
              <a:rPr kumimoji="0" lang="en-US" sz="3200" b="0" i="0" u="none" strike="noStrike" kern="1200" cap="none" spc="0" normalizeH="0" baseline="0" noProof="0">
                <a:ln>
                  <a:noFill/>
                </a:ln>
                <a:solidFill>
                  <a:srgbClr val="002060"/>
                </a:solidFill>
                <a:effectLst/>
                <a:uLnTx/>
                <a:uFillTx/>
                <a:latin typeface="Montserrat Light" panose="00000400000000000000" pitchFamily="2" charset="0"/>
                <a:ea typeface="+mn-ea"/>
                <a:cs typeface="+mn-cs"/>
              </a:rPr>
              <a:t>Concept</a:t>
            </a:r>
          </a:p>
        </p:txBody>
      </p:sp>
      <p:sp>
        <p:nvSpPr>
          <p:cNvPr id="154" name="TextBox 153">
            <a:extLst>
              <a:ext uri="{FF2B5EF4-FFF2-40B4-BE49-F238E27FC236}">
                <a16:creationId xmlns:a16="http://schemas.microsoft.com/office/drawing/2014/main" id="{B837E55A-B5C6-41DE-AE55-49063F384931}"/>
              </a:ext>
            </a:extLst>
          </p:cNvPr>
          <p:cNvSpPr txBox="1"/>
          <p:nvPr/>
        </p:nvSpPr>
        <p:spPr>
          <a:xfrm>
            <a:off x="6336335" y="2231564"/>
            <a:ext cx="5799221" cy="1785104"/>
          </a:xfrm>
          <a:prstGeom prst="rect">
            <a:avLst/>
          </a:prstGeom>
          <a:noFill/>
        </p:spPr>
        <p:txBody>
          <a:bodyPr wrap="square" rtlCol="0">
            <a:spAutoFit/>
          </a:bodyPr>
          <a:lstStyle/>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srgbClr val="002060"/>
                </a:solidFill>
                <a:effectLst/>
                <a:uLnTx/>
                <a:uFillTx/>
                <a:latin typeface="Open Sans"/>
                <a:ea typeface="+mn-ea"/>
                <a:cs typeface="+mn-cs"/>
              </a:rPr>
              <a:t>Set-Up </a:t>
            </a:r>
            <a:r>
              <a:rPr kumimoji="0" lang="en-US" sz="1100" b="0" i="0" u="none" strike="noStrike" kern="1200" cap="none" spc="0" normalizeH="0" baseline="0" noProof="0" dirty="0">
                <a:ln>
                  <a:noFill/>
                </a:ln>
                <a:solidFill>
                  <a:srgbClr val="002060"/>
                </a:solidFill>
                <a:effectLst/>
                <a:uLnTx/>
                <a:uFillTx/>
                <a:latin typeface="Open Sans"/>
                <a:ea typeface="+mn-ea"/>
                <a:cs typeface="+mn-cs"/>
              </a:rPr>
              <a:t>: Automated Provisioning including Self-Activation</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060"/>
              </a:solidFill>
              <a:effectLst/>
              <a:uLnTx/>
              <a:uFillTx/>
              <a:latin typeface="Open Sans"/>
              <a:ea typeface="+mn-ea"/>
              <a:cs typeface="+mn-cs"/>
            </a:endParaRPr>
          </a:p>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srgbClr val="002060"/>
                </a:solidFill>
                <a:effectLst/>
                <a:uLnTx/>
                <a:uFillTx/>
                <a:latin typeface="Open Sans"/>
                <a:ea typeface="+mn-ea"/>
                <a:cs typeface="+mn-cs"/>
              </a:rPr>
              <a:t>Duration</a:t>
            </a:r>
            <a:r>
              <a:rPr kumimoji="0" lang="en-US" sz="1100" b="0" i="0" u="none" strike="noStrike" kern="1200" cap="none" spc="0" normalizeH="0" baseline="0" noProof="0" dirty="0">
                <a:ln>
                  <a:noFill/>
                </a:ln>
                <a:solidFill>
                  <a:srgbClr val="002060"/>
                </a:solidFill>
                <a:effectLst/>
                <a:uLnTx/>
                <a:uFillTx/>
                <a:latin typeface="Open Sans"/>
                <a:ea typeface="+mn-ea"/>
                <a:cs typeface="+mn-cs"/>
              </a:rPr>
              <a:t>: </a:t>
            </a:r>
            <a:r>
              <a:rPr lang="en-US" sz="1100" dirty="0">
                <a:solidFill>
                  <a:srgbClr val="002060"/>
                </a:solidFill>
                <a:latin typeface="Open Sans"/>
              </a:rPr>
              <a:t>Free Trial periods c</a:t>
            </a:r>
            <a:r>
              <a:rPr kumimoji="0" lang="en-US" sz="1100" b="0" i="0" u="none" strike="noStrike" kern="1200" cap="none" spc="0" normalizeH="0" baseline="0" noProof="0" dirty="0">
                <a:ln>
                  <a:noFill/>
                </a:ln>
                <a:solidFill>
                  <a:srgbClr val="002060"/>
                </a:solidFill>
                <a:effectLst/>
                <a:uLnTx/>
                <a:uFillTx/>
                <a:latin typeface="Open Sans"/>
                <a:ea typeface="+mn-ea"/>
                <a:cs typeface="+mn-cs"/>
              </a:rPr>
              <a:t>an be customized as needed</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060"/>
              </a:solidFill>
              <a:effectLst/>
              <a:uLnTx/>
              <a:uFillTx/>
              <a:latin typeface="Open Sans"/>
              <a:ea typeface="+mn-ea"/>
              <a:cs typeface="+mn-cs"/>
            </a:endParaRPr>
          </a:p>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srgbClr val="002060"/>
                </a:solidFill>
                <a:effectLst/>
                <a:uLnTx/>
                <a:uFillTx/>
                <a:latin typeface="Open Sans"/>
                <a:ea typeface="+mn-ea"/>
                <a:cs typeface="+mn-cs"/>
              </a:rPr>
              <a:t>Carriers’ Voice</a:t>
            </a:r>
            <a:r>
              <a:rPr kumimoji="0" lang="en-US" sz="1100" b="0" i="0" u="none" strike="noStrike" kern="1200" cap="none" spc="0" normalizeH="0" baseline="0" noProof="0" dirty="0">
                <a:ln>
                  <a:noFill/>
                </a:ln>
                <a:solidFill>
                  <a:srgbClr val="002060"/>
                </a:solidFill>
                <a:effectLst/>
                <a:uLnTx/>
                <a:uFillTx/>
                <a:latin typeface="Open Sans"/>
                <a:ea typeface="+mn-ea"/>
                <a:cs typeface="+mn-cs"/>
              </a:rPr>
              <a:t>: </a:t>
            </a:r>
            <a:r>
              <a:rPr lang="en-US" sz="1100" dirty="0">
                <a:solidFill>
                  <a:srgbClr val="002060"/>
                </a:solidFill>
                <a:latin typeface="Open Sans"/>
              </a:rPr>
              <a:t>Ability to enable Free Trials</a:t>
            </a:r>
            <a:r>
              <a:rPr kumimoji="0" lang="en-US" sz="1100" b="0" i="0" u="none" strike="noStrike" kern="1200" cap="none" spc="0" normalizeH="0" baseline="0" noProof="0" dirty="0">
                <a:ln>
                  <a:noFill/>
                </a:ln>
                <a:solidFill>
                  <a:srgbClr val="002060"/>
                </a:solidFill>
                <a:effectLst/>
                <a:uLnTx/>
                <a:uFillTx/>
                <a:latin typeface="Open Sans"/>
                <a:ea typeface="+mn-ea"/>
                <a:cs typeface="+mn-cs"/>
              </a:rPr>
              <a:t> (Immediate Trunk &amp; DID Availability)</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2060"/>
              </a:solidFill>
              <a:effectLst/>
              <a:uLnTx/>
              <a:uFillTx/>
              <a:latin typeface="Open Sans"/>
              <a:ea typeface="+mn-ea"/>
              <a:cs typeface="+mn-cs"/>
            </a:endParaRPr>
          </a:p>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sng" strike="noStrike" kern="1200" cap="none" spc="0" normalizeH="0" baseline="0" noProof="0" dirty="0">
                <a:ln>
                  <a:noFill/>
                </a:ln>
                <a:solidFill>
                  <a:srgbClr val="002060"/>
                </a:solidFill>
                <a:effectLst/>
                <a:uLnTx/>
                <a:uFillTx/>
                <a:latin typeface="Open Sans"/>
                <a:ea typeface="+mn-ea"/>
                <a:cs typeface="+mn-cs"/>
              </a:rPr>
              <a:t>Built for the Global Market</a:t>
            </a:r>
            <a:r>
              <a:rPr kumimoji="0" lang="en-US" sz="1100" b="0" i="0" u="none" strike="noStrike" kern="1200" cap="none" spc="0" normalizeH="0" baseline="0" noProof="0" dirty="0">
                <a:ln>
                  <a:noFill/>
                </a:ln>
                <a:solidFill>
                  <a:srgbClr val="002060"/>
                </a:solidFill>
                <a:effectLst/>
                <a:uLnTx/>
                <a:uFillTx/>
                <a:latin typeface="Open Sans"/>
                <a:ea typeface="+mn-ea"/>
                <a:cs typeface="+mn-cs"/>
              </a:rPr>
              <a:t>: Multi-Lingual User Interface</a:t>
            </a:r>
          </a:p>
          <a:p>
            <a:pPr marL="280121" marR="0" lvl="0" indent="-280121"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solidFill>
                <a:srgbClr val="002060"/>
              </a:solidFill>
              <a:latin typeface="Open Sans"/>
            </a:endParaRPr>
          </a:p>
          <a:p>
            <a:pPr marL="280121" indent="-280121" defTabSz="914367">
              <a:buFont typeface="Arial" panose="020B0604020202020204" pitchFamily="34" charset="0"/>
              <a:buChar char="•"/>
              <a:defRPr/>
            </a:pPr>
            <a:r>
              <a:rPr kumimoji="0" lang="en-US" sz="1100" b="0" i="0" u="sng" strike="noStrike" kern="1200" cap="none" spc="0" normalizeH="0" baseline="0" noProof="0" dirty="0">
                <a:ln>
                  <a:noFill/>
                </a:ln>
                <a:solidFill>
                  <a:srgbClr val="002060"/>
                </a:solidFill>
                <a:effectLst/>
                <a:uLnTx/>
                <a:uFillTx/>
                <a:latin typeface="Open Sans"/>
                <a:ea typeface="+mn-ea"/>
                <a:cs typeface="+mn-cs"/>
              </a:rPr>
              <a:t>Business Continuity:</a:t>
            </a:r>
            <a:r>
              <a:rPr kumimoji="0" lang="en-US" sz="1100" b="0" i="0" strike="noStrike" kern="1200" cap="none" spc="0" normalizeH="0" baseline="0" noProof="0" dirty="0">
                <a:ln>
                  <a:noFill/>
                </a:ln>
                <a:solidFill>
                  <a:srgbClr val="002060"/>
                </a:solidFill>
                <a:effectLst/>
                <a:uLnTx/>
                <a:uFillTx/>
                <a:latin typeface="Open Sans"/>
                <a:ea typeface="+mn-ea"/>
                <a:cs typeface="+mn-cs"/>
              </a:rPr>
              <a:t> </a:t>
            </a:r>
            <a:r>
              <a:rPr lang="en-US" sz="1100" dirty="0">
                <a:solidFill>
                  <a:srgbClr val="002060"/>
                </a:solidFill>
                <a:latin typeface="Open Sans"/>
              </a:rPr>
              <a:t>Extensive </a:t>
            </a:r>
            <a:r>
              <a:rPr kumimoji="0" lang="en-US" sz="1100" b="0" i="0" strike="noStrike" kern="1200" cap="none" spc="0" normalizeH="0" baseline="0" noProof="0" dirty="0">
                <a:ln>
                  <a:noFill/>
                </a:ln>
                <a:solidFill>
                  <a:srgbClr val="002060"/>
                </a:solidFill>
                <a:effectLst/>
                <a:uLnTx/>
                <a:uFillTx/>
                <a:latin typeface="Open Sans"/>
                <a:ea typeface="+mn-ea"/>
                <a:cs typeface="+mn-cs"/>
              </a:rPr>
              <a:t>learning and knowledge base to leverage lower cost resources</a:t>
            </a:r>
            <a:endParaRPr kumimoji="0" lang="en-US" sz="1100" b="0" i="0" u="none" strike="noStrike" kern="1200" cap="none" spc="0" normalizeH="0" baseline="0" noProof="0" dirty="0">
              <a:ln>
                <a:noFill/>
              </a:ln>
              <a:solidFill>
                <a:srgbClr val="002060"/>
              </a:solidFill>
              <a:effectLst/>
              <a:uLnTx/>
              <a:uFillTx/>
              <a:latin typeface="Open Sans"/>
              <a:ea typeface="+mn-ea"/>
              <a:cs typeface="+mn-cs"/>
            </a:endParaRPr>
          </a:p>
        </p:txBody>
      </p:sp>
      <p:sp>
        <p:nvSpPr>
          <p:cNvPr id="155" name="Title 327">
            <a:extLst>
              <a:ext uri="{FF2B5EF4-FFF2-40B4-BE49-F238E27FC236}">
                <a16:creationId xmlns:a16="http://schemas.microsoft.com/office/drawing/2014/main" id="{CEF5F096-87D6-46A2-ADFC-7A0418E77130}"/>
              </a:ext>
            </a:extLst>
          </p:cNvPr>
          <p:cNvSpPr txBox="1">
            <a:spLocks/>
          </p:cNvSpPr>
          <p:nvPr/>
        </p:nvSpPr>
        <p:spPr>
          <a:xfrm>
            <a:off x="6222210" y="1659307"/>
            <a:ext cx="4454163" cy="382781"/>
          </a:xfrm>
          <a:prstGeom prst="rect">
            <a:avLst/>
          </a:prstGeom>
        </p:spPr>
        <p:txBody>
          <a:bodyPr/>
          <a:lstStyle>
            <a:lvl1pPr algn="ctr" defTabSz="914400" rtl="0" eaLnBrk="1" latinLnBrk="0" hangingPunct="1">
              <a:lnSpc>
                <a:spcPct val="90000"/>
              </a:lnSpc>
              <a:spcBef>
                <a:spcPct val="0"/>
              </a:spcBef>
              <a:buNone/>
              <a:defRPr sz="2800" kern="1200">
                <a:solidFill>
                  <a:schemeClr val="tx1"/>
                </a:solidFill>
                <a:latin typeface="Raleway Black" panose="020B0A030301010600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Metropolis Extra Bold"/>
                <a:ea typeface="+mj-ea"/>
                <a:cs typeface="+mj-cs"/>
              </a:rPr>
              <a:t>iPILOT Benefits</a:t>
            </a:r>
            <a:endParaRPr kumimoji="0" lang="en-US" sz="2400" b="1" i="0" u="none" strike="noStrike" kern="1200" cap="none" spc="0" normalizeH="0" baseline="0" noProof="0" dirty="0">
              <a:ln>
                <a:noFill/>
              </a:ln>
              <a:solidFill>
                <a:srgbClr val="FF0000"/>
              </a:solidFill>
              <a:effectLst/>
              <a:uLnTx/>
              <a:uFillTx/>
              <a:latin typeface="Metropolis Extra Bold"/>
              <a:ea typeface="+mj-ea"/>
              <a:cs typeface="+mj-cs"/>
            </a:endParaRPr>
          </a:p>
        </p:txBody>
      </p:sp>
      <p:pic>
        <p:nvPicPr>
          <p:cNvPr id="42" name="Graphic 41">
            <a:extLst>
              <a:ext uri="{FF2B5EF4-FFF2-40B4-BE49-F238E27FC236}">
                <a16:creationId xmlns:a16="http://schemas.microsoft.com/office/drawing/2014/main" id="{30E62F11-B427-46A1-B5E4-88D1F1BE84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84117" y="385256"/>
            <a:ext cx="1992712" cy="607454"/>
          </a:xfrm>
          <a:prstGeom prst="rect">
            <a:avLst/>
          </a:prstGeom>
        </p:spPr>
      </p:pic>
      <p:sp>
        <p:nvSpPr>
          <p:cNvPr id="46" name="Rectangle 45">
            <a:extLst>
              <a:ext uri="{FF2B5EF4-FFF2-40B4-BE49-F238E27FC236}">
                <a16:creationId xmlns:a16="http://schemas.microsoft.com/office/drawing/2014/main" id="{471CDE51-69B0-4D18-BAB0-3429A34CD228}"/>
              </a:ext>
            </a:extLst>
          </p:cNvPr>
          <p:cNvSpPr/>
          <p:nvPr/>
        </p:nvSpPr>
        <p:spPr>
          <a:xfrm>
            <a:off x="6325047" y="6421189"/>
            <a:ext cx="6628953" cy="374634"/>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kumimoji="0" lang="en-US" sz="1400" b="0" i="0" u="none" strike="noStrike" kern="1200" cap="none" spc="0" normalizeH="0" baseline="0" noProof="1">
                <a:ln>
                  <a:noFill/>
                </a:ln>
                <a:solidFill>
                  <a:srgbClr val="FFFFFF"/>
                </a:solidFill>
                <a:effectLst/>
                <a:uLnTx/>
                <a:uFillTx/>
                <a:latin typeface="Calibri Light" panose="020F0302020204030204"/>
                <a:ea typeface="Open Sans Light" panose="020B0306030504020204" pitchFamily="34" charset="0"/>
                <a:cs typeface="Open Sans Light" panose="020B0306030504020204" pitchFamily="34" charset="0"/>
              </a:rPr>
              <a:t>nuwave.com</a:t>
            </a:r>
            <a:r>
              <a:rPr kumimoji="0" lang="en-US" sz="1800" b="0" i="0" u="none" strike="noStrike" kern="1200" cap="none" spc="0" normalizeH="0" baseline="0" noProof="1">
                <a:ln>
                  <a:noFill/>
                </a:ln>
                <a:solidFill>
                  <a:srgbClr val="FFFFFF"/>
                </a:solidFill>
                <a:effectLst/>
                <a:uLnTx/>
                <a:uFillTx/>
                <a:latin typeface="Calibri Light" panose="020F0302020204030204"/>
                <a:ea typeface="Open Sans Light" panose="020B0306030504020204" pitchFamily="34" charset="0"/>
                <a:cs typeface="Open Sans Light" panose="020B0306030504020204" pitchFamily="34" charset="0"/>
              </a:rPr>
              <a:t>		             </a:t>
            </a:r>
            <a:r>
              <a:rPr kumimoji="0" lang="en-US" sz="1000" b="0" i="0" u="none" strike="noStrike" kern="1200" cap="none" spc="0" normalizeH="0" baseline="0" noProof="1">
                <a:ln>
                  <a:noFill/>
                </a:ln>
                <a:solidFill>
                  <a:srgbClr val="FFFFFF"/>
                </a:solidFill>
                <a:effectLst/>
                <a:uLnTx/>
                <a:uFillTx/>
                <a:latin typeface="Calibri Light" panose="020F0302020204030204"/>
                <a:ea typeface="Open Sans Light" panose="020B0306030504020204" pitchFamily="34" charset="0"/>
                <a:cs typeface="Open Sans Light" panose="020B0306030504020204" pitchFamily="34" charset="0"/>
              </a:rPr>
              <a:t>NuWave Communications Confidential and Proprietary</a:t>
            </a:r>
          </a:p>
        </p:txBody>
      </p:sp>
      <p:pic>
        <p:nvPicPr>
          <p:cNvPr id="8" name="Graphic 7">
            <a:extLst>
              <a:ext uri="{FF2B5EF4-FFF2-40B4-BE49-F238E27FC236}">
                <a16:creationId xmlns:a16="http://schemas.microsoft.com/office/drawing/2014/main" id="{847E9F5A-2E93-4FE3-9EA1-F428B13957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2259812"/>
            <a:ext cx="208752" cy="208752"/>
          </a:xfrm>
          <a:prstGeom prst="rect">
            <a:avLst/>
          </a:prstGeom>
        </p:spPr>
      </p:pic>
      <p:pic>
        <p:nvPicPr>
          <p:cNvPr id="55" name="Graphic 54">
            <a:extLst>
              <a:ext uri="{FF2B5EF4-FFF2-40B4-BE49-F238E27FC236}">
                <a16:creationId xmlns:a16="http://schemas.microsoft.com/office/drawing/2014/main" id="{DAB03AF2-0F90-48FC-8E14-9439069C5D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2589343"/>
            <a:ext cx="208752" cy="208752"/>
          </a:xfrm>
          <a:prstGeom prst="rect">
            <a:avLst/>
          </a:prstGeom>
        </p:spPr>
      </p:pic>
      <p:pic>
        <p:nvPicPr>
          <p:cNvPr id="56" name="Graphic 55">
            <a:extLst>
              <a:ext uri="{FF2B5EF4-FFF2-40B4-BE49-F238E27FC236}">
                <a16:creationId xmlns:a16="http://schemas.microsoft.com/office/drawing/2014/main" id="{A6C1150D-E29B-412C-A4AE-104D64E4CB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2918874"/>
            <a:ext cx="208752" cy="208752"/>
          </a:xfrm>
          <a:prstGeom prst="rect">
            <a:avLst/>
          </a:prstGeom>
        </p:spPr>
      </p:pic>
      <p:pic>
        <p:nvPicPr>
          <p:cNvPr id="57" name="Graphic 56">
            <a:extLst>
              <a:ext uri="{FF2B5EF4-FFF2-40B4-BE49-F238E27FC236}">
                <a16:creationId xmlns:a16="http://schemas.microsoft.com/office/drawing/2014/main" id="{437D96E9-DDDD-4FD8-BB80-C9BADF6F3C9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3248405"/>
            <a:ext cx="208752" cy="208752"/>
          </a:xfrm>
          <a:prstGeom prst="rect">
            <a:avLst/>
          </a:prstGeom>
        </p:spPr>
      </p:pic>
      <p:pic>
        <p:nvPicPr>
          <p:cNvPr id="58" name="Graphic 57">
            <a:extLst>
              <a:ext uri="{FF2B5EF4-FFF2-40B4-BE49-F238E27FC236}">
                <a16:creationId xmlns:a16="http://schemas.microsoft.com/office/drawing/2014/main" id="{4215C78A-2BCD-4128-AE98-A64CAE04FC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36335" y="3577938"/>
            <a:ext cx="208752" cy="208752"/>
          </a:xfrm>
          <a:prstGeom prst="rect">
            <a:avLst/>
          </a:prstGeom>
        </p:spPr>
      </p:pic>
      <p:sp>
        <p:nvSpPr>
          <p:cNvPr id="59" name="Rectangle 58">
            <a:extLst>
              <a:ext uri="{FF2B5EF4-FFF2-40B4-BE49-F238E27FC236}">
                <a16:creationId xmlns:a16="http://schemas.microsoft.com/office/drawing/2014/main" id="{4D0BD3FF-E014-4665-A69A-81E08B6B0DF5}"/>
              </a:ext>
            </a:extLst>
          </p:cNvPr>
          <p:cNvSpPr/>
          <p:nvPr/>
        </p:nvSpPr>
        <p:spPr>
          <a:xfrm>
            <a:off x="0" y="4235117"/>
            <a:ext cx="12192000" cy="2160040"/>
          </a:xfrm>
          <a:prstGeom prst="rect">
            <a:avLst/>
          </a:prstGeom>
          <a:solidFill>
            <a:schemeClr val="bg2"/>
          </a:solidFill>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 name="Rectangle: Rounded Corners 8">
            <a:extLst>
              <a:ext uri="{FF2B5EF4-FFF2-40B4-BE49-F238E27FC236}">
                <a16:creationId xmlns:a16="http://schemas.microsoft.com/office/drawing/2014/main" id="{352364A1-1034-40C9-80DD-D8DDF423423A}"/>
              </a:ext>
            </a:extLst>
          </p:cNvPr>
          <p:cNvSpPr/>
          <p:nvPr/>
        </p:nvSpPr>
        <p:spPr>
          <a:xfrm>
            <a:off x="552783" y="5266471"/>
            <a:ext cx="2163679" cy="7753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0" name="Rectangle: Rounded Corners 59">
            <a:extLst>
              <a:ext uri="{FF2B5EF4-FFF2-40B4-BE49-F238E27FC236}">
                <a16:creationId xmlns:a16="http://schemas.microsoft.com/office/drawing/2014/main" id="{42417652-AF4F-4022-A835-082764EB0805}"/>
              </a:ext>
            </a:extLst>
          </p:cNvPr>
          <p:cNvSpPr/>
          <p:nvPr/>
        </p:nvSpPr>
        <p:spPr>
          <a:xfrm>
            <a:off x="3500074" y="5266471"/>
            <a:ext cx="2163679" cy="7753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1" name="Rectangle: Rounded Corners 60">
            <a:extLst>
              <a:ext uri="{FF2B5EF4-FFF2-40B4-BE49-F238E27FC236}">
                <a16:creationId xmlns:a16="http://schemas.microsoft.com/office/drawing/2014/main" id="{E49DFFD1-E71D-47A6-9EA2-6B4AC8879458}"/>
              </a:ext>
            </a:extLst>
          </p:cNvPr>
          <p:cNvSpPr/>
          <p:nvPr/>
        </p:nvSpPr>
        <p:spPr>
          <a:xfrm>
            <a:off x="6447365" y="5266471"/>
            <a:ext cx="2163679" cy="7753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2" name="Rectangle: Rounded Corners 61">
            <a:extLst>
              <a:ext uri="{FF2B5EF4-FFF2-40B4-BE49-F238E27FC236}">
                <a16:creationId xmlns:a16="http://schemas.microsoft.com/office/drawing/2014/main" id="{6E8A0671-B6D7-4B14-933E-CD1840D9F8F2}"/>
              </a:ext>
            </a:extLst>
          </p:cNvPr>
          <p:cNvSpPr/>
          <p:nvPr/>
        </p:nvSpPr>
        <p:spPr>
          <a:xfrm>
            <a:off x="9394656" y="5266471"/>
            <a:ext cx="2163679" cy="775368"/>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63" name="TextBox 62">
            <a:extLst>
              <a:ext uri="{FF2B5EF4-FFF2-40B4-BE49-F238E27FC236}">
                <a16:creationId xmlns:a16="http://schemas.microsoft.com/office/drawing/2014/main" id="{EBA6650C-5CA4-45ED-85F7-62CFD5D8AB3B}"/>
              </a:ext>
            </a:extLst>
          </p:cNvPr>
          <p:cNvSpPr txBox="1"/>
          <p:nvPr/>
        </p:nvSpPr>
        <p:spPr>
          <a:xfrm>
            <a:off x="484117" y="4568954"/>
            <a:ext cx="10696610" cy="374270"/>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E6DB6"/>
                </a:solidFill>
                <a:effectLst/>
                <a:uLnTx/>
                <a:uFillTx/>
                <a:latin typeface="Open Sans" panose="020B0606030504020204" pitchFamily="34" charset="0"/>
                <a:ea typeface="Calibri" panose="020F0502020204030204" pitchFamily="34" charset="0"/>
                <a:cs typeface="Times New Roman" panose="02020603050405020304" pitchFamily="18" charset="0"/>
              </a:rPr>
              <a:t>iPILOT delivers the best unified calling experience for Webex Calling in the market today.</a:t>
            </a:r>
          </a:p>
        </p:txBody>
      </p:sp>
      <p:pic>
        <p:nvPicPr>
          <p:cNvPr id="11" name="Graphic 10">
            <a:extLst>
              <a:ext uri="{FF2B5EF4-FFF2-40B4-BE49-F238E27FC236}">
                <a16:creationId xmlns:a16="http://schemas.microsoft.com/office/drawing/2014/main" id="{55EEFD4A-BC6E-4B86-B420-B9B6D01BD2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6694" y="5478945"/>
            <a:ext cx="352425" cy="352425"/>
          </a:xfrm>
          <a:prstGeom prst="rect">
            <a:avLst/>
          </a:prstGeom>
        </p:spPr>
      </p:pic>
      <p:pic>
        <p:nvPicPr>
          <p:cNvPr id="13" name="Graphic 12">
            <a:extLst>
              <a:ext uri="{FF2B5EF4-FFF2-40B4-BE49-F238E27FC236}">
                <a16:creationId xmlns:a16="http://schemas.microsoft.com/office/drawing/2014/main" id="{9D492F6C-93DF-42BF-9E94-70E145C5CF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54759" y="5478945"/>
            <a:ext cx="476250" cy="371475"/>
          </a:xfrm>
          <a:prstGeom prst="rect">
            <a:avLst/>
          </a:prstGeom>
        </p:spPr>
      </p:pic>
      <p:pic>
        <p:nvPicPr>
          <p:cNvPr id="15" name="Graphic 14">
            <a:extLst>
              <a:ext uri="{FF2B5EF4-FFF2-40B4-BE49-F238E27FC236}">
                <a16:creationId xmlns:a16="http://schemas.microsoft.com/office/drawing/2014/main" id="{4D6E1FFA-48C7-4BD4-A9DE-93EACFAEA7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8701" y="5478945"/>
            <a:ext cx="352425" cy="352425"/>
          </a:xfrm>
          <a:prstGeom prst="rect">
            <a:avLst/>
          </a:prstGeom>
        </p:spPr>
      </p:pic>
      <p:pic>
        <p:nvPicPr>
          <p:cNvPr id="17" name="Graphic 16">
            <a:extLst>
              <a:ext uri="{FF2B5EF4-FFF2-40B4-BE49-F238E27FC236}">
                <a16:creationId xmlns:a16="http://schemas.microsoft.com/office/drawing/2014/main" id="{34B8E9D0-1822-4B0A-AA12-48AD382D84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57753" y="5478945"/>
            <a:ext cx="381000" cy="381000"/>
          </a:xfrm>
          <a:prstGeom prst="rect">
            <a:avLst/>
          </a:prstGeom>
        </p:spPr>
      </p:pic>
      <p:sp>
        <p:nvSpPr>
          <p:cNvPr id="71" name="TextBox 70">
            <a:extLst>
              <a:ext uri="{FF2B5EF4-FFF2-40B4-BE49-F238E27FC236}">
                <a16:creationId xmlns:a16="http://schemas.microsoft.com/office/drawing/2014/main" id="{2EEAEC59-7570-4E7F-8AF3-B6B8089DE6FB}"/>
              </a:ext>
            </a:extLst>
          </p:cNvPr>
          <p:cNvSpPr txBox="1"/>
          <p:nvPr/>
        </p:nvSpPr>
        <p:spPr>
          <a:xfrm>
            <a:off x="1162237" y="5517358"/>
            <a:ext cx="1255771" cy="2616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Unified Solution</a:t>
            </a:r>
          </a:p>
        </p:txBody>
      </p:sp>
      <p:sp>
        <p:nvSpPr>
          <p:cNvPr id="72" name="TextBox 71">
            <a:extLst>
              <a:ext uri="{FF2B5EF4-FFF2-40B4-BE49-F238E27FC236}">
                <a16:creationId xmlns:a16="http://schemas.microsoft.com/office/drawing/2014/main" id="{584AE1D7-FF05-4B3C-BCA4-6293B10CD0D0}"/>
              </a:ext>
            </a:extLst>
          </p:cNvPr>
          <p:cNvSpPr txBox="1"/>
          <p:nvPr/>
        </p:nvSpPr>
        <p:spPr>
          <a:xfrm>
            <a:off x="4175478" y="5419533"/>
            <a:ext cx="1434801" cy="430887"/>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Single Pane of Glass Management</a:t>
            </a:r>
          </a:p>
        </p:txBody>
      </p:sp>
      <p:sp>
        <p:nvSpPr>
          <p:cNvPr id="73" name="TextBox 72">
            <a:extLst>
              <a:ext uri="{FF2B5EF4-FFF2-40B4-BE49-F238E27FC236}">
                <a16:creationId xmlns:a16="http://schemas.microsoft.com/office/drawing/2014/main" id="{63DCDDD5-D56F-4864-A40B-9214CFDF8691}"/>
              </a:ext>
            </a:extLst>
          </p:cNvPr>
          <p:cNvSpPr txBox="1"/>
          <p:nvPr/>
        </p:nvSpPr>
        <p:spPr>
          <a:xfrm>
            <a:off x="7004237" y="5517358"/>
            <a:ext cx="1465995" cy="2616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Global Compliance</a:t>
            </a:r>
          </a:p>
        </p:txBody>
      </p:sp>
      <p:sp>
        <p:nvSpPr>
          <p:cNvPr id="74" name="TextBox 73">
            <a:extLst>
              <a:ext uri="{FF2B5EF4-FFF2-40B4-BE49-F238E27FC236}">
                <a16:creationId xmlns:a16="http://schemas.microsoft.com/office/drawing/2014/main" id="{92FF0F9E-FB71-4CDA-AFA5-1F15DDB8D2F5}"/>
              </a:ext>
            </a:extLst>
          </p:cNvPr>
          <p:cNvSpPr txBox="1"/>
          <p:nvPr/>
        </p:nvSpPr>
        <p:spPr>
          <a:xfrm>
            <a:off x="10001437" y="5514245"/>
            <a:ext cx="1465995" cy="26161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Enabled in Minutes</a:t>
            </a:r>
          </a:p>
        </p:txBody>
      </p:sp>
      <p:sp>
        <p:nvSpPr>
          <p:cNvPr id="18" name="Oval 17">
            <a:extLst>
              <a:ext uri="{FF2B5EF4-FFF2-40B4-BE49-F238E27FC236}">
                <a16:creationId xmlns:a16="http://schemas.microsoft.com/office/drawing/2014/main" id="{DC41C57D-09EA-493C-BA74-0126718255BD}"/>
              </a:ext>
            </a:extLst>
          </p:cNvPr>
          <p:cNvSpPr/>
          <p:nvPr/>
        </p:nvSpPr>
        <p:spPr>
          <a:xfrm>
            <a:off x="861148" y="1940309"/>
            <a:ext cx="1010653" cy="101065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76" name="Oval 75">
            <a:extLst>
              <a:ext uri="{FF2B5EF4-FFF2-40B4-BE49-F238E27FC236}">
                <a16:creationId xmlns:a16="http://schemas.microsoft.com/office/drawing/2014/main" id="{4207346F-BD7A-412D-9D38-076C7ED127C3}"/>
              </a:ext>
            </a:extLst>
          </p:cNvPr>
          <p:cNvSpPr/>
          <p:nvPr/>
        </p:nvSpPr>
        <p:spPr>
          <a:xfrm>
            <a:off x="2648506" y="1940309"/>
            <a:ext cx="1010653" cy="101065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84" name="Graphic 83">
            <a:extLst>
              <a:ext uri="{FF2B5EF4-FFF2-40B4-BE49-F238E27FC236}">
                <a16:creationId xmlns:a16="http://schemas.microsoft.com/office/drawing/2014/main" id="{7A2151A4-E4FE-41FC-AFC4-3A315E5C5E5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66052"/>
          <a:stretch/>
        </p:blipFill>
        <p:spPr>
          <a:xfrm>
            <a:off x="2812897" y="2157908"/>
            <a:ext cx="676483" cy="607454"/>
          </a:xfrm>
          <a:prstGeom prst="rect">
            <a:avLst/>
          </a:prstGeom>
        </p:spPr>
      </p:pic>
      <p:sp>
        <p:nvSpPr>
          <p:cNvPr id="85" name="TextBox 84">
            <a:extLst>
              <a:ext uri="{FF2B5EF4-FFF2-40B4-BE49-F238E27FC236}">
                <a16:creationId xmlns:a16="http://schemas.microsoft.com/office/drawing/2014/main" id="{2C29CF86-CEB4-4215-A1B0-8DCD2C701C0D}"/>
              </a:ext>
            </a:extLst>
          </p:cNvPr>
          <p:cNvSpPr txBox="1"/>
          <p:nvPr/>
        </p:nvSpPr>
        <p:spPr>
          <a:xfrm>
            <a:off x="484117" y="1260478"/>
            <a:ext cx="4741026" cy="33855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600" b="1" dirty="0">
                <a:solidFill>
                  <a:srgbClr val="2E6DB6"/>
                </a:solidFill>
                <a:latin typeface="Open Sans"/>
              </a:rPr>
              <a:t>What you can include in your </a:t>
            </a:r>
            <a:r>
              <a:rPr kumimoji="0" lang="en-US" sz="1600" b="1" i="0" u="none" strike="noStrike" kern="1200" cap="none" spc="0" normalizeH="0" baseline="0" noProof="0" dirty="0">
                <a:ln>
                  <a:noFill/>
                </a:ln>
                <a:solidFill>
                  <a:srgbClr val="2E6DB6"/>
                </a:solidFill>
                <a:effectLst/>
                <a:uLnTx/>
                <a:uFillTx/>
                <a:latin typeface="Open Sans"/>
                <a:ea typeface="+mn-ea"/>
                <a:cs typeface="+mn-cs"/>
              </a:rPr>
              <a:t>Free Trial:</a:t>
            </a:r>
          </a:p>
        </p:txBody>
      </p:sp>
      <p:sp>
        <p:nvSpPr>
          <p:cNvPr id="86" name="TextBox 85">
            <a:extLst>
              <a:ext uri="{FF2B5EF4-FFF2-40B4-BE49-F238E27FC236}">
                <a16:creationId xmlns:a16="http://schemas.microsoft.com/office/drawing/2014/main" id="{78953993-7CFE-48F4-8858-AB281457059A}"/>
              </a:ext>
            </a:extLst>
          </p:cNvPr>
          <p:cNvSpPr txBox="1"/>
          <p:nvPr/>
        </p:nvSpPr>
        <p:spPr>
          <a:xfrm>
            <a:off x="318032" y="3147223"/>
            <a:ext cx="2088444" cy="430887"/>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E6DB6"/>
                </a:solidFill>
                <a:effectLst/>
                <a:uLnTx/>
                <a:uFillTx/>
                <a:latin typeface="Open Sans"/>
                <a:ea typeface="+mn-ea"/>
                <a:cs typeface="+mn-cs"/>
              </a:rPr>
              <a:t>Carrier Partner Voice Network</a:t>
            </a:r>
          </a:p>
        </p:txBody>
      </p:sp>
      <p:sp>
        <p:nvSpPr>
          <p:cNvPr id="87" name="TextBox 86">
            <a:extLst>
              <a:ext uri="{FF2B5EF4-FFF2-40B4-BE49-F238E27FC236}">
                <a16:creationId xmlns:a16="http://schemas.microsoft.com/office/drawing/2014/main" id="{0D05FF35-27B0-4806-8A62-8C1EB17A0AE5}"/>
              </a:ext>
            </a:extLst>
          </p:cNvPr>
          <p:cNvSpPr txBox="1"/>
          <p:nvPr/>
        </p:nvSpPr>
        <p:spPr>
          <a:xfrm>
            <a:off x="2087034" y="3147223"/>
            <a:ext cx="2088444" cy="60016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E6DB6"/>
                </a:solidFill>
                <a:effectLst/>
                <a:uLnTx/>
                <a:uFillTx/>
                <a:latin typeface="Open Sans"/>
                <a:ea typeface="+mn-ea"/>
                <a:cs typeface="+mn-cs"/>
              </a:rPr>
              <a:t>iPILOT’s first in its class automated provisioning platform</a:t>
            </a:r>
          </a:p>
        </p:txBody>
      </p:sp>
      <p:sp>
        <p:nvSpPr>
          <p:cNvPr id="88" name="TextBox 87">
            <a:extLst>
              <a:ext uri="{FF2B5EF4-FFF2-40B4-BE49-F238E27FC236}">
                <a16:creationId xmlns:a16="http://schemas.microsoft.com/office/drawing/2014/main" id="{309B2934-DB50-4C8D-9647-C6E4FCCF1C77}"/>
              </a:ext>
            </a:extLst>
          </p:cNvPr>
          <p:cNvSpPr txBox="1"/>
          <p:nvPr/>
        </p:nvSpPr>
        <p:spPr>
          <a:xfrm>
            <a:off x="3884641" y="3149026"/>
            <a:ext cx="2088444" cy="60016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E6DB6"/>
                </a:solidFill>
                <a:effectLst/>
                <a:uLnTx/>
                <a:uFillTx/>
                <a:latin typeface="Open Sans"/>
                <a:ea typeface="+mn-ea"/>
                <a:cs typeface="+mn-cs"/>
              </a:rPr>
              <a:t>Unified, Simple, and fast Cloud Connect for Webex Calling Experience</a:t>
            </a:r>
          </a:p>
        </p:txBody>
      </p:sp>
      <p:sp>
        <p:nvSpPr>
          <p:cNvPr id="89" name="Rectangle 88">
            <a:extLst>
              <a:ext uri="{FF2B5EF4-FFF2-40B4-BE49-F238E27FC236}">
                <a16:creationId xmlns:a16="http://schemas.microsoft.com/office/drawing/2014/main" id="{5849C03F-D847-46B9-B4E5-F6B89F52CAD4}"/>
              </a:ext>
            </a:extLst>
          </p:cNvPr>
          <p:cNvSpPr/>
          <p:nvPr/>
        </p:nvSpPr>
        <p:spPr>
          <a:xfrm>
            <a:off x="6635952" y="339518"/>
            <a:ext cx="5149649" cy="940583"/>
          </a:xfrm>
          <a:prstGeom prst="rect">
            <a:avLst/>
          </a:prstGeom>
          <a:solidFill>
            <a:schemeClr val="accent1"/>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0" name="Rectangle 89">
            <a:extLst>
              <a:ext uri="{FF2B5EF4-FFF2-40B4-BE49-F238E27FC236}">
                <a16:creationId xmlns:a16="http://schemas.microsoft.com/office/drawing/2014/main" id="{EAF8CC18-DA0D-4B78-AFB8-9BF9EA1DC467}"/>
              </a:ext>
            </a:extLst>
          </p:cNvPr>
          <p:cNvSpPr/>
          <p:nvPr/>
        </p:nvSpPr>
        <p:spPr>
          <a:xfrm>
            <a:off x="6662687" y="366253"/>
            <a:ext cx="5085481" cy="883263"/>
          </a:xfrm>
          <a:prstGeom prst="rect">
            <a:avLst/>
          </a:prstGeom>
          <a:solidFill>
            <a:schemeClr val="accent5">
              <a:lumMod val="20000"/>
              <a:lumOff val="80000"/>
            </a:schemeClr>
          </a:solidFill>
          <a:ln>
            <a:noFill/>
          </a:ln>
          <a:effectLst>
            <a:outerShdw blurRad="508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1" name="Rectangle 90">
            <a:extLst>
              <a:ext uri="{FF2B5EF4-FFF2-40B4-BE49-F238E27FC236}">
                <a16:creationId xmlns:a16="http://schemas.microsoft.com/office/drawing/2014/main" id="{8D91D4EB-6334-49BE-B713-14E3EC8D065B}"/>
              </a:ext>
            </a:extLst>
          </p:cNvPr>
          <p:cNvSpPr/>
          <p:nvPr/>
        </p:nvSpPr>
        <p:spPr>
          <a:xfrm>
            <a:off x="8351882" y="293160"/>
            <a:ext cx="3396286" cy="1062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In only a few minutes, your customers can self-enable a specified, time-limited POC of your Cloud Connect for Webex Calling Offer.</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8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Enable your customers and partners with the most industry disrupting tool in the market for Webex Calling. </a:t>
            </a:r>
          </a:p>
        </p:txBody>
      </p:sp>
      <p:sp>
        <p:nvSpPr>
          <p:cNvPr id="92" name="Rectangle 91">
            <a:extLst>
              <a:ext uri="{FF2B5EF4-FFF2-40B4-BE49-F238E27FC236}">
                <a16:creationId xmlns:a16="http://schemas.microsoft.com/office/drawing/2014/main" id="{01E75FAD-F4B3-41F9-A385-6E4DC06F09DF}"/>
              </a:ext>
            </a:extLst>
          </p:cNvPr>
          <p:cNvSpPr/>
          <p:nvPr/>
        </p:nvSpPr>
        <p:spPr>
          <a:xfrm>
            <a:off x="6662687" y="366253"/>
            <a:ext cx="1679469" cy="88326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93" name="TextBox 92">
            <a:extLst>
              <a:ext uri="{FF2B5EF4-FFF2-40B4-BE49-F238E27FC236}">
                <a16:creationId xmlns:a16="http://schemas.microsoft.com/office/drawing/2014/main" id="{94154330-04F0-4A9E-8726-4898C1D97541}"/>
              </a:ext>
            </a:extLst>
          </p:cNvPr>
          <p:cNvSpPr txBox="1"/>
          <p:nvPr/>
        </p:nvSpPr>
        <p:spPr>
          <a:xfrm>
            <a:off x="6662688" y="421519"/>
            <a:ext cx="1651762" cy="707886"/>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Extra Bold" panose="00000900000000000000" pitchFamily="50" charset="0"/>
                <a:ea typeface="Roboto Black" panose="02000000000000000000" pitchFamily="2" charset="0"/>
                <a:cs typeface="+mn-cs"/>
              </a:rPr>
              <a:t>Enable Free Trials</a:t>
            </a:r>
          </a:p>
        </p:txBody>
      </p:sp>
      <p:grpSp>
        <p:nvGrpSpPr>
          <p:cNvPr id="3" name="Group 2">
            <a:extLst>
              <a:ext uri="{FF2B5EF4-FFF2-40B4-BE49-F238E27FC236}">
                <a16:creationId xmlns:a16="http://schemas.microsoft.com/office/drawing/2014/main" id="{7D8A98F7-B392-445D-CDFF-2DF4B0AE22EC}"/>
              </a:ext>
            </a:extLst>
          </p:cNvPr>
          <p:cNvGrpSpPr/>
          <p:nvPr/>
        </p:nvGrpSpPr>
        <p:grpSpPr>
          <a:xfrm>
            <a:off x="0" y="6395903"/>
            <a:ext cx="12192000" cy="462096"/>
            <a:chOff x="0" y="6395903"/>
            <a:chExt cx="12192000" cy="462096"/>
          </a:xfrm>
        </p:grpSpPr>
        <p:sp>
          <p:nvSpPr>
            <p:cNvPr id="4" name="Rectangle 3">
              <a:extLst>
                <a:ext uri="{FF2B5EF4-FFF2-40B4-BE49-F238E27FC236}">
                  <a16:creationId xmlns:a16="http://schemas.microsoft.com/office/drawing/2014/main" id="{0DD3E5CC-9ED7-87FD-134D-5E2331FF7020}"/>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 name="Rectangle 4">
              <a:extLst>
                <a:ext uri="{FF2B5EF4-FFF2-40B4-BE49-F238E27FC236}">
                  <a16:creationId xmlns:a16="http://schemas.microsoft.com/office/drawing/2014/main" id="{A828C71A-6E5C-22B1-47DD-A6D23639C88F}"/>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kumimoji="0" lang="en-US" sz="1000" b="0" i="0" u="none" strike="noStrike" kern="1200" cap="none" spc="0" normalizeH="0" baseline="0" noProof="1">
                  <a:ln>
                    <a:noFill/>
                  </a:ln>
                  <a:solidFill>
                    <a:srgbClr val="FFFFFF"/>
                  </a:solidFill>
                  <a:effectLst/>
                  <a:uLnTx/>
                  <a:uFillTx/>
                  <a:latin typeface="Open Sans"/>
                  <a:ea typeface="Open Sans Light" panose="020B0306030504020204" pitchFamily="34" charset="0"/>
                  <a:cs typeface="Open Sans Light" panose="020B0306030504020204" pitchFamily="34" charset="0"/>
                </a:rPr>
                <a:t>www.nuwave.com</a:t>
              </a:r>
            </a:p>
          </p:txBody>
        </p:sp>
        <p:sp>
          <p:nvSpPr>
            <p:cNvPr id="6" name="TextBox 5">
              <a:extLst>
                <a:ext uri="{FF2B5EF4-FFF2-40B4-BE49-F238E27FC236}">
                  <a16:creationId xmlns:a16="http://schemas.microsoft.com/office/drawing/2014/main" id="{42AB1DC9-1A65-A957-8C5A-5C5F515E786C}"/>
                </a:ext>
              </a:extLst>
            </p:cNvPr>
            <p:cNvSpPr txBox="1"/>
            <p:nvPr/>
          </p:nvSpPr>
          <p:spPr>
            <a:xfrm>
              <a:off x="7669369" y="6450854"/>
              <a:ext cx="4370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Open Sans"/>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kumimoji="0" lang="en-US" sz="800" b="0" i="0" u="none" strike="noStrike" kern="1200" cap="none" spc="0" normalizeH="0" baseline="0" noProof="0">
                <a:ln>
                  <a:noFill/>
                </a:ln>
                <a:solidFill>
                  <a:srgbClr val="FFFFFF"/>
                </a:solidFill>
                <a:effectLst/>
                <a:uLnTx/>
                <a:uFillTx/>
                <a:latin typeface="Open Sans"/>
                <a:ea typeface="+mn-ea"/>
                <a:cs typeface="+mn-cs"/>
              </a:endParaRPr>
            </a:p>
          </p:txBody>
        </p:sp>
        <p:pic>
          <p:nvPicPr>
            <p:cNvPr id="7" name="Picture 6">
              <a:extLst>
                <a:ext uri="{FF2B5EF4-FFF2-40B4-BE49-F238E27FC236}">
                  <a16:creationId xmlns:a16="http://schemas.microsoft.com/office/drawing/2014/main" id="{0F110639-7EAE-5440-0C20-F0C7C172C3B0}"/>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0" name="Straight Connector 9">
              <a:extLst>
                <a:ext uri="{FF2B5EF4-FFF2-40B4-BE49-F238E27FC236}">
                  <a16:creationId xmlns:a16="http://schemas.microsoft.com/office/drawing/2014/main" id="{68E3C80A-11FC-18C1-B943-2F4602F84A91}"/>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2" name="Rectangle 11">
            <a:extLst>
              <a:ext uri="{FF2B5EF4-FFF2-40B4-BE49-F238E27FC236}">
                <a16:creationId xmlns:a16="http://schemas.microsoft.com/office/drawing/2014/main" id="{E3EB546D-6EC3-F69A-46D8-BF48AF19DE56}"/>
              </a:ext>
            </a:extLst>
          </p:cNvPr>
          <p:cNvSpPr/>
          <p:nvPr/>
        </p:nvSpPr>
        <p:spPr>
          <a:xfrm>
            <a:off x="5768731" y="6504077"/>
            <a:ext cx="1543743" cy="246221"/>
          </a:xfrm>
          <a:prstGeom prst="rect">
            <a:avLst/>
          </a:prstGeom>
        </p:spPr>
        <p:txBody>
          <a:bodyPr wrap="square" lIns="91440" tIns="45720" rIns="91440" bIns="45720" anchor="t">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kumimoji="0" lang="en-US" sz="1000" b="0" i="0" u="none" strike="noStrike" kern="1200" cap="none" spc="0" normalizeH="0" baseline="0" noProof="1">
                <a:ln>
                  <a:noFill/>
                </a:ln>
                <a:solidFill>
                  <a:srgbClr val="FFFFFF"/>
                </a:solidFill>
                <a:effectLst/>
                <a:uLnTx/>
                <a:uFillTx/>
                <a:latin typeface="Open Sans"/>
                <a:ea typeface="Open Sans Light"/>
                <a:cs typeface="Open Sans Light"/>
              </a:rPr>
              <a:t>Sales@nuwave.com</a:t>
            </a:r>
          </a:p>
        </p:txBody>
      </p:sp>
      <p:grpSp>
        <p:nvGrpSpPr>
          <p:cNvPr id="24" name="Group 23">
            <a:extLst>
              <a:ext uri="{FF2B5EF4-FFF2-40B4-BE49-F238E27FC236}">
                <a16:creationId xmlns:a16="http://schemas.microsoft.com/office/drawing/2014/main" id="{588B4BBA-F712-C618-35FC-EE0AA9A8C376}"/>
              </a:ext>
            </a:extLst>
          </p:cNvPr>
          <p:cNvGrpSpPr/>
          <p:nvPr/>
        </p:nvGrpSpPr>
        <p:grpSpPr>
          <a:xfrm>
            <a:off x="971232" y="2378274"/>
            <a:ext cx="790485" cy="205061"/>
            <a:chOff x="957928" y="2348745"/>
            <a:chExt cx="790485" cy="205061"/>
          </a:xfrm>
        </p:grpSpPr>
        <p:pic>
          <p:nvPicPr>
            <p:cNvPr id="14" name="Graphic 13">
              <a:extLst>
                <a:ext uri="{FF2B5EF4-FFF2-40B4-BE49-F238E27FC236}">
                  <a16:creationId xmlns:a16="http://schemas.microsoft.com/office/drawing/2014/main" id="{9849C4FE-B271-172E-F3C5-62B7FAC5FE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89084" y="2388006"/>
              <a:ext cx="729921" cy="124101"/>
            </a:xfrm>
            <a:prstGeom prst="rect">
              <a:avLst/>
            </a:prstGeom>
          </p:spPr>
        </p:pic>
        <p:sp>
          <p:nvSpPr>
            <p:cNvPr id="16" name="Rectangle 15">
              <a:extLst>
                <a:ext uri="{FF2B5EF4-FFF2-40B4-BE49-F238E27FC236}">
                  <a16:creationId xmlns:a16="http://schemas.microsoft.com/office/drawing/2014/main" id="{4029F719-36BF-ACA1-4A9E-3F07DCF597E1}"/>
                </a:ext>
              </a:extLst>
            </p:cNvPr>
            <p:cNvSpPr/>
            <p:nvPr/>
          </p:nvSpPr>
          <p:spPr>
            <a:xfrm>
              <a:off x="957928" y="2348745"/>
              <a:ext cx="790485" cy="205061"/>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 name="Graphic 22">
            <a:extLst>
              <a:ext uri="{FF2B5EF4-FFF2-40B4-BE49-F238E27FC236}">
                <a16:creationId xmlns:a16="http://schemas.microsoft.com/office/drawing/2014/main" id="{99908069-9F2C-06E0-CA47-7BAA7214CAA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159932">
            <a:off x="1232781" y="2079027"/>
            <a:ext cx="295260" cy="284524"/>
          </a:xfrm>
          <a:prstGeom prst="rect">
            <a:avLst/>
          </a:prstGeom>
        </p:spPr>
      </p:pic>
      <p:grpSp>
        <p:nvGrpSpPr>
          <p:cNvPr id="22" name="Group 21">
            <a:extLst>
              <a:ext uri="{FF2B5EF4-FFF2-40B4-BE49-F238E27FC236}">
                <a16:creationId xmlns:a16="http://schemas.microsoft.com/office/drawing/2014/main" id="{AA28788E-9EC7-8B72-EFC4-363FB131C601}"/>
              </a:ext>
            </a:extLst>
          </p:cNvPr>
          <p:cNvGrpSpPr/>
          <p:nvPr/>
        </p:nvGrpSpPr>
        <p:grpSpPr>
          <a:xfrm>
            <a:off x="4433687" y="1940309"/>
            <a:ext cx="1012830" cy="1010653"/>
            <a:chOff x="4433687" y="1940309"/>
            <a:chExt cx="1012830" cy="1010653"/>
          </a:xfrm>
        </p:grpSpPr>
        <p:sp>
          <p:nvSpPr>
            <p:cNvPr id="77" name="Oval 76">
              <a:extLst>
                <a:ext uri="{FF2B5EF4-FFF2-40B4-BE49-F238E27FC236}">
                  <a16:creationId xmlns:a16="http://schemas.microsoft.com/office/drawing/2014/main" id="{0D8FC398-661D-4F91-A61D-AA54B1752B20}"/>
                </a:ext>
              </a:extLst>
            </p:cNvPr>
            <p:cNvSpPr/>
            <p:nvPr/>
          </p:nvSpPr>
          <p:spPr>
            <a:xfrm>
              <a:off x="4435864" y="1940309"/>
              <a:ext cx="1010653" cy="101065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42CBDC14-2C90-E37B-AAA5-BDB70186DBB4}"/>
                </a:ext>
              </a:extLst>
            </p:cNvPr>
            <p:cNvPicPr>
              <a:picLocks noChangeAspect="1"/>
            </p:cNvPicPr>
            <p:nvPr/>
          </p:nvPicPr>
          <p:blipFill rotWithShape="1">
            <a:blip r:embed="rId19">
              <a:extLst>
                <a:ext uri="{28A0092B-C50C-407E-A947-70E740481C1C}">
                  <a14:useLocalDpi xmlns:a14="http://schemas.microsoft.com/office/drawing/2010/main" val="0"/>
                </a:ext>
              </a:extLst>
            </a:blip>
            <a:srcRect l="9226" r="67712" b="28392"/>
            <a:stretch/>
          </p:blipFill>
          <p:spPr>
            <a:xfrm>
              <a:off x="4433687" y="2034127"/>
              <a:ext cx="960505" cy="824334"/>
            </a:xfrm>
            <a:prstGeom prst="rect">
              <a:avLst/>
            </a:prstGeom>
          </p:spPr>
        </p:pic>
      </p:grpSp>
    </p:spTree>
    <p:extLst>
      <p:ext uri="{BB962C8B-B14F-4D97-AF65-F5344CB8AC3E}">
        <p14:creationId xmlns:p14="http://schemas.microsoft.com/office/powerpoint/2010/main" val="159168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 name="Picture 1115" descr="Background pattern&#10;&#10;Description automatically generated">
            <a:extLst>
              <a:ext uri="{FF2B5EF4-FFF2-40B4-BE49-F238E27FC236}">
                <a16:creationId xmlns:a16="http://schemas.microsoft.com/office/drawing/2014/main" id="{9F351200-9513-A7DD-04DC-C0988706BB44}"/>
              </a:ext>
            </a:extLst>
          </p:cNvPr>
          <p:cNvPicPr>
            <a:picLocks noChangeAspect="1"/>
          </p:cNvPicPr>
          <p:nvPr/>
        </p:nvPicPr>
        <p:blipFill rotWithShape="1">
          <a:blip r:embed="rId2">
            <a:extLst>
              <a:ext uri="{28A0092B-C50C-407E-A947-70E740481C1C}">
                <a14:useLocalDpi xmlns:a14="http://schemas.microsoft.com/office/drawing/2010/main" val="0"/>
              </a:ext>
            </a:extLst>
          </a:blip>
          <a:srcRect b="6250"/>
          <a:stretch/>
        </p:blipFill>
        <p:spPr>
          <a:xfrm>
            <a:off x="0" y="0"/>
            <a:ext cx="12192000" cy="6858000"/>
          </a:xfrm>
          <a:prstGeom prst="rect">
            <a:avLst/>
          </a:prstGeom>
        </p:spPr>
      </p:pic>
      <p:grpSp>
        <p:nvGrpSpPr>
          <p:cNvPr id="21" name="Group 20">
            <a:extLst>
              <a:ext uri="{FF2B5EF4-FFF2-40B4-BE49-F238E27FC236}">
                <a16:creationId xmlns:a16="http://schemas.microsoft.com/office/drawing/2014/main" id="{C4333EA6-54BA-3F47-ACA7-723606C0BEAE}"/>
              </a:ext>
            </a:extLst>
          </p:cNvPr>
          <p:cNvGrpSpPr/>
          <p:nvPr/>
        </p:nvGrpSpPr>
        <p:grpSpPr>
          <a:xfrm>
            <a:off x="209021" y="2167757"/>
            <a:ext cx="1769696" cy="1769696"/>
            <a:chOff x="155788" y="2628053"/>
            <a:chExt cx="1957494" cy="1957494"/>
          </a:xfrm>
        </p:grpSpPr>
        <p:sp>
          <p:nvSpPr>
            <p:cNvPr id="22" name="Oval 21">
              <a:extLst>
                <a:ext uri="{FF2B5EF4-FFF2-40B4-BE49-F238E27FC236}">
                  <a16:creationId xmlns:a16="http://schemas.microsoft.com/office/drawing/2014/main" id="{83882CAB-5522-954D-90A4-734402874E44}"/>
                </a:ext>
              </a:extLst>
            </p:cNvPr>
            <p:cNvSpPr/>
            <p:nvPr/>
          </p:nvSpPr>
          <p:spPr>
            <a:xfrm>
              <a:off x="155788" y="2628053"/>
              <a:ext cx="1957494" cy="1957494"/>
            </a:xfrm>
            <a:prstGeom prst="ellipse">
              <a:avLst/>
            </a:prstGeom>
            <a:solidFill>
              <a:srgbClr val="002060"/>
            </a:solidFill>
            <a:ln w="571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70D4D90E-311C-D0AE-A465-A5B313E8D3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326" y="2930256"/>
              <a:ext cx="1045149" cy="557060"/>
            </a:xfrm>
            <a:prstGeom prst="rect">
              <a:avLst/>
            </a:prstGeom>
          </p:spPr>
        </p:pic>
        <p:sp>
          <p:nvSpPr>
            <p:cNvPr id="24" name="TextBox 23">
              <a:extLst>
                <a:ext uri="{FF2B5EF4-FFF2-40B4-BE49-F238E27FC236}">
                  <a16:creationId xmlns:a16="http://schemas.microsoft.com/office/drawing/2014/main" id="{9FDD2D49-1EDB-E0A8-6E81-C0D466266FF5}"/>
                </a:ext>
              </a:extLst>
            </p:cNvPr>
            <p:cNvSpPr txBox="1"/>
            <p:nvPr/>
          </p:nvSpPr>
          <p:spPr>
            <a:xfrm>
              <a:off x="159188" y="3610486"/>
              <a:ext cx="1941172" cy="479118"/>
            </a:xfrm>
            <a:prstGeom prst="rect">
              <a:avLst/>
            </a:prstGeom>
            <a:noFill/>
            <a:ln>
              <a:noFill/>
            </a:ln>
          </p:spPr>
          <p:txBody>
            <a:bodyPr wrap="square">
              <a:spAutoFit/>
            </a:bodyPr>
            <a:lstStyle/>
            <a:p>
              <a:pPr algn="ct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Operator</a:t>
              </a:r>
            </a:p>
            <a:p>
              <a:pPr algn="ctr"/>
              <a:r>
                <a:rPr 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Network</a:t>
              </a:r>
            </a:p>
          </p:txBody>
        </p:sp>
      </p:grpSp>
      <p:cxnSp>
        <p:nvCxnSpPr>
          <p:cNvPr id="57" name="Straight Arrow Connector 56">
            <a:extLst>
              <a:ext uri="{FF2B5EF4-FFF2-40B4-BE49-F238E27FC236}">
                <a16:creationId xmlns:a16="http://schemas.microsoft.com/office/drawing/2014/main" id="{954D9D90-3A77-F550-ED3D-B7073063F9A9}"/>
              </a:ext>
            </a:extLst>
          </p:cNvPr>
          <p:cNvCxnSpPr>
            <a:cxnSpLocks/>
          </p:cNvCxnSpPr>
          <p:nvPr/>
        </p:nvCxnSpPr>
        <p:spPr>
          <a:xfrm>
            <a:off x="2064205" y="2956756"/>
            <a:ext cx="1342905" cy="0"/>
          </a:xfrm>
          <a:prstGeom prst="straightConnector1">
            <a:avLst/>
          </a:prstGeom>
          <a:ln w="28575">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CD3CD817-4F71-6943-6A4C-68420B37B614}"/>
              </a:ext>
            </a:extLst>
          </p:cNvPr>
          <p:cNvSpPr txBox="1"/>
          <p:nvPr/>
        </p:nvSpPr>
        <p:spPr>
          <a:xfrm>
            <a:off x="2337003" y="3316772"/>
            <a:ext cx="852662" cy="276999"/>
          </a:xfrm>
          <a:prstGeom prst="rect">
            <a:avLst/>
          </a:prstGeom>
          <a:noFill/>
          <a:ln>
            <a:noFill/>
          </a:ln>
        </p:spPr>
        <p:txBody>
          <a:bodyPr wrap="square">
            <a:spAutoFit/>
          </a:bodyPr>
          <a:lstStyle/>
          <a:p>
            <a:pPr algn="ctr"/>
            <a:r>
              <a:rPr lang="en-US" sz="1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SIP</a:t>
            </a:r>
          </a:p>
        </p:txBody>
      </p:sp>
      <p:sp>
        <p:nvSpPr>
          <p:cNvPr id="1025" name="TextBox 1024">
            <a:extLst>
              <a:ext uri="{FF2B5EF4-FFF2-40B4-BE49-F238E27FC236}">
                <a16:creationId xmlns:a16="http://schemas.microsoft.com/office/drawing/2014/main" id="{05F0718D-5C29-68CF-D2AB-6C67C839BCF5}"/>
              </a:ext>
            </a:extLst>
          </p:cNvPr>
          <p:cNvSpPr txBox="1"/>
          <p:nvPr/>
        </p:nvSpPr>
        <p:spPr>
          <a:xfrm>
            <a:off x="1869742" y="2431446"/>
            <a:ext cx="1748444" cy="461665"/>
          </a:xfrm>
          <a:prstGeom prst="rect">
            <a:avLst/>
          </a:prstGeom>
          <a:noFill/>
          <a:ln>
            <a:noFill/>
          </a:ln>
        </p:spPr>
        <p:txBody>
          <a:bodyPr wrap="square">
            <a:spAutoFit/>
          </a:bodyPr>
          <a:lstStyle/>
          <a:p>
            <a:pPr algn="ctr"/>
            <a:r>
              <a:rPr lang="en-US" sz="1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OSS/BSS</a:t>
            </a:r>
          </a:p>
          <a:p>
            <a:pPr algn="ctr"/>
            <a:r>
              <a:rPr lang="en-US" sz="1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Integration</a:t>
            </a:r>
          </a:p>
        </p:txBody>
      </p:sp>
      <p:cxnSp>
        <p:nvCxnSpPr>
          <p:cNvPr id="1054" name="Straight Arrow Connector 1053">
            <a:extLst>
              <a:ext uri="{FF2B5EF4-FFF2-40B4-BE49-F238E27FC236}">
                <a16:creationId xmlns:a16="http://schemas.microsoft.com/office/drawing/2014/main" id="{4C01512D-69DE-0E64-05DB-EC7FF389C8F9}"/>
              </a:ext>
            </a:extLst>
          </p:cNvPr>
          <p:cNvCxnSpPr>
            <a:cxnSpLocks/>
          </p:cNvCxnSpPr>
          <p:nvPr/>
        </p:nvCxnSpPr>
        <p:spPr>
          <a:xfrm>
            <a:off x="2072088" y="3244546"/>
            <a:ext cx="1342905" cy="0"/>
          </a:xfrm>
          <a:prstGeom prst="straightConnector1">
            <a:avLst/>
          </a:prstGeom>
          <a:ln w="28575">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A633619C-060E-DC9A-DB7F-BD9E2538ABD3}"/>
              </a:ext>
            </a:extLst>
          </p:cNvPr>
          <p:cNvSpPr/>
          <p:nvPr/>
        </p:nvSpPr>
        <p:spPr>
          <a:xfrm>
            <a:off x="3507827" y="567558"/>
            <a:ext cx="5123793" cy="5123793"/>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DC3854E-0B34-DD7D-ADF5-CC8D939D6E7E}"/>
              </a:ext>
            </a:extLst>
          </p:cNvPr>
          <p:cNvSpPr/>
          <p:nvPr/>
        </p:nvSpPr>
        <p:spPr>
          <a:xfrm>
            <a:off x="4009696" y="1069427"/>
            <a:ext cx="4120055" cy="412005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4CA533C-4441-C221-C864-A315DA5842C4}"/>
              </a:ext>
            </a:extLst>
          </p:cNvPr>
          <p:cNvGrpSpPr/>
          <p:nvPr/>
        </p:nvGrpSpPr>
        <p:grpSpPr>
          <a:xfrm>
            <a:off x="4284467" y="1656255"/>
            <a:ext cx="3570513" cy="2946399"/>
            <a:chOff x="4320468" y="1035529"/>
            <a:chExt cx="3570513" cy="2946399"/>
          </a:xfrm>
        </p:grpSpPr>
        <p:grpSp>
          <p:nvGrpSpPr>
            <p:cNvPr id="2" name="Group 1">
              <a:extLst>
                <a:ext uri="{FF2B5EF4-FFF2-40B4-BE49-F238E27FC236}">
                  <a16:creationId xmlns:a16="http://schemas.microsoft.com/office/drawing/2014/main" id="{C73050B1-7AC4-8EC9-FEAF-B45EB98A2E56}"/>
                </a:ext>
              </a:extLst>
            </p:cNvPr>
            <p:cNvGrpSpPr/>
            <p:nvPr/>
          </p:nvGrpSpPr>
          <p:grpSpPr>
            <a:xfrm>
              <a:off x="4320468" y="1035529"/>
              <a:ext cx="3563256" cy="1313543"/>
              <a:chOff x="3621314" y="5230340"/>
              <a:chExt cx="3563256" cy="1313543"/>
            </a:xfrm>
          </p:grpSpPr>
          <p:sp>
            <p:nvSpPr>
              <p:cNvPr id="3" name="Rectangle: Rounded Corners 2">
                <a:extLst>
                  <a:ext uri="{FF2B5EF4-FFF2-40B4-BE49-F238E27FC236}">
                    <a16:creationId xmlns:a16="http://schemas.microsoft.com/office/drawing/2014/main" id="{7B6DDC99-F990-B5DA-99AD-F17116654026}"/>
                  </a:ext>
                </a:extLst>
              </p:cNvPr>
              <p:cNvSpPr/>
              <p:nvPr/>
            </p:nvSpPr>
            <p:spPr>
              <a:xfrm>
                <a:off x="3621314" y="5230340"/>
                <a:ext cx="3563256" cy="1313543"/>
              </a:xfrm>
              <a:prstGeom prst="roundRect">
                <a:avLst/>
              </a:prstGeom>
              <a:solidFill>
                <a:schemeClr val="bg1"/>
              </a:solid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Icon&#10;&#10;Description automatically generated">
                <a:extLst>
                  <a:ext uri="{FF2B5EF4-FFF2-40B4-BE49-F238E27FC236}">
                    <a16:creationId xmlns:a16="http://schemas.microsoft.com/office/drawing/2014/main" id="{BE3536CD-9FF8-A597-AE74-885134135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226" y="5315400"/>
                <a:ext cx="1494586" cy="553568"/>
              </a:xfrm>
              <a:prstGeom prst="rect">
                <a:avLst/>
              </a:prstGeom>
            </p:spPr>
          </p:pic>
          <p:sp>
            <p:nvSpPr>
              <p:cNvPr id="7" name="TextBox 6">
                <a:extLst>
                  <a:ext uri="{FF2B5EF4-FFF2-40B4-BE49-F238E27FC236}">
                    <a16:creationId xmlns:a16="http://schemas.microsoft.com/office/drawing/2014/main" id="{182F1F94-5880-C41A-9872-0D5352992127}"/>
                  </a:ext>
                </a:extLst>
              </p:cNvPr>
              <p:cNvSpPr txBox="1"/>
              <p:nvPr/>
            </p:nvSpPr>
            <p:spPr>
              <a:xfrm>
                <a:off x="3762481" y="5845087"/>
                <a:ext cx="3422089" cy="529376"/>
              </a:xfrm>
              <a:prstGeom prst="rect">
                <a:avLst/>
              </a:prstGeom>
              <a:noFill/>
            </p:spPr>
            <p:txBody>
              <a:bodyPr wrap="square">
                <a:spAutoFit/>
              </a:bodyPr>
              <a:lstStyle/>
              <a:p>
                <a:pPr>
                  <a:lnSpc>
                    <a:spcPct val="150000"/>
                  </a:lnSpc>
                </a:pP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iPILOT offers a cloud platform as a service (CPaaS) to support the entire Webex Calling lifecycle.</a:t>
                </a:r>
              </a:p>
            </p:txBody>
          </p:sp>
        </p:grpSp>
        <p:grpSp>
          <p:nvGrpSpPr>
            <p:cNvPr id="9" name="Group 8">
              <a:extLst>
                <a:ext uri="{FF2B5EF4-FFF2-40B4-BE49-F238E27FC236}">
                  <a16:creationId xmlns:a16="http://schemas.microsoft.com/office/drawing/2014/main" id="{DC0B92A3-E547-D998-B96C-A5CA63939222}"/>
                </a:ext>
              </a:extLst>
            </p:cNvPr>
            <p:cNvGrpSpPr/>
            <p:nvPr/>
          </p:nvGrpSpPr>
          <p:grpSpPr>
            <a:xfrm>
              <a:off x="4327725" y="2494215"/>
              <a:ext cx="3563256" cy="1487713"/>
              <a:chOff x="3621314" y="5230340"/>
              <a:chExt cx="3563256" cy="1487713"/>
            </a:xfrm>
          </p:grpSpPr>
          <p:sp>
            <p:nvSpPr>
              <p:cNvPr id="10" name="Rectangle: Rounded Corners 9">
                <a:extLst>
                  <a:ext uri="{FF2B5EF4-FFF2-40B4-BE49-F238E27FC236}">
                    <a16:creationId xmlns:a16="http://schemas.microsoft.com/office/drawing/2014/main" id="{F3A33F14-826D-980F-CF9A-592823AE4F13}"/>
                  </a:ext>
                </a:extLst>
              </p:cNvPr>
              <p:cNvSpPr/>
              <p:nvPr/>
            </p:nvSpPr>
            <p:spPr>
              <a:xfrm>
                <a:off x="3621314" y="5230340"/>
                <a:ext cx="3563256" cy="1487713"/>
              </a:xfrm>
              <a:prstGeom prst="roundRect">
                <a:avLst/>
              </a:prstGeom>
              <a:solidFill>
                <a:schemeClr val="bg1"/>
              </a:solid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E04655E-966E-D359-8EAE-75FFE31F3532}"/>
                  </a:ext>
                </a:extLst>
              </p:cNvPr>
              <p:cNvSpPr txBox="1"/>
              <p:nvPr/>
            </p:nvSpPr>
            <p:spPr>
              <a:xfrm>
                <a:off x="3762481" y="5845087"/>
                <a:ext cx="3422089" cy="760978"/>
              </a:xfrm>
              <a:prstGeom prst="rect">
                <a:avLst/>
              </a:prstGeom>
              <a:noFill/>
            </p:spPr>
            <p:txBody>
              <a:bodyPr wrap="square">
                <a:spAutoFit/>
              </a:bodyPr>
              <a:lstStyle/>
              <a:p>
                <a:pPr>
                  <a:lnSpc>
                    <a:spcPct val="150000"/>
                  </a:lnSpc>
                </a:pP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The SYNTHESIS platform is created to quickly enable Carrier networks </a:t>
                </a: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looking to offer their own Cloud Connect for Webex Calling Services.</a:t>
                </a:r>
              </a:p>
            </p:txBody>
          </p:sp>
        </p:grpSp>
        <p:cxnSp>
          <p:nvCxnSpPr>
            <p:cNvPr id="16" name="Straight Arrow Connector 15">
              <a:extLst>
                <a:ext uri="{FF2B5EF4-FFF2-40B4-BE49-F238E27FC236}">
                  <a16:creationId xmlns:a16="http://schemas.microsoft.com/office/drawing/2014/main" id="{FC5A7647-7204-B790-D00C-E86C8EE9083F}"/>
                </a:ext>
              </a:extLst>
            </p:cNvPr>
            <p:cNvCxnSpPr>
              <a:cxnSpLocks/>
            </p:cNvCxnSpPr>
            <p:nvPr/>
          </p:nvCxnSpPr>
          <p:spPr>
            <a:xfrm flipV="1">
              <a:off x="7258348" y="2214814"/>
              <a:ext cx="0" cy="406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DB2CFE9-A164-FA2F-B0B9-27FC626053B7}"/>
                </a:ext>
              </a:extLst>
            </p:cNvPr>
            <p:cNvCxnSpPr>
              <a:cxnSpLocks/>
            </p:cNvCxnSpPr>
            <p:nvPr/>
          </p:nvCxnSpPr>
          <p:spPr>
            <a:xfrm>
              <a:off x="5124747" y="2265614"/>
              <a:ext cx="0" cy="4064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0" name="Graphic 19">
              <a:extLst>
                <a:ext uri="{FF2B5EF4-FFF2-40B4-BE49-F238E27FC236}">
                  <a16:creationId xmlns:a16="http://schemas.microsoft.com/office/drawing/2014/main" id="{757F8473-35FE-6102-26DA-06CB999E85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34053" y="2579754"/>
              <a:ext cx="1548185" cy="535989"/>
            </a:xfrm>
            <a:prstGeom prst="rect">
              <a:avLst/>
            </a:prstGeom>
          </p:spPr>
        </p:pic>
      </p:grpSp>
      <p:sp>
        <p:nvSpPr>
          <p:cNvPr id="11" name="Oval 10">
            <a:extLst>
              <a:ext uri="{FF2B5EF4-FFF2-40B4-BE49-F238E27FC236}">
                <a16:creationId xmlns:a16="http://schemas.microsoft.com/office/drawing/2014/main" id="{E00D873D-9587-9784-9FB2-FA254E794553}"/>
              </a:ext>
            </a:extLst>
          </p:cNvPr>
          <p:cNvSpPr/>
          <p:nvPr/>
        </p:nvSpPr>
        <p:spPr>
          <a:xfrm>
            <a:off x="6676909" y="1101660"/>
            <a:ext cx="181091" cy="1810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4" name="Group 1093">
            <a:extLst>
              <a:ext uri="{FF2B5EF4-FFF2-40B4-BE49-F238E27FC236}">
                <a16:creationId xmlns:a16="http://schemas.microsoft.com/office/drawing/2014/main" id="{E78B5BD9-13D4-41C9-1B32-AFA8BDB48333}"/>
              </a:ext>
            </a:extLst>
          </p:cNvPr>
          <p:cNvGrpSpPr/>
          <p:nvPr/>
        </p:nvGrpSpPr>
        <p:grpSpPr>
          <a:xfrm>
            <a:off x="3416651" y="1571913"/>
            <a:ext cx="653143" cy="653143"/>
            <a:chOff x="1371601" y="4993821"/>
            <a:chExt cx="653143" cy="653143"/>
          </a:xfrm>
        </p:grpSpPr>
        <p:sp>
          <p:nvSpPr>
            <p:cNvPr id="1071" name="Oval 1070">
              <a:extLst>
                <a:ext uri="{FF2B5EF4-FFF2-40B4-BE49-F238E27FC236}">
                  <a16:creationId xmlns:a16="http://schemas.microsoft.com/office/drawing/2014/main" id="{BA14A14D-979E-A36F-4F25-96DEEC1A0F3E}"/>
                </a:ext>
              </a:extLst>
            </p:cNvPr>
            <p:cNvSpPr/>
            <p:nvPr/>
          </p:nvSpPr>
          <p:spPr>
            <a:xfrm>
              <a:off x="1371601" y="4993821"/>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1" name="Graphic 1080">
              <a:extLst>
                <a:ext uri="{FF2B5EF4-FFF2-40B4-BE49-F238E27FC236}">
                  <a16:creationId xmlns:a16="http://schemas.microsoft.com/office/drawing/2014/main" id="{E3E7AD51-F49F-5981-1499-36F15E8A89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60048" y="5037364"/>
              <a:ext cx="475620" cy="522512"/>
            </a:xfrm>
            <a:prstGeom prst="rect">
              <a:avLst/>
            </a:prstGeom>
          </p:spPr>
        </p:pic>
      </p:grpSp>
      <p:grpSp>
        <p:nvGrpSpPr>
          <p:cNvPr id="1095" name="Group 1094">
            <a:extLst>
              <a:ext uri="{FF2B5EF4-FFF2-40B4-BE49-F238E27FC236}">
                <a16:creationId xmlns:a16="http://schemas.microsoft.com/office/drawing/2014/main" id="{0B1628C4-4A43-50D4-A45F-11AE7632DCC1}"/>
              </a:ext>
            </a:extLst>
          </p:cNvPr>
          <p:cNvGrpSpPr/>
          <p:nvPr/>
        </p:nvGrpSpPr>
        <p:grpSpPr>
          <a:xfrm>
            <a:off x="8025736" y="1571913"/>
            <a:ext cx="653143" cy="653143"/>
            <a:chOff x="2472759" y="4993821"/>
            <a:chExt cx="653143" cy="653143"/>
          </a:xfrm>
        </p:grpSpPr>
        <p:sp>
          <p:nvSpPr>
            <p:cNvPr id="1072" name="Oval 1071">
              <a:extLst>
                <a:ext uri="{FF2B5EF4-FFF2-40B4-BE49-F238E27FC236}">
                  <a16:creationId xmlns:a16="http://schemas.microsoft.com/office/drawing/2014/main" id="{6628EEE4-7791-DB9F-A626-5DFDF17D1AED}"/>
                </a:ext>
              </a:extLst>
            </p:cNvPr>
            <p:cNvSpPr/>
            <p:nvPr/>
          </p:nvSpPr>
          <p:spPr>
            <a:xfrm>
              <a:off x="2472759" y="4993821"/>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2" name="Graphic 1081">
              <a:extLst>
                <a:ext uri="{FF2B5EF4-FFF2-40B4-BE49-F238E27FC236}">
                  <a16:creationId xmlns:a16="http://schemas.microsoft.com/office/drawing/2014/main" id="{0AEA29E3-9E18-0D91-D15A-B774E308AF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55134" y="5068087"/>
              <a:ext cx="498761" cy="498761"/>
            </a:xfrm>
            <a:prstGeom prst="rect">
              <a:avLst/>
            </a:prstGeom>
          </p:spPr>
        </p:pic>
      </p:grpSp>
      <p:grpSp>
        <p:nvGrpSpPr>
          <p:cNvPr id="1096" name="Group 1095">
            <a:extLst>
              <a:ext uri="{FF2B5EF4-FFF2-40B4-BE49-F238E27FC236}">
                <a16:creationId xmlns:a16="http://schemas.microsoft.com/office/drawing/2014/main" id="{C3790CC3-EC58-6CB5-C77A-3A1A19E861D7}"/>
              </a:ext>
            </a:extLst>
          </p:cNvPr>
          <p:cNvGrpSpPr/>
          <p:nvPr/>
        </p:nvGrpSpPr>
        <p:grpSpPr>
          <a:xfrm>
            <a:off x="4350038" y="618100"/>
            <a:ext cx="653143" cy="653143"/>
            <a:chOff x="3573917" y="4993821"/>
            <a:chExt cx="653143" cy="653143"/>
          </a:xfrm>
        </p:grpSpPr>
        <p:sp>
          <p:nvSpPr>
            <p:cNvPr id="1073" name="Oval 1072">
              <a:extLst>
                <a:ext uri="{FF2B5EF4-FFF2-40B4-BE49-F238E27FC236}">
                  <a16:creationId xmlns:a16="http://schemas.microsoft.com/office/drawing/2014/main" id="{9610F891-85D2-161C-3699-7652F6A917D9}"/>
                </a:ext>
              </a:extLst>
            </p:cNvPr>
            <p:cNvSpPr/>
            <p:nvPr/>
          </p:nvSpPr>
          <p:spPr>
            <a:xfrm>
              <a:off x="3573917" y="4993821"/>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3" name="Graphic 1082">
              <a:extLst>
                <a:ext uri="{FF2B5EF4-FFF2-40B4-BE49-F238E27FC236}">
                  <a16:creationId xmlns:a16="http://schemas.microsoft.com/office/drawing/2014/main" id="{48FBB4BE-B385-3D72-D8F5-544505E9A5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756660" y="5061599"/>
              <a:ext cx="303167" cy="454751"/>
            </a:xfrm>
            <a:prstGeom prst="rect">
              <a:avLst/>
            </a:prstGeom>
          </p:spPr>
        </p:pic>
      </p:grpSp>
      <p:grpSp>
        <p:nvGrpSpPr>
          <p:cNvPr id="1098" name="Group 1097">
            <a:extLst>
              <a:ext uri="{FF2B5EF4-FFF2-40B4-BE49-F238E27FC236}">
                <a16:creationId xmlns:a16="http://schemas.microsoft.com/office/drawing/2014/main" id="{A98B0364-EEB5-7FA6-F8DD-8F899461D8AD}"/>
              </a:ext>
            </a:extLst>
          </p:cNvPr>
          <p:cNvGrpSpPr/>
          <p:nvPr/>
        </p:nvGrpSpPr>
        <p:grpSpPr>
          <a:xfrm>
            <a:off x="3430980" y="4023453"/>
            <a:ext cx="653143" cy="653143"/>
            <a:chOff x="5776233" y="4993821"/>
            <a:chExt cx="653143" cy="653143"/>
          </a:xfrm>
        </p:grpSpPr>
        <p:sp>
          <p:nvSpPr>
            <p:cNvPr id="1079" name="Oval 1078">
              <a:extLst>
                <a:ext uri="{FF2B5EF4-FFF2-40B4-BE49-F238E27FC236}">
                  <a16:creationId xmlns:a16="http://schemas.microsoft.com/office/drawing/2014/main" id="{77DE24A0-DDAF-53AA-0BE2-9DC400836B0F}"/>
                </a:ext>
              </a:extLst>
            </p:cNvPr>
            <p:cNvSpPr/>
            <p:nvPr/>
          </p:nvSpPr>
          <p:spPr>
            <a:xfrm>
              <a:off x="5776233" y="4993821"/>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5" name="Graphic 1084">
              <a:extLst>
                <a:ext uri="{FF2B5EF4-FFF2-40B4-BE49-F238E27FC236}">
                  <a16:creationId xmlns:a16="http://schemas.microsoft.com/office/drawing/2014/main" id="{518102DE-2B63-90F7-65BF-28E4033193D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06686" y="5165977"/>
              <a:ext cx="404307" cy="316414"/>
            </a:xfrm>
            <a:prstGeom prst="rect">
              <a:avLst/>
            </a:prstGeom>
          </p:spPr>
        </p:pic>
      </p:grpSp>
      <p:grpSp>
        <p:nvGrpSpPr>
          <p:cNvPr id="1099" name="Group 1098">
            <a:extLst>
              <a:ext uri="{FF2B5EF4-FFF2-40B4-BE49-F238E27FC236}">
                <a16:creationId xmlns:a16="http://schemas.microsoft.com/office/drawing/2014/main" id="{779B7A23-9690-EFE1-7ED9-7C84D4D9D4CB}"/>
              </a:ext>
            </a:extLst>
          </p:cNvPr>
          <p:cNvGrpSpPr/>
          <p:nvPr/>
        </p:nvGrpSpPr>
        <p:grpSpPr>
          <a:xfrm>
            <a:off x="4350038" y="5024562"/>
            <a:ext cx="653143" cy="653143"/>
            <a:chOff x="6877391" y="4993821"/>
            <a:chExt cx="653143" cy="653143"/>
          </a:xfrm>
        </p:grpSpPr>
        <p:sp>
          <p:nvSpPr>
            <p:cNvPr id="1075" name="Oval 1074">
              <a:extLst>
                <a:ext uri="{FF2B5EF4-FFF2-40B4-BE49-F238E27FC236}">
                  <a16:creationId xmlns:a16="http://schemas.microsoft.com/office/drawing/2014/main" id="{44DC9CF8-3CDF-BB5A-8407-0E435E525C41}"/>
                </a:ext>
              </a:extLst>
            </p:cNvPr>
            <p:cNvSpPr/>
            <p:nvPr/>
          </p:nvSpPr>
          <p:spPr>
            <a:xfrm>
              <a:off x="6877391" y="4993821"/>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0" name="Group 1089">
              <a:extLst>
                <a:ext uri="{FF2B5EF4-FFF2-40B4-BE49-F238E27FC236}">
                  <a16:creationId xmlns:a16="http://schemas.microsoft.com/office/drawing/2014/main" id="{CC866B03-B313-C45E-8E42-47C81004C6DA}"/>
                </a:ext>
              </a:extLst>
            </p:cNvPr>
            <p:cNvGrpSpPr/>
            <p:nvPr/>
          </p:nvGrpSpPr>
          <p:grpSpPr>
            <a:xfrm>
              <a:off x="6970615" y="5166940"/>
              <a:ext cx="471956" cy="304971"/>
              <a:chOff x="6989810" y="5169853"/>
              <a:chExt cx="423775" cy="273838"/>
            </a:xfrm>
          </p:grpSpPr>
          <p:pic>
            <p:nvPicPr>
              <p:cNvPr id="1087" name="Graphic 1086">
                <a:extLst>
                  <a:ext uri="{FF2B5EF4-FFF2-40B4-BE49-F238E27FC236}">
                    <a16:creationId xmlns:a16="http://schemas.microsoft.com/office/drawing/2014/main" id="{77833405-2B99-0B25-719D-8D21A8FD00AA}"/>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1" t="1" r="50695" b="5112"/>
              <a:stretch/>
            </p:blipFill>
            <p:spPr>
              <a:xfrm>
                <a:off x="6989810" y="5169853"/>
                <a:ext cx="411906" cy="134777"/>
              </a:xfrm>
              <a:prstGeom prst="rect">
                <a:avLst/>
              </a:prstGeom>
            </p:spPr>
          </p:pic>
          <p:pic>
            <p:nvPicPr>
              <p:cNvPr id="1089" name="Graphic 1088">
                <a:extLst>
                  <a:ext uri="{FF2B5EF4-FFF2-40B4-BE49-F238E27FC236}">
                    <a16:creationId xmlns:a16="http://schemas.microsoft.com/office/drawing/2014/main" id="{643CEBEC-482B-6E56-3149-EBE07C855D50}"/>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51036" t="-1" r="-1758" b="-7418"/>
              <a:stretch/>
            </p:blipFill>
            <p:spPr>
              <a:xfrm>
                <a:off x="7020045" y="5301996"/>
                <a:ext cx="393540" cy="141695"/>
              </a:xfrm>
              <a:prstGeom prst="rect">
                <a:avLst/>
              </a:prstGeom>
            </p:spPr>
          </p:pic>
        </p:grpSp>
      </p:grpSp>
      <p:grpSp>
        <p:nvGrpSpPr>
          <p:cNvPr id="1100" name="Group 1099">
            <a:extLst>
              <a:ext uri="{FF2B5EF4-FFF2-40B4-BE49-F238E27FC236}">
                <a16:creationId xmlns:a16="http://schemas.microsoft.com/office/drawing/2014/main" id="{A6944284-3474-561D-7775-86DAF8631240}"/>
              </a:ext>
            </a:extLst>
          </p:cNvPr>
          <p:cNvGrpSpPr/>
          <p:nvPr/>
        </p:nvGrpSpPr>
        <p:grpSpPr>
          <a:xfrm>
            <a:off x="5743152" y="5331991"/>
            <a:ext cx="653143" cy="653143"/>
            <a:chOff x="7978549" y="4993821"/>
            <a:chExt cx="653143" cy="653143"/>
          </a:xfrm>
        </p:grpSpPr>
        <p:sp>
          <p:nvSpPr>
            <p:cNvPr id="1076" name="Oval 1075">
              <a:extLst>
                <a:ext uri="{FF2B5EF4-FFF2-40B4-BE49-F238E27FC236}">
                  <a16:creationId xmlns:a16="http://schemas.microsoft.com/office/drawing/2014/main" id="{77139328-DF1B-CE35-AE99-AF4B3721456F}"/>
                </a:ext>
              </a:extLst>
            </p:cNvPr>
            <p:cNvSpPr/>
            <p:nvPr/>
          </p:nvSpPr>
          <p:spPr>
            <a:xfrm>
              <a:off x="7978549" y="4993821"/>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1" name="Graphic 1090">
              <a:extLst>
                <a:ext uri="{FF2B5EF4-FFF2-40B4-BE49-F238E27FC236}">
                  <a16:creationId xmlns:a16="http://schemas.microsoft.com/office/drawing/2014/main" id="{5DC1D1AD-F648-A233-B548-F2E96EE9A3E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057400" y="5059679"/>
              <a:ext cx="507851" cy="507851"/>
            </a:xfrm>
            <a:prstGeom prst="rect">
              <a:avLst/>
            </a:prstGeom>
          </p:spPr>
        </p:pic>
      </p:grpSp>
      <p:grpSp>
        <p:nvGrpSpPr>
          <p:cNvPr id="1101" name="Group 1100">
            <a:extLst>
              <a:ext uri="{FF2B5EF4-FFF2-40B4-BE49-F238E27FC236}">
                <a16:creationId xmlns:a16="http://schemas.microsoft.com/office/drawing/2014/main" id="{E8F16883-76A1-06E3-CCCB-B322ACEE31A6}"/>
              </a:ext>
            </a:extLst>
          </p:cNvPr>
          <p:cNvGrpSpPr/>
          <p:nvPr/>
        </p:nvGrpSpPr>
        <p:grpSpPr>
          <a:xfrm>
            <a:off x="7136771" y="5024562"/>
            <a:ext cx="653143" cy="653143"/>
            <a:chOff x="9079707" y="4993821"/>
            <a:chExt cx="653143" cy="653143"/>
          </a:xfrm>
        </p:grpSpPr>
        <p:sp>
          <p:nvSpPr>
            <p:cNvPr id="1077" name="Oval 1076">
              <a:extLst>
                <a:ext uri="{FF2B5EF4-FFF2-40B4-BE49-F238E27FC236}">
                  <a16:creationId xmlns:a16="http://schemas.microsoft.com/office/drawing/2014/main" id="{EAEF9A56-A3A4-8932-5BA9-621DF1E4536E}"/>
                </a:ext>
              </a:extLst>
            </p:cNvPr>
            <p:cNvSpPr/>
            <p:nvPr/>
          </p:nvSpPr>
          <p:spPr>
            <a:xfrm>
              <a:off x="9079707" y="4993821"/>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2" name="Graphic 1091">
              <a:extLst>
                <a:ext uri="{FF2B5EF4-FFF2-40B4-BE49-F238E27FC236}">
                  <a16:creationId xmlns:a16="http://schemas.microsoft.com/office/drawing/2014/main" id="{D387DDB5-9B42-FF7C-5E35-201C89DF88B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175765" y="5116928"/>
              <a:ext cx="463535" cy="317607"/>
            </a:xfrm>
            <a:prstGeom prst="rect">
              <a:avLst/>
            </a:prstGeom>
          </p:spPr>
        </p:pic>
      </p:grpSp>
      <p:grpSp>
        <p:nvGrpSpPr>
          <p:cNvPr id="1102" name="Group 1101">
            <a:extLst>
              <a:ext uri="{FF2B5EF4-FFF2-40B4-BE49-F238E27FC236}">
                <a16:creationId xmlns:a16="http://schemas.microsoft.com/office/drawing/2014/main" id="{1A080D12-D9B5-F5A8-3F6F-C81E6B1F2AE0}"/>
              </a:ext>
            </a:extLst>
          </p:cNvPr>
          <p:cNvGrpSpPr/>
          <p:nvPr/>
        </p:nvGrpSpPr>
        <p:grpSpPr>
          <a:xfrm>
            <a:off x="8025194" y="4023453"/>
            <a:ext cx="653143" cy="653143"/>
            <a:chOff x="10180865" y="4993821"/>
            <a:chExt cx="653143" cy="653143"/>
          </a:xfrm>
        </p:grpSpPr>
        <p:sp>
          <p:nvSpPr>
            <p:cNvPr id="1078" name="Oval 1077">
              <a:extLst>
                <a:ext uri="{FF2B5EF4-FFF2-40B4-BE49-F238E27FC236}">
                  <a16:creationId xmlns:a16="http://schemas.microsoft.com/office/drawing/2014/main" id="{94894CDB-02D0-45E1-027A-7627AE89525A}"/>
                </a:ext>
              </a:extLst>
            </p:cNvPr>
            <p:cNvSpPr/>
            <p:nvPr/>
          </p:nvSpPr>
          <p:spPr>
            <a:xfrm>
              <a:off x="10180865" y="4993821"/>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3" name="Graphic 1092">
              <a:extLst>
                <a:ext uri="{FF2B5EF4-FFF2-40B4-BE49-F238E27FC236}">
                  <a16:creationId xmlns:a16="http://schemas.microsoft.com/office/drawing/2014/main" id="{E4A3FBF8-25B0-169E-4852-772279CE67C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282716" y="5082540"/>
              <a:ext cx="450091" cy="438839"/>
            </a:xfrm>
            <a:prstGeom prst="rect">
              <a:avLst/>
            </a:prstGeom>
          </p:spPr>
        </p:pic>
      </p:grpSp>
      <p:grpSp>
        <p:nvGrpSpPr>
          <p:cNvPr id="13" name="Group 12">
            <a:extLst>
              <a:ext uri="{FF2B5EF4-FFF2-40B4-BE49-F238E27FC236}">
                <a16:creationId xmlns:a16="http://schemas.microsoft.com/office/drawing/2014/main" id="{E202B8E9-1F6C-E321-B8E5-8C4DA9A40E05}"/>
              </a:ext>
            </a:extLst>
          </p:cNvPr>
          <p:cNvGrpSpPr/>
          <p:nvPr/>
        </p:nvGrpSpPr>
        <p:grpSpPr>
          <a:xfrm>
            <a:off x="7136771" y="618100"/>
            <a:ext cx="653143" cy="653143"/>
            <a:chOff x="4675075" y="4993821"/>
            <a:chExt cx="653143" cy="653143"/>
          </a:xfrm>
        </p:grpSpPr>
        <p:sp>
          <p:nvSpPr>
            <p:cNvPr id="14" name="Oval 13">
              <a:extLst>
                <a:ext uri="{FF2B5EF4-FFF2-40B4-BE49-F238E27FC236}">
                  <a16:creationId xmlns:a16="http://schemas.microsoft.com/office/drawing/2014/main" id="{77A3CB7F-CA52-21C3-7D41-31644289390F}"/>
                </a:ext>
              </a:extLst>
            </p:cNvPr>
            <p:cNvSpPr/>
            <p:nvPr/>
          </p:nvSpPr>
          <p:spPr>
            <a:xfrm>
              <a:off x="4675075" y="4993821"/>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FB0273E6-E879-C70E-94DF-FC56DCF3C8E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832971" y="5102679"/>
              <a:ext cx="355947" cy="409879"/>
            </a:xfrm>
            <a:prstGeom prst="rect">
              <a:avLst/>
            </a:prstGeom>
          </p:spPr>
        </p:pic>
      </p:grpSp>
      <p:cxnSp>
        <p:nvCxnSpPr>
          <p:cNvPr id="25" name="Straight Arrow Connector 24">
            <a:extLst>
              <a:ext uri="{FF2B5EF4-FFF2-40B4-BE49-F238E27FC236}">
                <a16:creationId xmlns:a16="http://schemas.microsoft.com/office/drawing/2014/main" id="{3AD70EFB-DC37-04BD-1439-EC00CE14F112}"/>
              </a:ext>
            </a:extLst>
          </p:cNvPr>
          <p:cNvCxnSpPr>
            <a:cxnSpLocks/>
          </p:cNvCxnSpPr>
          <p:nvPr/>
        </p:nvCxnSpPr>
        <p:spPr>
          <a:xfrm>
            <a:off x="8759295" y="2959384"/>
            <a:ext cx="1342905" cy="0"/>
          </a:xfrm>
          <a:prstGeom prst="straightConnector1">
            <a:avLst/>
          </a:prstGeom>
          <a:ln w="28575">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F1BFC43-5A57-CB6E-EE27-583F219492A8}"/>
              </a:ext>
            </a:extLst>
          </p:cNvPr>
          <p:cNvSpPr txBox="1"/>
          <p:nvPr/>
        </p:nvSpPr>
        <p:spPr>
          <a:xfrm>
            <a:off x="9032093" y="3319400"/>
            <a:ext cx="852662" cy="276999"/>
          </a:xfrm>
          <a:prstGeom prst="rect">
            <a:avLst/>
          </a:prstGeom>
          <a:noFill/>
          <a:ln>
            <a:noFill/>
          </a:ln>
        </p:spPr>
        <p:txBody>
          <a:bodyPr wrap="square">
            <a:spAutoFit/>
          </a:bodyPr>
          <a:lstStyle/>
          <a:p>
            <a:pPr algn="ctr"/>
            <a:r>
              <a:rPr lang="en-US" sz="1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SIP</a:t>
            </a:r>
          </a:p>
        </p:txBody>
      </p:sp>
      <p:cxnSp>
        <p:nvCxnSpPr>
          <p:cNvPr id="34" name="Straight Arrow Connector 33">
            <a:extLst>
              <a:ext uri="{FF2B5EF4-FFF2-40B4-BE49-F238E27FC236}">
                <a16:creationId xmlns:a16="http://schemas.microsoft.com/office/drawing/2014/main" id="{7576DC6D-E605-1A6D-1707-9E7D3A9A3273}"/>
              </a:ext>
            </a:extLst>
          </p:cNvPr>
          <p:cNvCxnSpPr>
            <a:cxnSpLocks/>
          </p:cNvCxnSpPr>
          <p:nvPr/>
        </p:nvCxnSpPr>
        <p:spPr>
          <a:xfrm>
            <a:off x="8767178" y="3247174"/>
            <a:ext cx="1342905" cy="0"/>
          </a:xfrm>
          <a:prstGeom prst="straightConnector1">
            <a:avLst/>
          </a:prstGeom>
          <a:ln w="28575">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471DAA3-7011-1B94-967E-2B29E4631AEF}"/>
              </a:ext>
            </a:extLst>
          </p:cNvPr>
          <p:cNvSpPr txBox="1"/>
          <p:nvPr/>
        </p:nvSpPr>
        <p:spPr>
          <a:xfrm>
            <a:off x="8564832" y="2434074"/>
            <a:ext cx="1748444" cy="461665"/>
          </a:xfrm>
          <a:prstGeom prst="rect">
            <a:avLst/>
          </a:prstGeom>
          <a:noFill/>
          <a:ln>
            <a:noFill/>
          </a:ln>
        </p:spPr>
        <p:txBody>
          <a:bodyPr wrap="square">
            <a:spAutoFit/>
          </a:bodyPr>
          <a:lstStyle/>
          <a:p>
            <a:pPr algn="ctr"/>
            <a:r>
              <a:rPr lang="en-US" sz="1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API</a:t>
            </a:r>
          </a:p>
          <a:p>
            <a:pPr algn="ctr"/>
            <a:r>
              <a:rPr lang="en-US" sz="1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Integration</a:t>
            </a:r>
          </a:p>
        </p:txBody>
      </p:sp>
      <p:grpSp>
        <p:nvGrpSpPr>
          <p:cNvPr id="62" name="Group 61">
            <a:extLst>
              <a:ext uri="{FF2B5EF4-FFF2-40B4-BE49-F238E27FC236}">
                <a16:creationId xmlns:a16="http://schemas.microsoft.com/office/drawing/2014/main" id="{7A29453C-CE99-B89D-F2C9-C780189591DE}"/>
              </a:ext>
            </a:extLst>
          </p:cNvPr>
          <p:cNvGrpSpPr/>
          <p:nvPr/>
        </p:nvGrpSpPr>
        <p:grpSpPr>
          <a:xfrm>
            <a:off x="2758966" y="362606"/>
            <a:ext cx="1308537" cy="553998"/>
            <a:chOff x="2940269" y="197069"/>
            <a:chExt cx="1308537" cy="553998"/>
          </a:xfrm>
        </p:grpSpPr>
        <p:sp>
          <p:nvSpPr>
            <p:cNvPr id="38" name="Rectangle: Rounded Corners 37">
              <a:extLst>
                <a:ext uri="{FF2B5EF4-FFF2-40B4-BE49-F238E27FC236}">
                  <a16:creationId xmlns:a16="http://schemas.microsoft.com/office/drawing/2014/main" id="{2BAFE216-8E59-77BA-6617-1CBC8DAB0990}"/>
                </a:ext>
              </a:extLst>
            </p:cNvPr>
            <p:cNvSpPr/>
            <p:nvPr/>
          </p:nvSpPr>
          <p:spPr>
            <a:xfrm>
              <a:off x="2940269" y="212834"/>
              <a:ext cx="1300655"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8" name="TextBox 1107">
              <a:extLst>
                <a:ext uri="{FF2B5EF4-FFF2-40B4-BE49-F238E27FC236}">
                  <a16:creationId xmlns:a16="http://schemas.microsoft.com/office/drawing/2014/main" id="{8AD1A4A4-AAAD-2850-D04E-B9E65577E1A5}"/>
                </a:ext>
              </a:extLst>
            </p:cNvPr>
            <p:cNvSpPr txBox="1"/>
            <p:nvPr/>
          </p:nvSpPr>
          <p:spPr>
            <a:xfrm>
              <a:off x="2956033" y="197069"/>
              <a:ext cx="1292773" cy="553998"/>
            </a:xfrm>
            <a:prstGeom prst="rect">
              <a:avLst/>
            </a:prstGeom>
            <a:noFill/>
            <a:ln>
              <a:noFill/>
            </a:ln>
          </p:spPr>
          <p:txBody>
            <a:bodyPr wrap="square">
              <a:spAutoFit/>
            </a:bodyPr>
            <a:lstStyle/>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On-Demand DID Management &amp; Orchestration</a:t>
              </a:r>
            </a:p>
          </p:txBody>
        </p:sp>
      </p:grpSp>
      <p:grpSp>
        <p:nvGrpSpPr>
          <p:cNvPr id="52" name="Group 51">
            <a:extLst>
              <a:ext uri="{FF2B5EF4-FFF2-40B4-BE49-F238E27FC236}">
                <a16:creationId xmlns:a16="http://schemas.microsoft.com/office/drawing/2014/main" id="{ABBB2D25-760C-67A9-7D30-2729BE1C8A36}"/>
              </a:ext>
            </a:extLst>
          </p:cNvPr>
          <p:cNvGrpSpPr/>
          <p:nvPr/>
        </p:nvGrpSpPr>
        <p:grpSpPr>
          <a:xfrm>
            <a:off x="1889091" y="1263869"/>
            <a:ext cx="1527540" cy="512721"/>
            <a:chOff x="1810263" y="1177159"/>
            <a:chExt cx="1527540" cy="512721"/>
          </a:xfrm>
        </p:grpSpPr>
        <p:sp>
          <p:nvSpPr>
            <p:cNvPr id="39" name="Rectangle: Rounded Corners 38">
              <a:extLst>
                <a:ext uri="{FF2B5EF4-FFF2-40B4-BE49-F238E27FC236}">
                  <a16:creationId xmlns:a16="http://schemas.microsoft.com/office/drawing/2014/main" id="{0CD37CE2-55A1-B37A-34B1-D78B9494977B}"/>
                </a:ext>
              </a:extLst>
            </p:cNvPr>
            <p:cNvSpPr/>
            <p:nvPr/>
          </p:nvSpPr>
          <p:spPr>
            <a:xfrm>
              <a:off x="1933904" y="1177159"/>
              <a:ext cx="1300655"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TextBox 1105">
              <a:extLst>
                <a:ext uri="{FF2B5EF4-FFF2-40B4-BE49-F238E27FC236}">
                  <a16:creationId xmlns:a16="http://schemas.microsoft.com/office/drawing/2014/main" id="{777F5F6A-6BCC-D59C-D693-44E8C595F752}"/>
                </a:ext>
              </a:extLst>
            </p:cNvPr>
            <p:cNvSpPr txBox="1"/>
            <p:nvPr/>
          </p:nvSpPr>
          <p:spPr>
            <a:xfrm>
              <a:off x="1810263" y="1182049"/>
              <a:ext cx="1527540" cy="507831"/>
            </a:xfrm>
            <a:prstGeom prst="rect">
              <a:avLst/>
            </a:prstGeom>
            <a:noFill/>
            <a:ln>
              <a:noFill/>
            </a:ln>
          </p:spPr>
          <p:txBody>
            <a:bodyPr wrap="square">
              <a:spAutoFit/>
            </a:bodyPr>
            <a:lstStyle/>
            <a:p>
              <a:pPr algn="ctr"/>
              <a:r>
                <a:rPr lang="en-US" sz="9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BSI Certified for</a:t>
              </a:r>
            </a:p>
            <a:p>
              <a:pPr algn="ctr"/>
              <a:r>
                <a:rPr lang="en-US" sz="9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ISO 27001, ISO 27017, ISO 27018, ISO 27701</a:t>
              </a:r>
            </a:p>
          </p:txBody>
        </p:sp>
      </p:grpSp>
      <p:grpSp>
        <p:nvGrpSpPr>
          <p:cNvPr id="54" name="Group 53">
            <a:extLst>
              <a:ext uri="{FF2B5EF4-FFF2-40B4-BE49-F238E27FC236}">
                <a16:creationId xmlns:a16="http://schemas.microsoft.com/office/drawing/2014/main" id="{E2ED6C5C-75F4-82CF-86B8-6E681B854F5A}"/>
              </a:ext>
            </a:extLst>
          </p:cNvPr>
          <p:cNvGrpSpPr/>
          <p:nvPr/>
        </p:nvGrpSpPr>
        <p:grpSpPr>
          <a:xfrm>
            <a:off x="9005263" y="1545019"/>
            <a:ext cx="1440180" cy="512379"/>
            <a:chOff x="9809304" y="1261241"/>
            <a:chExt cx="1440180" cy="512379"/>
          </a:xfrm>
        </p:grpSpPr>
        <p:sp>
          <p:nvSpPr>
            <p:cNvPr id="50" name="Rectangle: Rounded Corners 49">
              <a:extLst>
                <a:ext uri="{FF2B5EF4-FFF2-40B4-BE49-F238E27FC236}">
                  <a16:creationId xmlns:a16="http://schemas.microsoft.com/office/drawing/2014/main" id="{E128028A-D4A5-2BFF-8F4A-616EDD879155}"/>
                </a:ext>
              </a:extLst>
            </p:cNvPr>
            <p:cNvSpPr/>
            <p:nvPr/>
          </p:nvSpPr>
          <p:spPr>
            <a:xfrm>
              <a:off x="9869214" y="1261241"/>
              <a:ext cx="1300655"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TextBox 1106">
              <a:extLst>
                <a:ext uri="{FF2B5EF4-FFF2-40B4-BE49-F238E27FC236}">
                  <a16:creationId xmlns:a16="http://schemas.microsoft.com/office/drawing/2014/main" id="{C1F49BCC-B491-736B-4643-DE5C59DC1DDB}"/>
                </a:ext>
              </a:extLst>
            </p:cNvPr>
            <p:cNvSpPr txBox="1"/>
            <p:nvPr/>
          </p:nvSpPr>
          <p:spPr>
            <a:xfrm>
              <a:off x="9809304" y="1310083"/>
              <a:ext cx="1440180" cy="400110"/>
            </a:xfrm>
            <a:prstGeom prst="rect">
              <a:avLst/>
            </a:prstGeom>
            <a:noFill/>
            <a:ln>
              <a:noFill/>
            </a:ln>
          </p:spPr>
          <p:txBody>
            <a:bodyPr wrap="square">
              <a:spAutoFit/>
            </a:bodyPr>
            <a:lstStyle/>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Geo-Redundant, Global Coverage</a:t>
              </a:r>
            </a:p>
          </p:txBody>
        </p:sp>
      </p:grpSp>
      <p:grpSp>
        <p:nvGrpSpPr>
          <p:cNvPr id="53" name="Group 52">
            <a:extLst>
              <a:ext uri="{FF2B5EF4-FFF2-40B4-BE49-F238E27FC236}">
                <a16:creationId xmlns:a16="http://schemas.microsoft.com/office/drawing/2014/main" id="{FC2A9FE4-A8B0-CAB9-F6F0-F0E4F12CD535}"/>
              </a:ext>
            </a:extLst>
          </p:cNvPr>
          <p:cNvGrpSpPr/>
          <p:nvPr/>
        </p:nvGrpSpPr>
        <p:grpSpPr>
          <a:xfrm>
            <a:off x="8529146" y="804040"/>
            <a:ext cx="1757855" cy="512379"/>
            <a:chOff x="9640614" y="212834"/>
            <a:chExt cx="1757855" cy="512379"/>
          </a:xfrm>
        </p:grpSpPr>
        <p:sp>
          <p:nvSpPr>
            <p:cNvPr id="51" name="Rectangle: Rounded Corners 50">
              <a:extLst>
                <a:ext uri="{FF2B5EF4-FFF2-40B4-BE49-F238E27FC236}">
                  <a16:creationId xmlns:a16="http://schemas.microsoft.com/office/drawing/2014/main" id="{16AE0686-3E93-EA3A-DBC4-1049335CB299}"/>
                </a:ext>
              </a:extLst>
            </p:cNvPr>
            <p:cNvSpPr/>
            <p:nvPr/>
          </p:nvSpPr>
          <p:spPr>
            <a:xfrm>
              <a:off x="9640614" y="212834"/>
              <a:ext cx="1757855"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9" name="TextBox 1108">
              <a:extLst>
                <a:ext uri="{FF2B5EF4-FFF2-40B4-BE49-F238E27FC236}">
                  <a16:creationId xmlns:a16="http://schemas.microsoft.com/office/drawing/2014/main" id="{54D387FE-8678-A614-C05E-F6F2F98297FF}"/>
                </a:ext>
              </a:extLst>
            </p:cNvPr>
            <p:cNvSpPr txBox="1"/>
            <p:nvPr/>
          </p:nvSpPr>
          <p:spPr>
            <a:xfrm>
              <a:off x="9656903" y="262465"/>
              <a:ext cx="1702151" cy="400110"/>
            </a:xfrm>
            <a:prstGeom prst="rect">
              <a:avLst/>
            </a:prstGeom>
            <a:noFill/>
            <a:ln>
              <a:noFill/>
            </a:ln>
          </p:spPr>
          <p:txBody>
            <a:bodyPr wrap="square">
              <a:spAutoFit/>
            </a:bodyPr>
            <a:lstStyle/>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Fraud, Hacker, DDoS and STIR SHAKEN Tools</a:t>
              </a:r>
            </a:p>
          </p:txBody>
        </p:sp>
      </p:grpSp>
      <p:grpSp>
        <p:nvGrpSpPr>
          <p:cNvPr id="59" name="Group 58">
            <a:extLst>
              <a:ext uri="{FF2B5EF4-FFF2-40B4-BE49-F238E27FC236}">
                <a16:creationId xmlns:a16="http://schemas.microsoft.com/office/drawing/2014/main" id="{CB4A0FEA-28FE-14C7-9005-E03C216D78BE}"/>
              </a:ext>
            </a:extLst>
          </p:cNvPr>
          <p:cNvGrpSpPr/>
          <p:nvPr/>
        </p:nvGrpSpPr>
        <p:grpSpPr>
          <a:xfrm>
            <a:off x="1623849" y="3980792"/>
            <a:ext cx="1592317" cy="512379"/>
            <a:chOff x="701566" y="4666593"/>
            <a:chExt cx="1592317" cy="512379"/>
          </a:xfrm>
        </p:grpSpPr>
        <p:sp>
          <p:nvSpPr>
            <p:cNvPr id="40" name="Rectangle: Rounded Corners 39">
              <a:extLst>
                <a:ext uri="{FF2B5EF4-FFF2-40B4-BE49-F238E27FC236}">
                  <a16:creationId xmlns:a16="http://schemas.microsoft.com/office/drawing/2014/main" id="{ED2BF514-C075-B49B-942C-C57B4D99B590}"/>
                </a:ext>
              </a:extLst>
            </p:cNvPr>
            <p:cNvSpPr/>
            <p:nvPr/>
          </p:nvSpPr>
          <p:spPr>
            <a:xfrm>
              <a:off x="701566" y="4666593"/>
              <a:ext cx="1592317"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0" name="TextBox 1109">
              <a:extLst>
                <a:ext uri="{FF2B5EF4-FFF2-40B4-BE49-F238E27FC236}">
                  <a16:creationId xmlns:a16="http://schemas.microsoft.com/office/drawing/2014/main" id="{4941CDDD-0A09-7FA1-2F22-AC86FEDAC418}"/>
                </a:ext>
              </a:extLst>
            </p:cNvPr>
            <p:cNvSpPr txBox="1"/>
            <p:nvPr/>
          </p:nvSpPr>
          <p:spPr>
            <a:xfrm>
              <a:off x="736511" y="4700195"/>
              <a:ext cx="1525839" cy="400110"/>
            </a:xfrm>
            <a:prstGeom prst="rect">
              <a:avLst/>
            </a:prstGeom>
            <a:noFill/>
            <a:ln>
              <a:noFill/>
            </a:ln>
          </p:spPr>
          <p:txBody>
            <a:bodyPr wrap="square">
              <a:spAutoFit/>
            </a:bodyPr>
            <a:lstStyle/>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Advanced Reporting &amp; Analytics</a:t>
              </a:r>
            </a:p>
          </p:txBody>
        </p:sp>
      </p:grpSp>
      <p:grpSp>
        <p:nvGrpSpPr>
          <p:cNvPr id="58" name="Group 57">
            <a:extLst>
              <a:ext uri="{FF2B5EF4-FFF2-40B4-BE49-F238E27FC236}">
                <a16:creationId xmlns:a16="http://schemas.microsoft.com/office/drawing/2014/main" id="{C0525494-4F31-7C14-DA45-9B206D544B02}"/>
              </a:ext>
            </a:extLst>
          </p:cNvPr>
          <p:cNvGrpSpPr/>
          <p:nvPr/>
        </p:nvGrpSpPr>
        <p:grpSpPr>
          <a:xfrm>
            <a:off x="2514602" y="5037083"/>
            <a:ext cx="1481957" cy="512379"/>
            <a:chOff x="1150884" y="5368159"/>
            <a:chExt cx="1481957" cy="512379"/>
          </a:xfrm>
        </p:grpSpPr>
        <p:sp>
          <p:nvSpPr>
            <p:cNvPr id="44" name="Rectangle: Rounded Corners 43">
              <a:extLst>
                <a:ext uri="{FF2B5EF4-FFF2-40B4-BE49-F238E27FC236}">
                  <a16:creationId xmlns:a16="http://schemas.microsoft.com/office/drawing/2014/main" id="{08EC1E3A-F95A-3F1C-5F4F-CC17285F3EDB}"/>
                </a:ext>
              </a:extLst>
            </p:cNvPr>
            <p:cNvSpPr/>
            <p:nvPr/>
          </p:nvSpPr>
          <p:spPr>
            <a:xfrm>
              <a:off x="1150884" y="5368159"/>
              <a:ext cx="1481957"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1" name="TextBox 1110">
              <a:extLst>
                <a:ext uri="{FF2B5EF4-FFF2-40B4-BE49-F238E27FC236}">
                  <a16:creationId xmlns:a16="http://schemas.microsoft.com/office/drawing/2014/main" id="{A521CF8F-1F3E-A145-9A3B-C7F74F4DCEFA}"/>
                </a:ext>
              </a:extLst>
            </p:cNvPr>
            <p:cNvSpPr txBox="1"/>
            <p:nvPr/>
          </p:nvSpPr>
          <p:spPr>
            <a:xfrm>
              <a:off x="1188195" y="5417527"/>
              <a:ext cx="1440180" cy="400110"/>
            </a:xfrm>
            <a:prstGeom prst="rect">
              <a:avLst/>
            </a:prstGeom>
            <a:noFill/>
            <a:ln>
              <a:noFill/>
            </a:ln>
          </p:spPr>
          <p:txBody>
            <a:bodyPr wrap="square">
              <a:spAutoFit/>
            </a:bodyPr>
            <a:lstStyle/>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White-label Ready Platform</a:t>
              </a:r>
            </a:p>
          </p:txBody>
        </p:sp>
      </p:grpSp>
      <p:grpSp>
        <p:nvGrpSpPr>
          <p:cNvPr id="60" name="Group 59">
            <a:extLst>
              <a:ext uri="{FF2B5EF4-FFF2-40B4-BE49-F238E27FC236}">
                <a16:creationId xmlns:a16="http://schemas.microsoft.com/office/drawing/2014/main" id="{5C03172E-3DD1-F56E-C16C-0D0FA5823B45}"/>
              </a:ext>
            </a:extLst>
          </p:cNvPr>
          <p:cNvGrpSpPr/>
          <p:nvPr/>
        </p:nvGrpSpPr>
        <p:grpSpPr>
          <a:xfrm>
            <a:off x="4074335" y="5778061"/>
            <a:ext cx="1440180" cy="512379"/>
            <a:chOff x="3435832" y="6053959"/>
            <a:chExt cx="1440180" cy="512379"/>
          </a:xfrm>
        </p:grpSpPr>
        <p:sp>
          <p:nvSpPr>
            <p:cNvPr id="46" name="Rectangle: Rounded Corners 45">
              <a:extLst>
                <a:ext uri="{FF2B5EF4-FFF2-40B4-BE49-F238E27FC236}">
                  <a16:creationId xmlns:a16="http://schemas.microsoft.com/office/drawing/2014/main" id="{E2E0EB5B-67A9-55AA-4F6A-4A493CE4CE49}"/>
                </a:ext>
              </a:extLst>
            </p:cNvPr>
            <p:cNvSpPr/>
            <p:nvPr/>
          </p:nvSpPr>
          <p:spPr>
            <a:xfrm>
              <a:off x="3484180" y="6053959"/>
              <a:ext cx="1300655"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2" name="TextBox 1111">
              <a:extLst>
                <a:ext uri="{FF2B5EF4-FFF2-40B4-BE49-F238E27FC236}">
                  <a16:creationId xmlns:a16="http://schemas.microsoft.com/office/drawing/2014/main" id="{FF738732-4971-D11D-4AB6-C84C09E67446}"/>
                </a:ext>
              </a:extLst>
            </p:cNvPr>
            <p:cNvSpPr txBox="1"/>
            <p:nvPr/>
          </p:nvSpPr>
          <p:spPr>
            <a:xfrm>
              <a:off x="3435832" y="6103064"/>
              <a:ext cx="1440180" cy="400110"/>
            </a:xfrm>
            <a:prstGeom prst="rect">
              <a:avLst/>
            </a:prstGeom>
            <a:noFill/>
            <a:ln>
              <a:noFill/>
            </a:ln>
          </p:spPr>
          <p:txBody>
            <a:bodyPr wrap="square">
              <a:spAutoFit/>
            </a:bodyPr>
            <a:lstStyle/>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Billing</a:t>
              </a:r>
            </a:p>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Management</a:t>
              </a:r>
            </a:p>
          </p:txBody>
        </p:sp>
      </p:grpSp>
      <p:grpSp>
        <p:nvGrpSpPr>
          <p:cNvPr id="56" name="Group 55">
            <a:extLst>
              <a:ext uri="{FF2B5EF4-FFF2-40B4-BE49-F238E27FC236}">
                <a16:creationId xmlns:a16="http://schemas.microsoft.com/office/drawing/2014/main" id="{E35AAB6E-0700-39E3-E1BB-D177A33A3B25}"/>
              </a:ext>
            </a:extLst>
          </p:cNvPr>
          <p:cNvGrpSpPr/>
          <p:nvPr/>
        </p:nvGrpSpPr>
        <p:grpSpPr>
          <a:xfrm>
            <a:off x="7898525" y="5517930"/>
            <a:ext cx="1568668" cy="512379"/>
            <a:chOff x="9073055" y="5990896"/>
            <a:chExt cx="1568668" cy="512379"/>
          </a:xfrm>
        </p:grpSpPr>
        <p:sp>
          <p:nvSpPr>
            <p:cNvPr id="48" name="Rectangle: Rounded Corners 47">
              <a:extLst>
                <a:ext uri="{FF2B5EF4-FFF2-40B4-BE49-F238E27FC236}">
                  <a16:creationId xmlns:a16="http://schemas.microsoft.com/office/drawing/2014/main" id="{6814A205-54C9-9649-EA05-14EC7D39B87F}"/>
                </a:ext>
              </a:extLst>
            </p:cNvPr>
            <p:cNvSpPr/>
            <p:nvPr/>
          </p:nvSpPr>
          <p:spPr>
            <a:xfrm>
              <a:off x="9073055" y="5990896"/>
              <a:ext cx="1560786"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TextBox 1112">
              <a:extLst>
                <a:ext uri="{FF2B5EF4-FFF2-40B4-BE49-F238E27FC236}">
                  <a16:creationId xmlns:a16="http://schemas.microsoft.com/office/drawing/2014/main" id="{F126D884-1CC6-8D7B-2FD3-FCB6F8B8A655}"/>
                </a:ext>
              </a:extLst>
            </p:cNvPr>
            <p:cNvSpPr txBox="1"/>
            <p:nvPr/>
          </p:nvSpPr>
          <p:spPr>
            <a:xfrm>
              <a:off x="9075944" y="6056031"/>
              <a:ext cx="1565779" cy="400110"/>
            </a:xfrm>
            <a:prstGeom prst="rect">
              <a:avLst/>
            </a:prstGeom>
            <a:noFill/>
            <a:ln>
              <a:noFill/>
            </a:ln>
          </p:spPr>
          <p:txBody>
            <a:bodyPr wrap="square">
              <a:spAutoFit/>
            </a:bodyPr>
            <a:lstStyle/>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Dedicated Roadmap for Partner Success</a:t>
              </a:r>
            </a:p>
          </p:txBody>
        </p:sp>
      </p:grpSp>
      <p:grpSp>
        <p:nvGrpSpPr>
          <p:cNvPr id="55" name="Group 54">
            <a:extLst>
              <a:ext uri="{FF2B5EF4-FFF2-40B4-BE49-F238E27FC236}">
                <a16:creationId xmlns:a16="http://schemas.microsoft.com/office/drawing/2014/main" id="{E0296B31-2D26-94C9-6EDC-CBF5BAE265DC}"/>
              </a:ext>
            </a:extLst>
          </p:cNvPr>
          <p:cNvGrpSpPr/>
          <p:nvPr/>
        </p:nvGrpSpPr>
        <p:grpSpPr>
          <a:xfrm>
            <a:off x="8763262" y="4374931"/>
            <a:ext cx="1440180" cy="512379"/>
            <a:chOff x="8920917" y="4840014"/>
            <a:chExt cx="1440180" cy="512379"/>
          </a:xfrm>
        </p:grpSpPr>
        <p:sp>
          <p:nvSpPr>
            <p:cNvPr id="49" name="Rectangle: Rounded Corners 48">
              <a:extLst>
                <a:ext uri="{FF2B5EF4-FFF2-40B4-BE49-F238E27FC236}">
                  <a16:creationId xmlns:a16="http://schemas.microsoft.com/office/drawing/2014/main" id="{51ED61BA-D503-1C8C-6C2F-A9312B48698D}"/>
                </a:ext>
              </a:extLst>
            </p:cNvPr>
            <p:cNvSpPr/>
            <p:nvPr/>
          </p:nvSpPr>
          <p:spPr>
            <a:xfrm>
              <a:off x="8994228" y="4840014"/>
              <a:ext cx="1300655"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TextBox 1113">
              <a:extLst>
                <a:ext uri="{FF2B5EF4-FFF2-40B4-BE49-F238E27FC236}">
                  <a16:creationId xmlns:a16="http://schemas.microsoft.com/office/drawing/2014/main" id="{0657EB65-1756-8BE5-060F-D49D0C17897B}"/>
                </a:ext>
              </a:extLst>
            </p:cNvPr>
            <p:cNvSpPr txBox="1"/>
            <p:nvPr/>
          </p:nvSpPr>
          <p:spPr>
            <a:xfrm>
              <a:off x="8920917" y="4960588"/>
              <a:ext cx="1440180" cy="246221"/>
            </a:xfrm>
            <a:prstGeom prst="rect">
              <a:avLst/>
            </a:prstGeom>
            <a:noFill/>
            <a:ln>
              <a:noFill/>
            </a:ln>
          </p:spPr>
          <p:txBody>
            <a:bodyPr wrap="square">
              <a:spAutoFit/>
            </a:bodyPr>
            <a:lstStyle/>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24/7 Support</a:t>
              </a:r>
            </a:p>
          </p:txBody>
        </p:sp>
      </p:grpSp>
      <p:grpSp>
        <p:nvGrpSpPr>
          <p:cNvPr id="1028" name="Group 1027">
            <a:extLst>
              <a:ext uri="{FF2B5EF4-FFF2-40B4-BE49-F238E27FC236}">
                <a16:creationId xmlns:a16="http://schemas.microsoft.com/office/drawing/2014/main" id="{FD3C54C1-6B4C-3D5E-B0D6-964272B8FB47}"/>
              </a:ext>
            </a:extLst>
          </p:cNvPr>
          <p:cNvGrpSpPr/>
          <p:nvPr/>
        </p:nvGrpSpPr>
        <p:grpSpPr>
          <a:xfrm>
            <a:off x="7767144" y="120867"/>
            <a:ext cx="1757855" cy="512379"/>
            <a:chOff x="9640614" y="212834"/>
            <a:chExt cx="1757855" cy="512379"/>
          </a:xfrm>
        </p:grpSpPr>
        <p:sp>
          <p:nvSpPr>
            <p:cNvPr id="1030" name="Rectangle: Rounded Corners 1029">
              <a:extLst>
                <a:ext uri="{FF2B5EF4-FFF2-40B4-BE49-F238E27FC236}">
                  <a16:creationId xmlns:a16="http://schemas.microsoft.com/office/drawing/2014/main" id="{C8EEBD78-1FD9-F097-E2B7-908922874235}"/>
                </a:ext>
              </a:extLst>
            </p:cNvPr>
            <p:cNvSpPr/>
            <p:nvPr/>
          </p:nvSpPr>
          <p:spPr>
            <a:xfrm>
              <a:off x="9640614" y="212834"/>
              <a:ext cx="1757855" cy="512379"/>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98706CCC-F7F8-ED8A-1BA9-BCC0A6E695F1}"/>
                </a:ext>
              </a:extLst>
            </p:cNvPr>
            <p:cNvSpPr txBox="1"/>
            <p:nvPr/>
          </p:nvSpPr>
          <p:spPr>
            <a:xfrm>
              <a:off x="9656903" y="262465"/>
              <a:ext cx="1702151" cy="400110"/>
            </a:xfrm>
            <a:prstGeom prst="rect">
              <a:avLst/>
            </a:prstGeom>
            <a:noFill/>
            <a:ln>
              <a:noFill/>
            </a:ln>
          </p:spPr>
          <p:txBody>
            <a:bodyPr wrap="square">
              <a:spAutoFit/>
            </a:bodyPr>
            <a:lstStyle/>
            <a:p>
              <a:pPr algn="ct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Disaster Planning and Automation</a:t>
              </a:r>
            </a:p>
          </p:txBody>
        </p:sp>
      </p:grpSp>
      <p:cxnSp>
        <p:nvCxnSpPr>
          <p:cNvPr id="1034" name="Straight Connector 1033">
            <a:extLst>
              <a:ext uri="{FF2B5EF4-FFF2-40B4-BE49-F238E27FC236}">
                <a16:creationId xmlns:a16="http://schemas.microsoft.com/office/drawing/2014/main" id="{5D01CBC8-3D0C-4FB7-DC7F-EAA8064CCECE}"/>
              </a:ext>
            </a:extLst>
          </p:cNvPr>
          <p:cNvCxnSpPr>
            <a:cxnSpLocks/>
            <a:endCxn id="38" idx="3"/>
          </p:cNvCxnSpPr>
          <p:nvPr/>
        </p:nvCxnSpPr>
        <p:spPr>
          <a:xfrm flipH="1" flipV="1">
            <a:off x="4059621" y="634561"/>
            <a:ext cx="276073" cy="115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6" name="Straight Connector 1035">
            <a:extLst>
              <a:ext uri="{FF2B5EF4-FFF2-40B4-BE49-F238E27FC236}">
                <a16:creationId xmlns:a16="http://schemas.microsoft.com/office/drawing/2014/main" id="{02FD3B37-D5F2-23B7-C2C2-BA90EA61FAC9}"/>
              </a:ext>
            </a:extLst>
          </p:cNvPr>
          <p:cNvCxnSpPr>
            <a:cxnSpLocks/>
          </p:cNvCxnSpPr>
          <p:nvPr/>
        </p:nvCxnSpPr>
        <p:spPr>
          <a:xfrm flipH="1" flipV="1">
            <a:off x="3310598" y="1495864"/>
            <a:ext cx="267285" cy="93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EF42D02C-A020-0B27-E34C-AE4A904BE501}"/>
              </a:ext>
            </a:extLst>
          </p:cNvPr>
          <p:cNvCxnSpPr>
            <a:cxnSpLocks/>
          </p:cNvCxnSpPr>
          <p:nvPr/>
        </p:nvCxnSpPr>
        <p:spPr>
          <a:xfrm flipH="1" flipV="1">
            <a:off x="3216812" y="4135901"/>
            <a:ext cx="222739" cy="914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65DEFECB-1B01-2819-ABE1-C1D1D07B84D1}"/>
              </a:ext>
            </a:extLst>
          </p:cNvPr>
          <p:cNvCxnSpPr>
            <a:cxnSpLocks/>
          </p:cNvCxnSpPr>
          <p:nvPr/>
        </p:nvCxnSpPr>
        <p:spPr>
          <a:xfrm flipH="1" flipV="1">
            <a:off x="3995225" y="5153465"/>
            <a:ext cx="325901" cy="128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26E99330-5214-EC96-AA73-40CF0B39578F}"/>
              </a:ext>
            </a:extLst>
          </p:cNvPr>
          <p:cNvCxnSpPr>
            <a:cxnSpLocks/>
          </p:cNvCxnSpPr>
          <p:nvPr/>
        </p:nvCxnSpPr>
        <p:spPr>
          <a:xfrm flipH="1">
            <a:off x="5434818" y="5868572"/>
            <a:ext cx="349348" cy="6799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5E14C1CD-8533-08A3-FCD4-68EB9DC396A2}"/>
              </a:ext>
            </a:extLst>
          </p:cNvPr>
          <p:cNvCxnSpPr>
            <a:cxnSpLocks/>
            <a:endCxn id="1030" idx="1"/>
          </p:cNvCxnSpPr>
          <p:nvPr/>
        </p:nvCxnSpPr>
        <p:spPr>
          <a:xfrm flipV="1">
            <a:off x="6433625" y="377057"/>
            <a:ext cx="1333519" cy="1012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A448B32B-CADE-0780-DD20-A1B8D6FF1123}"/>
              </a:ext>
            </a:extLst>
          </p:cNvPr>
          <p:cNvCxnSpPr>
            <a:cxnSpLocks/>
            <a:stCxn id="51" idx="1"/>
          </p:cNvCxnSpPr>
          <p:nvPr/>
        </p:nvCxnSpPr>
        <p:spPr>
          <a:xfrm flipH="1" flipV="1">
            <a:off x="7812258" y="923778"/>
            <a:ext cx="716888" cy="136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0D63F29C-40D1-4056-D1A9-0DEECF0CCFB7}"/>
              </a:ext>
            </a:extLst>
          </p:cNvPr>
          <p:cNvCxnSpPr>
            <a:cxnSpLocks/>
          </p:cNvCxnSpPr>
          <p:nvPr/>
        </p:nvCxnSpPr>
        <p:spPr>
          <a:xfrm flipH="1">
            <a:off x="8712591" y="1894449"/>
            <a:ext cx="3610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76068140-56DB-B144-4A0F-4E1868642A9C}"/>
              </a:ext>
            </a:extLst>
          </p:cNvPr>
          <p:cNvCxnSpPr>
            <a:cxnSpLocks/>
          </p:cNvCxnSpPr>
          <p:nvPr/>
        </p:nvCxnSpPr>
        <p:spPr>
          <a:xfrm flipH="1" flipV="1">
            <a:off x="8646942" y="4562622"/>
            <a:ext cx="192258" cy="1688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ED854FCB-44B1-5E5F-EAE3-2A723EE49F93}"/>
              </a:ext>
            </a:extLst>
          </p:cNvPr>
          <p:cNvCxnSpPr>
            <a:cxnSpLocks/>
            <a:stCxn id="48" idx="1"/>
          </p:cNvCxnSpPr>
          <p:nvPr/>
        </p:nvCxnSpPr>
        <p:spPr>
          <a:xfrm flipH="1" flipV="1">
            <a:off x="7723163" y="5589563"/>
            <a:ext cx="175362" cy="184557"/>
          </a:xfrm>
          <a:prstGeom prst="line">
            <a:avLst/>
          </a:prstGeom>
        </p:spPr>
        <p:style>
          <a:lnRef idx="1">
            <a:schemeClr val="accent1"/>
          </a:lnRef>
          <a:fillRef idx="0">
            <a:schemeClr val="accent1"/>
          </a:fillRef>
          <a:effectRef idx="0">
            <a:schemeClr val="accent1"/>
          </a:effectRef>
          <a:fontRef idx="minor">
            <a:schemeClr val="tx1"/>
          </a:fontRef>
        </p:style>
      </p:cxnSp>
      <p:sp>
        <p:nvSpPr>
          <p:cNvPr id="1128" name="Rectangle 1127">
            <a:extLst>
              <a:ext uri="{FF2B5EF4-FFF2-40B4-BE49-F238E27FC236}">
                <a16:creationId xmlns:a16="http://schemas.microsoft.com/office/drawing/2014/main" id="{8A1C2280-20FE-5ADE-2C03-FFFAC2203CE9}"/>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Rectangle 1128">
            <a:extLst>
              <a:ext uri="{FF2B5EF4-FFF2-40B4-BE49-F238E27FC236}">
                <a16:creationId xmlns:a16="http://schemas.microsoft.com/office/drawing/2014/main" id="{1F6EA05B-3C36-C272-0FF5-52CEF92B235E}"/>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130" name="TextBox 1129">
            <a:extLst>
              <a:ext uri="{FF2B5EF4-FFF2-40B4-BE49-F238E27FC236}">
                <a16:creationId xmlns:a16="http://schemas.microsoft.com/office/drawing/2014/main" id="{A3C0541B-89CA-FE37-D1F2-2A4C1513140D}"/>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131" name="Picture 1130">
            <a:extLst>
              <a:ext uri="{FF2B5EF4-FFF2-40B4-BE49-F238E27FC236}">
                <a16:creationId xmlns:a16="http://schemas.microsoft.com/office/drawing/2014/main" id="{FA37C2B2-46E5-B39C-8BA4-004BAE8818D5}"/>
              </a:ext>
            </a:extLst>
          </p:cNvPr>
          <p:cNvPicPr>
            <a:picLocks noChangeAspect="1"/>
          </p:cNvPicPr>
          <p:nvPr/>
        </p:nvPicPr>
        <p:blipFill>
          <a:blip r:embed="rId26">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132" name="Straight Connector 1131">
            <a:extLst>
              <a:ext uri="{FF2B5EF4-FFF2-40B4-BE49-F238E27FC236}">
                <a16:creationId xmlns:a16="http://schemas.microsoft.com/office/drawing/2014/main" id="{C1C704E5-C0A2-18C0-872F-0966771E86A9}"/>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040" name="Group 1039">
            <a:extLst>
              <a:ext uri="{FF2B5EF4-FFF2-40B4-BE49-F238E27FC236}">
                <a16:creationId xmlns:a16="http://schemas.microsoft.com/office/drawing/2014/main" id="{86CD3147-BB07-1C62-7271-D473EF62418F}"/>
              </a:ext>
            </a:extLst>
          </p:cNvPr>
          <p:cNvGrpSpPr/>
          <p:nvPr/>
        </p:nvGrpSpPr>
        <p:grpSpPr>
          <a:xfrm>
            <a:off x="5743152" y="247610"/>
            <a:ext cx="653143" cy="653143"/>
            <a:chOff x="5743152" y="247610"/>
            <a:chExt cx="653143" cy="653143"/>
          </a:xfrm>
        </p:grpSpPr>
        <p:sp>
          <p:nvSpPr>
            <p:cNvPr id="1074" name="Oval 1073">
              <a:extLst>
                <a:ext uri="{FF2B5EF4-FFF2-40B4-BE49-F238E27FC236}">
                  <a16:creationId xmlns:a16="http://schemas.microsoft.com/office/drawing/2014/main" id="{4FC224B9-EC26-256F-B14B-C35C58AE64E4}"/>
                </a:ext>
              </a:extLst>
            </p:cNvPr>
            <p:cNvSpPr/>
            <p:nvPr/>
          </p:nvSpPr>
          <p:spPr>
            <a:xfrm>
              <a:off x="5743152" y="247610"/>
              <a:ext cx="653143" cy="6531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oogle Shape;5006;p681">
              <a:extLst>
                <a:ext uri="{FF2B5EF4-FFF2-40B4-BE49-F238E27FC236}">
                  <a16:creationId xmlns:a16="http://schemas.microsoft.com/office/drawing/2014/main" id="{04B69959-F81F-6276-3FDC-2B6F3DE34EC4}"/>
                </a:ext>
              </a:extLst>
            </p:cNvPr>
            <p:cNvGrpSpPr/>
            <p:nvPr/>
          </p:nvGrpSpPr>
          <p:grpSpPr>
            <a:xfrm>
              <a:off x="5911559" y="357781"/>
              <a:ext cx="306362" cy="398270"/>
              <a:chOff x="4972050" y="2171700"/>
              <a:chExt cx="381000" cy="495300"/>
            </a:xfrm>
          </p:grpSpPr>
          <p:sp>
            <p:nvSpPr>
              <p:cNvPr id="47" name="Google Shape;5007;p681">
                <a:extLst>
                  <a:ext uri="{FF2B5EF4-FFF2-40B4-BE49-F238E27FC236}">
                    <a16:creationId xmlns:a16="http://schemas.microsoft.com/office/drawing/2014/main" id="{444BEA22-D106-9D77-DBDB-85E04C3C37FF}"/>
                  </a:ext>
                </a:extLst>
              </p:cNvPr>
              <p:cNvSpPr/>
              <p:nvPr/>
            </p:nvSpPr>
            <p:spPr>
              <a:xfrm>
                <a:off x="5143500" y="2324100"/>
                <a:ext cx="133350" cy="19050"/>
              </a:xfrm>
              <a:custGeom>
                <a:avLst/>
                <a:gdLst/>
                <a:ahLst/>
                <a:cxnLst/>
                <a:rect l="l" t="t" r="r" b="b"/>
                <a:pathLst>
                  <a:path w="133350" h="19050" extrusionOk="0">
                    <a:moveTo>
                      <a:pt x="123825" y="0"/>
                    </a:moveTo>
                    <a:lnTo>
                      <a:pt x="9525" y="0"/>
                    </a:lnTo>
                    <a:cubicBezTo>
                      <a:pt x="4267" y="0"/>
                      <a:pt x="0" y="4267"/>
                      <a:pt x="0" y="9525"/>
                    </a:cubicBezTo>
                    <a:cubicBezTo>
                      <a:pt x="0" y="14783"/>
                      <a:pt x="4267" y="19050"/>
                      <a:pt x="9525" y="19050"/>
                    </a:cubicBezTo>
                    <a:lnTo>
                      <a:pt x="123825" y="19050"/>
                    </a:lnTo>
                    <a:cubicBezTo>
                      <a:pt x="129083" y="19050"/>
                      <a:pt x="133350" y="14783"/>
                      <a:pt x="133350" y="9525"/>
                    </a:cubicBezTo>
                    <a:cubicBezTo>
                      <a:pt x="133350" y="4267"/>
                      <a:pt x="129083" y="0"/>
                      <a:pt x="1238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61" name="Google Shape;5008;p681">
                <a:extLst>
                  <a:ext uri="{FF2B5EF4-FFF2-40B4-BE49-F238E27FC236}">
                    <a16:creationId xmlns:a16="http://schemas.microsoft.com/office/drawing/2014/main" id="{7616D239-180D-CBBF-D658-99DDB2EE2E57}"/>
                  </a:ext>
                </a:extLst>
              </p:cNvPr>
              <p:cNvSpPr/>
              <p:nvPr/>
            </p:nvSpPr>
            <p:spPr>
              <a:xfrm>
                <a:off x="5143500" y="2362200"/>
                <a:ext cx="95250" cy="19050"/>
              </a:xfrm>
              <a:custGeom>
                <a:avLst/>
                <a:gdLst/>
                <a:ahLst/>
                <a:cxnLst/>
                <a:rect l="l" t="t" r="r" b="b"/>
                <a:pathLst>
                  <a:path w="95250" h="19050" extrusionOk="0">
                    <a:moveTo>
                      <a:pt x="9525" y="19050"/>
                    </a:moveTo>
                    <a:lnTo>
                      <a:pt x="85725" y="19050"/>
                    </a:lnTo>
                    <a:cubicBezTo>
                      <a:pt x="90983" y="19050"/>
                      <a:pt x="95250" y="14783"/>
                      <a:pt x="95250" y="9525"/>
                    </a:cubicBezTo>
                    <a:cubicBezTo>
                      <a:pt x="95250" y="4267"/>
                      <a:pt x="90983" y="0"/>
                      <a:pt x="85725" y="0"/>
                    </a:cubicBezTo>
                    <a:lnTo>
                      <a:pt x="9525" y="0"/>
                    </a:lnTo>
                    <a:cubicBezTo>
                      <a:pt x="4267" y="0"/>
                      <a:pt x="0" y="4267"/>
                      <a:pt x="0" y="9525"/>
                    </a:cubicBezTo>
                    <a:cubicBezTo>
                      <a:pt x="0" y="14783"/>
                      <a:pt x="4267" y="19050"/>
                      <a:pt x="9525" y="190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1024" name="Google Shape;5009;p681">
                <a:extLst>
                  <a:ext uri="{FF2B5EF4-FFF2-40B4-BE49-F238E27FC236}">
                    <a16:creationId xmlns:a16="http://schemas.microsoft.com/office/drawing/2014/main" id="{E6A325F9-E35C-0FCD-BF92-DBBF49057C6C}"/>
                  </a:ext>
                </a:extLst>
              </p:cNvPr>
              <p:cNvSpPr/>
              <p:nvPr/>
            </p:nvSpPr>
            <p:spPr>
              <a:xfrm>
                <a:off x="5143498" y="2419350"/>
                <a:ext cx="133350" cy="19050"/>
              </a:xfrm>
              <a:custGeom>
                <a:avLst/>
                <a:gdLst/>
                <a:ahLst/>
                <a:cxnLst/>
                <a:rect l="l" t="t" r="r" b="b"/>
                <a:pathLst>
                  <a:path w="133350" h="19050" extrusionOk="0">
                    <a:moveTo>
                      <a:pt x="123825" y="0"/>
                    </a:moveTo>
                    <a:lnTo>
                      <a:pt x="9525" y="0"/>
                    </a:lnTo>
                    <a:cubicBezTo>
                      <a:pt x="4267" y="0"/>
                      <a:pt x="0" y="4267"/>
                      <a:pt x="0" y="9525"/>
                    </a:cubicBezTo>
                    <a:cubicBezTo>
                      <a:pt x="0" y="14783"/>
                      <a:pt x="4267" y="19050"/>
                      <a:pt x="9525" y="19050"/>
                    </a:cubicBezTo>
                    <a:lnTo>
                      <a:pt x="123825" y="19050"/>
                    </a:lnTo>
                    <a:cubicBezTo>
                      <a:pt x="129083" y="19050"/>
                      <a:pt x="133350" y="14783"/>
                      <a:pt x="133350" y="9525"/>
                    </a:cubicBezTo>
                    <a:cubicBezTo>
                      <a:pt x="133350" y="4267"/>
                      <a:pt x="129083" y="0"/>
                      <a:pt x="1238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1027" name="Google Shape;5010;p681">
                <a:extLst>
                  <a:ext uri="{FF2B5EF4-FFF2-40B4-BE49-F238E27FC236}">
                    <a16:creationId xmlns:a16="http://schemas.microsoft.com/office/drawing/2014/main" id="{BBD3914D-4B0B-ABB4-65F0-8D0747B328D8}"/>
                  </a:ext>
                </a:extLst>
              </p:cNvPr>
              <p:cNvSpPr/>
              <p:nvPr/>
            </p:nvSpPr>
            <p:spPr>
              <a:xfrm>
                <a:off x="5143500" y="2457450"/>
                <a:ext cx="95250" cy="19050"/>
              </a:xfrm>
              <a:custGeom>
                <a:avLst/>
                <a:gdLst/>
                <a:ahLst/>
                <a:cxnLst/>
                <a:rect l="l" t="t" r="r" b="b"/>
                <a:pathLst>
                  <a:path w="95250" h="19050" extrusionOk="0">
                    <a:moveTo>
                      <a:pt x="9525" y="19050"/>
                    </a:moveTo>
                    <a:lnTo>
                      <a:pt x="85725" y="19050"/>
                    </a:lnTo>
                    <a:cubicBezTo>
                      <a:pt x="90983" y="19050"/>
                      <a:pt x="95250" y="14783"/>
                      <a:pt x="95250" y="9525"/>
                    </a:cubicBezTo>
                    <a:cubicBezTo>
                      <a:pt x="95250" y="4267"/>
                      <a:pt x="90983" y="0"/>
                      <a:pt x="85725" y="0"/>
                    </a:cubicBezTo>
                    <a:lnTo>
                      <a:pt x="9525" y="0"/>
                    </a:lnTo>
                    <a:cubicBezTo>
                      <a:pt x="4267" y="0"/>
                      <a:pt x="0" y="4267"/>
                      <a:pt x="0" y="9525"/>
                    </a:cubicBezTo>
                    <a:cubicBezTo>
                      <a:pt x="0" y="14783"/>
                      <a:pt x="4267" y="19050"/>
                      <a:pt x="9525" y="1905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1029" name="Google Shape;5011;p681">
                <a:extLst>
                  <a:ext uri="{FF2B5EF4-FFF2-40B4-BE49-F238E27FC236}">
                    <a16:creationId xmlns:a16="http://schemas.microsoft.com/office/drawing/2014/main" id="{4F977831-10AC-D53F-B787-68BDEB647175}"/>
                  </a:ext>
                </a:extLst>
              </p:cNvPr>
              <p:cNvSpPr/>
              <p:nvPr/>
            </p:nvSpPr>
            <p:spPr>
              <a:xfrm>
                <a:off x="5143500" y="2514600"/>
                <a:ext cx="133350" cy="19050"/>
              </a:xfrm>
              <a:custGeom>
                <a:avLst/>
                <a:gdLst/>
                <a:ahLst/>
                <a:cxnLst/>
                <a:rect l="l" t="t" r="r" b="b"/>
                <a:pathLst>
                  <a:path w="133350" h="19050" extrusionOk="0">
                    <a:moveTo>
                      <a:pt x="123825" y="0"/>
                    </a:moveTo>
                    <a:lnTo>
                      <a:pt x="9525" y="0"/>
                    </a:lnTo>
                    <a:cubicBezTo>
                      <a:pt x="4267" y="0"/>
                      <a:pt x="0" y="4267"/>
                      <a:pt x="0" y="9525"/>
                    </a:cubicBezTo>
                    <a:cubicBezTo>
                      <a:pt x="0" y="14783"/>
                      <a:pt x="4267" y="19050"/>
                      <a:pt x="9525" y="19050"/>
                    </a:cubicBezTo>
                    <a:lnTo>
                      <a:pt x="123825" y="19050"/>
                    </a:lnTo>
                    <a:cubicBezTo>
                      <a:pt x="129083" y="19050"/>
                      <a:pt x="133350" y="14783"/>
                      <a:pt x="133350" y="9525"/>
                    </a:cubicBezTo>
                    <a:cubicBezTo>
                      <a:pt x="133350" y="4267"/>
                      <a:pt x="129083" y="0"/>
                      <a:pt x="1238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1032" name="Google Shape;5012;p681">
                <a:extLst>
                  <a:ext uri="{FF2B5EF4-FFF2-40B4-BE49-F238E27FC236}">
                    <a16:creationId xmlns:a16="http://schemas.microsoft.com/office/drawing/2014/main" id="{489A795F-8B59-564C-FA36-CD14AF889870}"/>
                  </a:ext>
                </a:extLst>
              </p:cNvPr>
              <p:cNvSpPr/>
              <p:nvPr/>
            </p:nvSpPr>
            <p:spPr>
              <a:xfrm>
                <a:off x="5143500" y="2552700"/>
                <a:ext cx="95250" cy="19050"/>
              </a:xfrm>
              <a:custGeom>
                <a:avLst/>
                <a:gdLst/>
                <a:ahLst/>
                <a:cxnLst/>
                <a:rect l="l" t="t" r="r" b="b"/>
                <a:pathLst>
                  <a:path w="95250" h="19050" extrusionOk="0">
                    <a:moveTo>
                      <a:pt x="85725" y="0"/>
                    </a:moveTo>
                    <a:lnTo>
                      <a:pt x="9525" y="0"/>
                    </a:lnTo>
                    <a:cubicBezTo>
                      <a:pt x="4267" y="0"/>
                      <a:pt x="0" y="4267"/>
                      <a:pt x="0" y="9525"/>
                    </a:cubicBezTo>
                    <a:cubicBezTo>
                      <a:pt x="0" y="14783"/>
                      <a:pt x="4267" y="19050"/>
                      <a:pt x="9525" y="19050"/>
                    </a:cubicBezTo>
                    <a:lnTo>
                      <a:pt x="85725" y="19050"/>
                    </a:lnTo>
                    <a:cubicBezTo>
                      <a:pt x="90983" y="19050"/>
                      <a:pt x="95250" y="14783"/>
                      <a:pt x="95250" y="9525"/>
                    </a:cubicBezTo>
                    <a:cubicBezTo>
                      <a:pt x="95250" y="4267"/>
                      <a:pt x="90983" y="0"/>
                      <a:pt x="857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1033" name="Google Shape;5013;p681">
                <a:extLst>
                  <a:ext uri="{FF2B5EF4-FFF2-40B4-BE49-F238E27FC236}">
                    <a16:creationId xmlns:a16="http://schemas.microsoft.com/office/drawing/2014/main" id="{0C858996-6DA0-B3D6-E6A0-415E00D44CBE}"/>
                  </a:ext>
                </a:extLst>
              </p:cNvPr>
              <p:cNvSpPr/>
              <p:nvPr/>
            </p:nvSpPr>
            <p:spPr>
              <a:xfrm>
                <a:off x="5029197" y="2324097"/>
                <a:ext cx="76204" cy="57152"/>
              </a:xfrm>
              <a:custGeom>
                <a:avLst/>
                <a:gdLst/>
                <a:ahLst/>
                <a:cxnLst/>
                <a:rect l="l" t="t" r="r" b="b"/>
                <a:pathLst>
                  <a:path w="76204" h="57152" extrusionOk="0">
                    <a:moveTo>
                      <a:pt x="59943" y="2793"/>
                    </a:moveTo>
                    <a:lnTo>
                      <a:pt x="28577" y="34159"/>
                    </a:lnTo>
                    <a:lnTo>
                      <a:pt x="16262" y="21843"/>
                    </a:lnTo>
                    <a:cubicBezTo>
                      <a:pt x="12537" y="18119"/>
                      <a:pt x="6518" y="18119"/>
                      <a:pt x="2793" y="21843"/>
                    </a:cubicBezTo>
                    <a:cubicBezTo>
                      <a:pt x="-931" y="25568"/>
                      <a:pt x="-931" y="31587"/>
                      <a:pt x="2793" y="35312"/>
                    </a:cubicBezTo>
                    <a:lnTo>
                      <a:pt x="21843" y="54362"/>
                    </a:lnTo>
                    <a:cubicBezTo>
                      <a:pt x="23701" y="56219"/>
                      <a:pt x="26139" y="57152"/>
                      <a:pt x="28577" y="57152"/>
                    </a:cubicBezTo>
                    <a:cubicBezTo>
                      <a:pt x="31016" y="57152"/>
                      <a:pt x="33454" y="56219"/>
                      <a:pt x="35312" y="54362"/>
                    </a:cubicBezTo>
                    <a:lnTo>
                      <a:pt x="73412" y="16262"/>
                    </a:lnTo>
                    <a:cubicBezTo>
                      <a:pt x="77136" y="12537"/>
                      <a:pt x="77136" y="6518"/>
                      <a:pt x="73412" y="2793"/>
                    </a:cubicBezTo>
                    <a:cubicBezTo>
                      <a:pt x="69687" y="-931"/>
                      <a:pt x="63668" y="-931"/>
                      <a:pt x="59943" y="2793"/>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1035" name="Google Shape;5014;p681">
                <a:extLst>
                  <a:ext uri="{FF2B5EF4-FFF2-40B4-BE49-F238E27FC236}">
                    <a16:creationId xmlns:a16="http://schemas.microsoft.com/office/drawing/2014/main" id="{68607EC0-6AA0-7ED5-D871-8FD3853E783E}"/>
                  </a:ext>
                </a:extLst>
              </p:cNvPr>
              <p:cNvSpPr/>
              <p:nvPr/>
            </p:nvSpPr>
            <p:spPr>
              <a:xfrm>
                <a:off x="5029197" y="2419347"/>
                <a:ext cx="76204" cy="57152"/>
              </a:xfrm>
              <a:custGeom>
                <a:avLst/>
                <a:gdLst/>
                <a:ahLst/>
                <a:cxnLst/>
                <a:rect l="l" t="t" r="r" b="b"/>
                <a:pathLst>
                  <a:path w="76204" h="57152" extrusionOk="0">
                    <a:moveTo>
                      <a:pt x="59943" y="2793"/>
                    </a:moveTo>
                    <a:lnTo>
                      <a:pt x="28577" y="34159"/>
                    </a:lnTo>
                    <a:lnTo>
                      <a:pt x="16262" y="21843"/>
                    </a:lnTo>
                    <a:cubicBezTo>
                      <a:pt x="12537" y="18119"/>
                      <a:pt x="6518" y="18119"/>
                      <a:pt x="2793" y="21843"/>
                    </a:cubicBezTo>
                    <a:cubicBezTo>
                      <a:pt x="-931" y="25568"/>
                      <a:pt x="-931" y="31587"/>
                      <a:pt x="2793" y="35312"/>
                    </a:cubicBezTo>
                    <a:lnTo>
                      <a:pt x="21843" y="54362"/>
                    </a:lnTo>
                    <a:cubicBezTo>
                      <a:pt x="23701" y="56219"/>
                      <a:pt x="26139" y="57152"/>
                      <a:pt x="28577" y="57152"/>
                    </a:cubicBezTo>
                    <a:cubicBezTo>
                      <a:pt x="31016" y="57152"/>
                      <a:pt x="33454" y="56219"/>
                      <a:pt x="35312" y="54362"/>
                    </a:cubicBezTo>
                    <a:lnTo>
                      <a:pt x="73412" y="16262"/>
                    </a:lnTo>
                    <a:cubicBezTo>
                      <a:pt x="77136" y="12537"/>
                      <a:pt x="77136" y="6518"/>
                      <a:pt x="73412" y="2793"/>
                    </a:cubicBezTo>
                    <a:cubicBezTo>
                      <a:pt x="69687" y="-931"/>
                      <a:pt x="63668" y="-931"/>
                      <a:pt x="59943" y="2793"/>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1037" name="Google Shape;5015;p681">
                <a:extLst>
                  <a:ext uri="{FF2B5EF4-FFF2-40B4-BE49-F238E27FC236}">
                    <a16:creationId xmlns:a16="http://schemas.microsoft.com/office/drawing/2014/main" id="{76B4A81E-604A-E117-1BD5-4B3190258A5C}"/>
                  </a:ext>
                </a:extLst>
              </p:cNvPr>
              <p:cNvSpPr/>
              <p:nvPr/>
            </p:nvSpPr>
            <p:spPr>
              <a:xfrm>
                <a:off x="5029197" y="2514597"/>
                <a:ext cx="76204" cy="57152"/>
              </a:xfrm>
              <a:custGeom>
                <a:avLst/>
                <a:gdLst/>
                <a:ahLst/>
                <a:cxnLst/>
                <a:rect l="l" t="t" r="r" b="b"/>
                <a:pathLst>
                  <a:path w="76204" h="57152" extrusionOk="0">
                    <a:moveTo>
                      <a:pt x="59943" y="2793"/>
                    </a:moveTo>
                    <a:lnTo>
                      <a:pt x="28577" y="34159"/>
                    </a:lnTo>
                    <a:lnTo>
                      <a:pt x="16262" y="21843"/>
                    </a:lnTo>
                    <a:cubicBezTo>
                      <a:pt x="12537" y="18119"/>
                      <a:pt x="6518" y="18119"/>
                      <a:pt x="2793" y="21843"/>
                    </a:cubicBezTo>
                    <a:cubicBezTo>
                      <a:pt x="-931" y="25568"/>
                      <a:pt x="-931" y="31587"/>
                      <a:pt x="2793" y="35312"/>
                    </a:cubicBezTo>
                    <a:lnTo>
                      <a:pt x="21843" y="54362"/>
                    </a:lnTo>
                    <a:cubicBezTo>
                      <a:pt x="23701" y="56219"/>
                      <a:pt x="26139" y="57152"/>
                      <a:pt x="28577" y="57152"/>
                    </a:cubicBezTo>
                    <a:cubicBezTo>
                      <a:pt x="31016" y="57152"/>
                      <a:pt x="33454" y="56219"/>
                      <a:pt x="35312" y="54362"/>
                    </a:cubicBezTo>
                    <a:lnTo>
                      <a:pt x="73412" y="16262"/>
                    </a:lnTo>
                    <a:cubicBezTo>
                      <a:pt x="77136" y="12537"/>
                      <a:pt x="77136" y="6518"/>
                      <a:pt x="73412" y="2793"/>
                    </a:cubicBezTo>
                    <a:cubicBezTo>
                      <a:pt x="69687" y="-931"/>
                      <a:pt x="63668" y="-931"/>
                      <a:pt x="59943" y="2793"/>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1038" name="Google Shape;5016;p681">
                <a:extLst>
                  <a:ext uri="{FF2B5EF4-FFF2-40B4-BE49-F238E27FC236}">
                    <a16:creationId xmlns:a16="http://schemas.microsoft.com/office/drawing/2014/main" id="{16DC4404-1660-1F87-9C8D-308A4373E640}"/>
                  </a:ext>
                </a:extLst>
              </p:cNvPr>
              <p:cNvSpPr/>
              <p:nvPr/>
            </p:nvSpPr>
            <p:spPr>
              <a:xfrm>
                <a:off x="5010150" y="2209800"/>
                <a:ext cx="95250" cy="95250"/>
              </a:xfrm>
              <a:custGeom>
                <a:avLst/>
                <a:gdLst/>
                <a:ahLst/>
                <a:cxnLst/>
                <a:rect l="l" t="t" r="r" b="b"/>
                <a:pathLst>
                  <a:path w="95250" h="95250" extrusionOk="0">
                    <a:moveTo>
                      <a:pt x="85725" y="0"/>
                    </a:moveTo>
                    <a:cubicBezTo>
                      <a:pt x="80467" y="0"/>
                      <a:pt x="76200" y="4267"/>
                      <a:pt x="76200" y="9525"/>
                    </a:cubicBezTo>
                    <a:lnTo>
                      <a:pt x="76200" y="57150"/>
                    </a:lnTo>
                    <a:cubicBezTo>
                      <a:pt x="76200" y="67656"/>
                      <a:pt x="67656" y="76200"/>
                      <a:pt x="57150" y="76200"/>
                    </a:cubicBezTo>
                    <a:lnTo>
                      <a:pt x="9525" y="76200"/>
                    </a:lnTo>
                    <a:cubicBezTo>
                      <a:pt x="4267" y="76200"/>
                      <a:pt x="0" y="80467"/>
                      <a:pt x="0" y="85725"/>
                    </a:cubicBezTo>
                    <a:cubicBezTo>
                      <a:pt x="0" y="90983"/>
                      <a:pt x="4267" y="95250"/>
                      <a:pt x="9525" y="95250"/>
                    </a:cubicBezTo>
                    <a:lnTo>
                      <a:pt x="57150" y="95250"/>
                    </a:lnTo>
                    <a:cubicBezTo>
                      <a:pt x="78162" y="95250"/>
                      <a:pt x="95250" y="78162"/>
                      <a:pt x="95250" y="57150"/>
                    </a:cubicBezTo>
                    <a:lnTo>
                      <a:pt x="95250" y="9525"/>
                    </a:lnTo>
                    <a:cubicBezTo>
                      <a:pt x="95250" y="4267"/>
                      <a:pt x="90983" y="0"/>
                      <a:pt x="85725" y="0"/>
                    </a:cubicBez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sp>
            <p:nvSpPr>
              <p:cNvPr id="1039" name="Google Shape;5017;p681">
                <a:extLst>
                  <a:ext uri="{FF2B5EF4-FFF2-40B4-BE49-F238E27FC236}">
                    <a16:creationId xmlns:a16="http://schemas.microsoft.com/office/drawing/2014/main" id="{4757671C-8206-83B0-6450-2396529B2074}"/>
                  </a:ext>
                </a:extLst>
              </p:cNvPr>
              <p:cNvSpPr/>
              <p:nvPr/>
            </p:nvSpPr>
            <p:spPr>
              <a:xfrm>
                <a:off x="4972050" y="2171700"/>
                <a:ext cx="381000" cy="495300"/>
              </a:xfrm>
              <a:custGeom>
                <a:avLst/>
                <a:gdLst/>
                <a:ahLst/>
                <a:cxnLst/>
                <a:rect l="l" t="t" r="r" b="b"/>
                <a:pathLst>
                  <a:path w="381000" h="495300" extrusionOk="0">
                    <a:moveTo>
                      <a:pt x="333375" y="0"/>
                    </a:moveTo>
                    <a:lnTo>
                      <a:pt x="120558" y="0"/>
                    </a:lnTo>
                    <a:cubicBezTo>
                      <a:pt x="107842" y="0"/>
                      <a:pt x="95879" y="4953"/>
                      <a:pt x="86878" y="13945"/>
                    </a:cubicBezTo>
                    <a:lnTo>
                      <a:pt x="13945" y="86887"/>
                    </a:lnTo>
                    <a:cubicBezTo>
                      <a:pt x="4953" y="95879"/>
                      <a:pt x="0" y="107833"/>
                      <a:pt x="0" y="120558"/>
                    </a:cubicBezTo>
                    <a:lnTo>
                      <a:pt x="0" y="447675"/>
                    </a:lnTo>
                    <a:cubicBezTo>
                      <a:pt x="0" y="473935"/>
                      <a:pt x="21365" y="495300"/>
                      <a:pt x="47625" y="495300"/>
                    </a:cubicBezTo>
                    <a:lnTo>
                      <a:pt x="333375" y="495300"/>
                    </a:lnTo>
                    <a:cubicBezTo>
                      <a:pt x="359635" y="495300"/>
                      <a:pt x="381000" y="473935"/>
                      <a:pt x="381000" y="447675"/>
                    </a:cubicBezTo>
                    <a:lnTo>
                      <a:pt x="381000" y="47625"/>
                    </a:lnTo>
                    <a:cubicBezTo>
                      <a:pt x="381000" y="21365"/>
                      <a:pt x="359635" y="0"/>
                      <a:pt x="333375" y="0"/>
                    </a:cubicBezTo>
                    <a:close/>
                    <a:moveTo>
                      <a:pt x="361950" y="447675"/>
                    </a:moveTo>
                    <a:cubicBezTo>
                      <a:pt x="361950" y="463429"/>
                      <a:pt x="349129" y="476250"/>
                      <a:pt x="333375" y="476250"/>
                    </a:cubicBezTo>
                    <a:lnTo>
                      <a:pt x="47625" y="476250"/>
                    </a:lnTo>
                    <a:cubicBezTo>
                      <a:pt x="31871" y="476250"/>
                      <a:pt x="19050" y="463429"/>
                      <a:pt x="19050" y="447675"/>
                    </a:cubicBezTo>
                    <a:lnTo>
                      <a:pt x="19050" y="120558"/>
                    </a:lnTo>
                    <a:cubicBezTo>
                      <a:pt x="19050" y="112919"/>
                      <a:pt x="22022" y="105747"/>
                      <a:pt x="27413" y="100355"/>
                    </a:cubicBezTo>
                    <a:lnTo>
                      <a:pt x="100346" y="27422"/>
                    </a:lnTo>
                    <a:cubicBezTo>
                      <a:pt x="105747" y="22022"/>
                      <a:pt x="112919" y="19050"/>
                      <a:pt x="120558" y="19050"/>
                    </a:cubicBezTo>
                    <a:lnTo>
                      <a:pt x="333375" y="19050"/>
                    </a:lnTo>
                    <a:cubicBezTo>
                      <a:pt x="349129" y="19050"/>
                      <a:pt x="361950" y="31871"/>
                      <a:pt x="361950" y="47625"/>
                    </a:cubicBezTo>
                    <a:lnTo>
                      <a:pt x="361950" y="447675"/>
                    </a:lnTo>
                    <a:close/>
                  </a:path>
                </a:pathLst>
              </a:custGeom>
              <a:solidFill>
                <a:srgbClr val="FFFFFF"/>
              </a:solidFill>
              <a:ln>
                <a:noFill/>
              </a:ln>
            </p:spPr>
            <p:txBody>
              <a:bodyPr spcFirstLastPara="1" wrap="square" lIns="91433" tIns="45700" rIns="91433" bIns="45700" anchor="ctr" anchorCtr="0">
                <a:noAutofit/>
              </a:bodyPr>
              <a:lstStyle/>
              <a:p>
                <a:endParaRPr sz="1867">
                  <a:solidFill>
                    <a:srgbClr val="414155"/>
                  </a:solidFill>
                  <a:latin typeface="Calibri"/>
                  <a:ea typeface="Calibri"/>
                  <a:cs typeface="Calibri"/>
                  <a:sym typeface="Calibri"/>
                </a:endParaRPr>
              </a:p>
            </p:txBody>
          </p:sp>
        </p:grpSp>
      </p:grpSp>
      <p:grpSp>
        <p:nvGrpSpPr>
          <p:cNvPr id="28" name="Group 27">
            <a:extLst>
              <a:ext uri="{FF2B5EF4-FFF2-40B4-BE49-F238E27FC236}">
                <a16:creationId xmlns:a16="http://schemas.microsoft.com/office/drawing/2014/main" id="{606A929E-0495-7EF7-73D5-536E9A31E9A5}"/>
              </a:ext>
            </a:extLst>
          </p:cNvPr>
          <p:cNvGrpSpPr/>
          <p:nvPr/>
        </p:nvGrpSpPr>
        <p:grpSpPr>
          <a:xfrm>
            <a:off x="10155430" y="2167757"/>
            <a:ext cx="1783276" cy="1769696"/>
            <a:chOff x="10155430" y="2167757"/>
            <a:chExt cx="1783276" cy="1769696"/>
          </a:xfrm>
        </p:grpSpPr>
        <p:sp>
          <p:nvSpPr>
            <p:cNvPr id="26" name="Oval 25">
              <a:extLst>
                <a:ext uri="{FF2B5EF4-FFF2-40B4-BE49-F238E27FC236}">
                  <a16:creationId xmlns:a16="http://schemas.microsoft.com/office/drawing/2014/main" id="{89D85F0E-968B-B114-C4B6-CFF95F7FC32B}"/>
                </a:ext>
              </a:extLst>
            </p:cNvPr>
            <p:cNvSpPr/>
            <p:nvPr/>
          </p:nvSpPr>
          <p:spPr>
            <a:xfrm>
              <a:off x="10169010" y="2167757"/>
              <a:ext cx="1769696" cy="1769696"/>
            </a:xfrm>
            <a:prstGeom prst="ellipse">
              <a:avLst/>
            </a:prstGeom>
            <a:solidFill>
              <a:schemeClr val="bg1"/>
            </a:solidFill>
            <a:ln w="571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D21CDEBA-5E45-2A39-D847-5591B93CD44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55430" y="2830887"/>
              <a:ext cx="1754822" cy="485053"/>
            </a:xfrm>
            <a:prstGeom prst="rect">
              <a:avLst/>
            </a:prstGeom>
          </p:spPr>
        </p:pic>
      </p:grpSp>
    </p:spTree>
    <p:extLst>
      <p:ext uri="{BB962C8B-B14F-4D97-AF65-F5344CB8AC3E}">
        <p14:creationId xmlns:p14="http://schemas.microsoft.com/office/powerpoint/2010/main" val="1278831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D044521-D1BC-D270-0DAB-DA15511C6034}"/>
              </a:ext>
            </a:extLst>
          </p:cNvPr>
          <p:cNvSpPr/>
          <p:nvPr/>
        </p:nvSpPr>
        <p:spPr>
          <a:xfrm>
            <a:off x="0" y="3933720"/>
            <a:ext cx="3917795" cy="127867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3E6E11-5EE7-482F-8263-F6D4037A8C39}"/>
              </a:ext>
            </a:extLst>
          </p:cNvPr>
          <p:cNvSpPr/>
          <p:nvPr/>
        </p:nvSpPr>
        <p:spPr>
          <a:xfrm>
            <a:off x="3923930" y="-13017"/>
            <a:ext cx="8268070" cy="64211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59" name="TextBox 58">
            <a:extLst>
              <a:ext uri="{FF2B5EF4-FFF2-40B4-BE49-F238E27FC236}">
                <a16:creationId xmlns:a16="http://schemas.microsoft.com/office/drawing/2014/main" id="{BFFFB3EC-85EB-4140-9DB5-35381B98A473}"/>
              </a:ext>
            </a:extLst>
          </p:cNvPr>
          <p:cNvSpPr txBox="1"/>
          <p:nvPr/>
        </p:nvSpPr>
        <p:spPr>
          <a:xfrm>
            <a:off x="6118577" y="290321"/>
            <a:ext cx="5975721" cy="5669694"/>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strike="noStrike" kern="1200" cap="none" spc="0" normalizeH="0" baseline="0" noProof="0">
                <a:ln>
                  <a:noFill/>
                </a:ln>
                <a:solidFill>
                  <a:srgbClr val="002060"/>
                </a:solidFill>
                <a:effectLst/>
                <a:uLnTx/>
                <a:uFillTx/>
                <a:latin typeface="Metropolis Extra Bold"/>
                <a:ea typeface="Roboto"/>
                <a:cs typeface="Open Sans"/>
              </a:rPr>
              <a:t>the risk of cyberattacks…</a:t>
            </a:r>
          </a:p>
          <a:p>
            <a:pPr>
              <a:lnSpc>
                <a:spcPct val="110000"/>
              </a:lnSpc>
              <a:spcAft>
                <a:spcPts val="200"/>
              </a:spcAft>
              <a:defRPr/>
            </a:pPr>
            <a:r>
              <a:rPr lang="en-US" sz="1400">
                <a:solidFill>
                  <a:srgbClr val="002060"/>
                </a:solidFill>
                <a:latin typeface="Open Sans"/>
                <a:ea typeface="Roboto"/>
                <a:cs typeface="Open Sans"/>
              </a:rPr>
              <a:t>by processing customer data securely according to best practices.</a:t>
            </a:r>
          </a:p>
          <a:p>
            <a:pPr marL="0" marR="0" lvl="0" indent="0" algn="l" defTabSz="914400" rtl="0" eaLnBrk="1" fontAlgn="auto" latinLnBrk="0" hangingPunct="1">
              <a:lnSpc>
                <a:spcPct val="110000"/>
              </a:lnSpc>
              <a:spcBef>
                <a:spcPts val="0"/>
              </a:spcBef>
              <a:spcAft>
                <a:spcPts val="200"/>
              </a:spcAft>
              <a:buClrTx/>
              <a:buSzTx/>
              <a:buFontTx/>
              <a:buNone/>
              <a:tabLst/>
              <a:defRPr/>
            </a:pPr>
            <a:endParaRPr kumimoji="0" lang="en-US" sz="1800" b="1" i="0" u="none" strike="noStrike" kern="1200" cap="none" spc="0" normalizeH="0" baseline="0" noProof="0">
              <a:ln>
                <a:noFill/>
              </a:ln>
              <a:solidFill>
                <a:srgbClr val="002060"/>
              </a:solidFill>
              <a:effectLst/>
              <a:uLnTx/>
              <a:uFillTx/>
              <a:latin typeface="Metropolis Extra Bold"/>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process and strategies…</a:t>
            </a:r>
          </a:p>
          <a:p>
            <a:pPr>
              <a:lnSpc>
                <a:spcPct val="110000"/>
              </a:lnSpc>
              <a:spcAft>
                <a:spcPts val="200"/>
              </a:spcAft>
              <a:defRPr/>
            </a:pPr>
            <a:r>
              <a:rPr lang="en-US" sz="1400">
                <a:solidFill>
                  <a:srgbClr val="002060"/>
                </a:solidFill>
                <a:latin typeface="Open Sans"/>
                <a:ea typeface="Roboto"/>
                <a:cs typeface="Open Sans"/>
              </a:rPr>
              <a:t>by creating repeatable systems of accountable measurement.</a:t>
            </a:r>
          </a:p>
          <a:p>
            <a:pPr marL="0" marR="0" lvl="0" indent="0" algn="l" defTabSz="914400" rtl="0" eaLnBrk="1" fontAlgn="auto" latinLnBrk="0" hangingPunct="1">
              <a:lnSpc>
                <a:spcPct val="110000"/>
              </a:lnSpc>
              <a:spcBef>
                <a:spcPts val="0"/>
              </a:spcBef>
              <a:spcAft>
                <a:spcPts val="200"/>
              </a:spcAft>
              <a:buClrTx/>
              <a:buSzTx/>
              <a:buFontTx/>
              <a:buNone/>
              <a:tabLst/>
              <a:defRPr/>
            </a:pPr>
            <a:endParaRPr kumimoji="0" lang="en-US" sz="1800" b="1" i="0" u="none" strike="noStrike" kern="1200" cap="none" spc="0" normalizeH="0" baseline="0" noProof="0">
              <a:ln>
                <a:noFill/>
              </a:ln>
              <a:solidFill>
                <a:srgbClr val="002060"/>
              </a:solidFill>
              <a:effectLst/>
              <a:uLnTx/>
              <a:uFillTx/>
              <a:latin typeface="Metropolis Extra Bold"/>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system and business resiliency…</a:t>
            </a:r>
          </a:p>
          <a:p>
            <a:pPr>
              <a:lnSpc>
                <a:spcPct val="110000"/>
              </a:lnSpc>
              <a:spcAft>
                <a:spcPts val="200"/>
              </a:spcAft>
              <a:defRPr/>
            </a:pPr>
            <a:r>
              <a:rPr lang="en-US" sz="1400">
                <a:solidFill>
                  <a:srgbClr val="002060"/>
                </a:solidFill>
                <a:latin typeface="Open Sans"/>
                <a:ea typeface="Roboto"/>
                <a:cs typeface="Open Sans"/>
              </a:rPr>
              <a:t>by designing and testing business continuity management.</a:t>
            </a:r>
          </a:p>
          <a:p>
            <a:pPr>
              <a:lnSpc>
                <a:spcPct val="110000"/>
              </a:lnSpc>
              <a:spcAft>
                <a:spcPts val="200"/>
              </a:spcAft>
              <a:defRPr/>
            </a:pPr>
            <a:endParaRPr lang="en-US" sz="1400">
              <a:solidFill>
                <a:srgbClr val="002060"/>
              </a:solidFill>
              <a:latin typeface="Open Sans"/>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to customer requirements…</a:t>
            </a:r>
          </a:p>
          <a:p>
            <a:pPr>
              <a:lnSpc>
                <a:spcPct val="110000"/>
              </a:lnSpc>
              <a:spcAft>
                <a:spcPts val="200"/>
              </a:spcAft>
              <a:defRPr/>
            </a:pPr>
            <a:r>
              <a:rPr lang="en-US" sz="1400">
                <a:solidFill>
                  <a:srgbClr val="002060"/>
                </a:solidFill>
                <a:latin typeface="Open Sans"/>
                <a:ea typeface="Roboto"/>
                <a:cs typeface="Open Sans"/>
              </a:rPr>
              <a:t>by recording customer requirements and auditing compliance.</a:t>
            </a:r>
          </a:p>
          <a:p>
            <a:pPr>
              <a:lnSpc>
                <a:spcPct val="110000"/>
              </a:lnSpc>
              <a:spcAft>
                <a:spcPts val="200"/>
              </a:spcAft>
              <a:defRPr/>
            </a:pPr>
            <a:endParaRPr lang="en-US" sz="1400">
              <a:solidFill>
                <a:srgbClr val="002060"/>
              </a:solidFill>
              <a:latin typeface="Open Sans"/>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policy to comply with complex</a:t>
            </a:r>
            <a:r>
              <a:rPr lang="en-US" sz="2000" b="1">
                <a:solidFill>
                  <a:srgbClr val="002060"/>
                </a:solidFill>
                <a:latin typeface="Metropolis Extra Bold"/>
                <a:ea typeface="Roboto"/>
                <a:cs typeface="Open Sans"/>
              </a:rPr>
              <a:t> regulations…</a:t>
            </a:r>
            <a:endParaRPr kumimoji="0" lang="en-US" sz="2000" b="1" i="0" u="none" strike="noStrike" kern="1200" cap="none" spc="0" normalizeH="0" baseline="0" noProof="0">
              <a:ln>
                <a:noFill/>
              </a:ln>
              <a:solidFill>
                <a:srgbClr val="002060"/>
              </a:solidFill>
              <a:effectLst/>
              <a:uLnTx/>
              <a:uFillTx/>
              <a:latin typeface="Metropolis Extra Bold"/>
              <a:ea typeface="Roboto"/>
              <a:cs typeface="Open Sans"/>
            </a:endParaRPr>
          </a:p>
          <a:p>
            <a:pPr>
              <a:lnSpc>
                <a:spcPct val="110000"/>
              </a:lnSpc>
              <a:spcAft>
                <a:spcPts val="200"/>
              </a:spcAft>
              <a:defRPr/>
            </a:pPr>
            <a:r>
              <a:rPr lang="en-US" sz="1400">
                <a:solidFill>
                  <a:srgbClr val="002060"/>
                </a:solidFill>
                <a:latin typeface="Open Sans"/>
                <a:ea typeface="Roboto"/>
                <a:cs typeface="Open Sans"/>
              </a:rPr>
              <a:t>by documenting regulatory obligation and auditing compliance.</a:t>
            </a:r>
          </a:p>
          <a:p>
            <a:pPr>
              <a:lnSpc>
                <a:spcPct val="110000"/>
              </a:lnSpc>
              <a:spcAft>
                <a:spcPts val="200"/>
              </a:spcAft>
              <a:defRPr/>
            </a:pPr>
            <a:endParaRPr lang="en-US" sz="1400">
              <a:solidFill>
                <a:srgbClr val="002060"/>
              </a:solidFill>
              <a:latin typeface="Open Sans"/>
              <a:ea typeface="Roboto"/>
              <a:cs typeface="Open Sans"/>
            </a:endParaRPr>
          </a:p>
          <a:p>
            <a:pPr marL="0" marR="0" lvl="0" indent="0" algn="l" defTabSz="914400" rtl="0" eaLnBrk="1" fontAlgn="auto" latinLnBrk="0" hangingPunct="1">
              <a:lnSpc>
                <a:spcPct val="110000"/>
              </a:lnSpc>
              <a:spcBef>
                <a:spcPts val="0"/>
              </a:spcBef>
              <a:spcAft>
                <a:spcPts val="200"/>
              </a:spcAft>
              <a:buClrTx/>
              <a:buSzTx/>
              <a:buFontTx/>
              <a:buNone/>
              <a:tabLst/>
              <a:defRPr/>
            </a:pPr>
            <a:r>
              <a:rPr kumimoji="0" lang="en-US" sz="2000" b="1" i="0" u="none" strike="noStrike" kern="1200" cap="none" spc="0" normalizeH="0" baseline="0" noProof="0">
                <a:ln>
                  <a:noFill/>
                </a:ln>
                <a:solidFill>
                  <a:srgbClr val="002060"/>
                </a:solidFill>
                <a:effectLst/>
                <a:uLnTx/>
                <a:uFillTx/>
                <a:latin typeface="Metropolis Extra Bold"/>
                <a:ea typeface="Roboto"/>
                <a:cs typeface="Open Sans"/>
              </a:rPr>
              <a:t>trust, confidence and assurance…</a:t>
            </a:r>
          </a:p>
          <a:p>
            <a:pPr>
              <a:lnSpc>
                <a:spcPct val="110000"/>
              </a:lnSpc>
              <a:spcAft>
                <a:spcPts val="200"/>
              </a:spcAft>
              <a:defRPr/>
            </a:pPr>
            <a:r>
              <a:rPr lang="en-US" sz="1400">
                <a:solidFill>
                  <a:srgbClr val="002060"/>
                </a:solidFill>
                <a:latin typeface="Open Sans"/>
                <a:ea typeface="Roboto"/>
                <a:cs typeface="Open Sans"/>
              </a:rPr>
              <a:t>because NUWAVE adheres to an international standard with measurable accountability to partners and customers.</a:t>
            </a:r>
          </a:p>
        </p:txBody>
      </p:sp>
      <p:sp>
        <p:nvSpPr>
          <p:cNvPr id="26" name="TextBox 25">
            <a:extLst>
              <a:ext uri="{FF2B5EF4-FFF2-40B4-BE49-F238E27FC236}">
                <a16:creationId xmlns:a16="http://schemas.microsoft.com/office/drawing/2014/main" id="{C975A3A3-644F-4715-8136-D4D2B5F25539}"/>
              </a:ext>
            </a:extLst>
          </p:cNvPr>
          <p:cNvSpPr txBox="1"/>
          <p:nvPr/>
        </p:nvSpPr>
        <p:spPr>
          <a:xfrm>
            <a:off x="238630" y="308467"/>
            <a:ext cx="3440535" cy="6032421"/>
          </a:xfrm>
          <a:prstGeom prst="rect">
            <a:avLst/>
          </a:prstGeom>
          <a:noFill/>
        </p:spPr>
        <p:txBody>
          <a:bodyPr wrap="square" lIns="91440" tIns="45720" rIns="91440" bIns="45720" anchor="t">
            <a:spAutoFit/>
          </a:bodyPr>
          <a:lstStyle/>
          <a:p>
            <a:pPr algn="ctr"/>
            <a:r>
              <a:rPr kumimoji="0" lang="en-US" sz="1600" b="1" i="0" u="none" strike="noStrike" kern="1200" cap="none" spc="0" normalizeH="0" baseline="0" noProof="0" dirty="0">
                <a:ln>
                  <a:noFill/>
                </a:ln>
                <a:solidFill>
                  <a:srgbClr val="002060"/>
                </a:solidFill>
                <a:effectLst/>
                <a:uLnTx/>
                <a:uFillTx/>
                <a:latin typeface="Montserrat"/>
                <a:ea typeface="Lato Black"/>
                <a:cs typeface="Lato Black"/>
              </a:rPr>
              <a:t>How</a:t>
            </a:r>
            <a:r>
              <a:rPr lang="en-US" sz="1600" b="1" dirty="0">
                <a:solidFill>
                  <a:srgbClr val="002060"/>
                </a:solidFill>
                <a:latin typeface="Montserrat"/>
                <a:ea typeface="Lato Black"/>
                <a:cs typeface="Lato Black"/>
              </a:rPr>
              <a:t> NUWAVE's</a:t>
            </a:r>
            <a:r>
              <a:rPr kumimoji="0" lang="en-US" sz="1600" b="1" i="0" u="none" strike="noStrike" kern="1200" cap="none" spc="0" normalizeH="0" baseline="0" noProof="0" dirty="0">
                <a:ln>
                  <a:noFill/>
                </a:ln>
                <a:solidFill>
                  <a:srgbClr val="002060"/>
                </a:solidFill>
                <a:effectLst/>
                <a:uLnTx/>
                <a:uFillTx/>
                <a:latin typeface="Montserrat"/>
                <a:ea typeface="Lato Black"/>
                <a:cs typeface="Lato Black"/>
              </a:rPr>
              <a:t> ISO Certifications Benefits NUWAVE Partners</a:t>
            </a:r>
          </a:p>
          <a:p>
            <a:pPr algn="ctr"/>
            <a:endParaRPr lang="en-US" sz="1400" dirty="0">
              <a:solidFill>
                <a:srgbClr val="002060"/>
              </a:solidFill>
              <a:latin typeface="Montserrat" panose="00000800000000000000" pitchFamily="50" charset="0"/>
              <a:ea typeface="Lato Black" charset="0"/>
              <a:cs typeface="Lato Black" charset="0"/>
            </a:endParaRPr>
          </a:p>
          <a:p>
            <a:pPr algn="ct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NUWAVE has recently increased its security posture by adding 3 more ISO certifications to its existing ISO 27001 status.  ISO 27017, 271018, and 27701 certifications are now also in place for meeting the NEW Industry standard for protecting Enterprise Cloud services that NUWAVE takes to market to customers and enables through its Partners.</a:t>
            </a:r>
          </a:p>
          <a:p>
            <a:pPr algn="ctr"/>
            <a:endPar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solidFill>
                  <a:srgbClr val="002060"/>
                </a:solidFill>
                <a:latin typeface="Open Sans" panose="020B0606030504020204" pitchFamily="34" charset="0"/>
                <a:ea typeface="Open Sans" panose="020B0606030504020204" pitchFamily="34" charset="0"/>
                <a:cs typeface="Open Sans" panose="020B0606030504020204" pitchFamily="34" charset="0"/>
              </a:rPr>
              <a:t>NUWAVE has chosen to implement </a:t>
            </a:r>
            <a:r>
              <a:rPr kumimoji="0" lang="en-US" sz="120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the most trusted global security certification, audited by independent bodies to ensure compliance with strict standards of practice, fostering trust and assurance. </a:t>
            </a:r>
          </a:p>
        </p:txBody>
      </p:sp>
      <p:sp>
        <p:nvSpPr>
          <p:cNvPr id="12" name="Rectangle 11">
            <a:extLst>
              <a:ext uri="{FF2B5EF4-FFF2-40B4-BE49-F238E27FC236}">
                <a16:creationId xmlns:a16="http://schemas.microsoft.com/office/drawing/2014/main" id="{C002AFA9-19A2-497F-9B9C-3F4A70B7E5CD}"/>
              </a:ext>
            </a:extLst>
          </p:cNvPr>
          <p:cNvSpPr/>
          <p:nvPr/>
        </p:nvSpPr>
        <p:spPr>
          <a:xfrm>
            <a:off x="4415666" y="429677"/>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Reduces</a:t>
            </a:r>
          </a:p>
        </p:txBody>
      </p:sp>
      <p:sp>
        <p:nvSpPr>
          <p:cNvPr id="36" name="Rectangle 35">
            <a:extLst>
              <a:ext uri="{FF2B5EF4-FFF2-40B4-BE49-F238E27FC236}">
                <a16:creationId xmlns:a16="http://schemas.microsoft.com/office/drawing/2014/main" id="{581A53FE-10EC-4B07-9592-FE9C7F64AB51}"/>
              </a:ext>
            </a:extLst>
          </p:cNvPr>
          <p:cNvSpPr/>
          <p:nvPr/>
        </p:nvSpPr>
        <p:spPr>
          <a:xfrm>
            <a:off x="4415665" y="1350906"/>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Improves</a:t>
            </a:r>
          </a:p>
        </p:txBody>
      </p:sp>
      <p:sp>
        <p:nvSpPr>
          <p:cNvPr id="37" name="Rectangle 36">
            <a:extLst>
              <a:ext uri="{FF2B5EF4-FFF2-40B4-BE49-F238E27FC236}">
                <a16:creationId xmlns:a16="http://schemas.microsoft.com/office/drawing/2014/main" id="{511E19A9-C8EB-4408-AF8B-4C21D928CCCD}"/>
              </a:ext>
            </a:extLst>
          </p:cNvPr>
          <p:cNvSpPr/>
          <p:nvPr/>
        </p:nvSpPr>
        <p:spPr>
          <a:xfrm>
            <a:off x="4415665" y="2272135"/>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Increases</a:t>
            </a:r>
          </a:p>
        </p:txBody>
      </p:sp>
      <p:sp>
        <p:nvSpPr>
          <p:cNvPr id="38" name="Rectangle 37">
            <a:extLst>
              <a:ext uri="{FF2B5EF4-FFF2-40B4-BE49-F238E27FC236}">
                <a16:creationId xmlns:a16="http://schemas.microsoft.com/office/drawing/2014/main" id="{39DDCDEC-B3E5-4EDE-8B6C-4F984DA68543}"/>
              </a:ext>
            </a:extLst>
          </p:cNvPr>
          <p:cNvSpPr/>
          <p:nvPr/>
        </p:nvSpPr>
        <p:spPr>
          <a:xfrm>
            <a:off x="4415665" y="3193364"/>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Aligns</a:t>
            </a:r>
          </a:p>
        </p:txBody>
      </p:sp>
      <p:sp>
        <p:nvSpPr>
          <p:cNvPr id="39" name="Rectangle 38">
            <a:extLst>
              <a:ext uri="{FF2B5EF4-FFF2-40B4-BE49-F238E27FC236}">
                <a16:creationId xmlns:a16="http://schemas.microsoft.com/office/drawing/2014/main" id="{E0D4D0CA-C110-410D-AF6A-0724A97B2CF7}"/>
              </a:ext>
            </a:extLst>
          </p:cNvPr>
          <p:cNvSpPr/>
          <p:nvPr/>
        </p:nvSpPr>
        <p:spPr>
          <a:xfrm>
            <a:off x="4415665" y="4114593"/>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bg1"/>
                </a:solidFill>
              </a:rPr>
              <a:t>Structures</a:t>
            </a:r>
          </a:p>
        </p:txBody>
      </p:sp>
      <p:sp>
        <p:nvSpPr>
          <p:cNvPr id="40" name="Rectangle 39">
            <a:extLst>
              <a:ext uri="{FF2B5EF4-FFF2-40B4-BE49-F238E27FC236}">
                <a16:creationId xmlns:a16="http://schemas.microsoft.com/office/drawing/2014/main" id="{FAB88A04-641B-48B2-9EB7-7D6E656F2173}"/>
              </a:ext>
            </a:extLst>
          </p:cNvPr>
          <p:cNvSpPr/>
          <p:nvPr/>
        </p:nvSpPr>
        <p:spPr>
          <a:xfrm>
            <a:off x="4415664" y="5035820"/>
            <a:ext cx="1680333" cy="553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chemeClr val="bg1"/>
                </a:solidFill>
              </a:rPr>
              <a:t>Establishes</a:t>
            </a:r>
          </a:p>
        </p:txBody>
      </p:sp>
      <p:sp>
        <p:nvSpPr>
          <p:cNvPr id="10" name="Rectangle 9">
            <a:extLst>
              <a:ext uri="{FF2B5EF4-FFF2-40B4-BE49-F238E27FC236}">
                <a16:creationId xmlns:a16="http://schemas.microsoft.com/office/drawing/2014/main" id="{9E300654-F2C5-0F5A-56AC-032B680737F2}"/>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5515E0-1BDB-EACF-F49B-2CA0F51DB97B}"/>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13" name="TextBox 12">
            <a:extLst>
              <a:ext uri="{FF2B5EF4-FFF2-40B4-BE49-F238E27FC236}">
                <a16:creationId xmlns:a16="http://schemas.microsoft.com/office/drawing/2014/main" id="{44FC6855-B223-A6BE-0AA3-59400B37AA76}"/>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6" name="Picture 15">
            <a:extLst>
              <a:ext uri="{FF2B5EF4-FFF2-40B4-BE49-F238E27FC236}">
                <a16:creationId xmlns:a16="http://schemas.microsoft.com/office/drawing/2014/main" id="{0AE63BF9-F7DF-2BAC-78B3-CCF6602856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7" name="Straight Connector 16">
            <a:extLst>
              <a:ext uri="{FF2B5EF4-FFF2-40B4-BE49-F238E27FC236}">
                <a16:creationId xmlns:a16="http://schemas.microsoft.com/office/drawing/2014/main" id="{FFFB55A5-1A28-DF83-1DFF-C70606C5F9EC}"/>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5" name="Picture 4" descr="A close-up of a logo&#10;&#10;Description automatically generated with low confidence">
            <a:extLst>
              <a:ext uri="{FF2B5EF4-FFF2-40B4-BE49-F238E27FC236}">
                <a16:creationId xmlns:a16="http://schemas.microsoft.com/office/drawing/2014/main" id="{D8593AEC-AAAE-F333-BEBB-2B5381941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884" y="1279839"/>
            <a:ext cx="1706027" cy="871728"/>
          </a:xfrm>
          <a:prstGeom prst="rect">
            <a:avLst/>
          </a:prstGeom>
        </p:spPr>
      </p:pic>
      <p:grpSp>
        <p:nvGrpSpPr>
          <p:cNvPr id="34" name="Group 33">
            <a:extLst>
              <a:ext uri="{FF2B5EF4-FFF2-40B4-BE49-F238E27FC236}">
                <a16:creationId xmlns:a16="http://schemas.microsoft.com/office/drawing/2014/main" id="{4FAA8778-A5C3-D14A-F009-DA2EFF2D941D}"/>
              </a:ext>
            </a:extLst>
          </p:cNvPr>
          <p:cNvGrpSpPr/>
          <p:nvPr/>
        </p:nvGrpSpPr>
        <p:grpSpPr>
          <a:xfrm>
            <a:off x="733483" y="3978321"/>
            <a:ext cx="2450830" cy="1146094"/>
            <a:chOff x="94646" y="3917794"/>
            <a:chExt cx="2848598" cy="1332106"/>
          </a:xfrm>
        </p:grpSpPr>
        <p:pic>
          <p:nvPicPr>
            <p:cNvPr id="27" name="Graphic 26">
              <a:extLst>
                <a:ext uri="{FF2B5EF4-FFF2-40B4-BE49-F238E27FC236}">
                  <a16:creationId xmlns:a16="http://schemas.microsoft.com/office/drawing/2014/main" id="{257F7DD7-3647-7F39-E382-B98F000219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646" y="3917794"/>
              <a:ext cx="1275555" cy="648165"/>
            </a:xfrm>
            <a:prstGeom prst="rect">
              <a:avLst/>
            </a:prstGeom>
          </p:spPr>
        </p:pic>
        <p:pic>
          <p:nvPicPr>
            <p:cNvPr id="29" name="Graphic 28">
              <a:extLst>
                <a:ext uri="{FF2B5EF4-FFF2-40B4-BE49-F238E27FC236}">
                  <a16:creationId xmlns:a16="http://schemas.microsoft.com/office/drawing/2014/main" id="{26247C39-4F0B-5981-6B6A-3D94D4370B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67689" y="4601735"/>
              <a:ext cx="1275555" cy="648165"/>
            </a:xfrm>
            <a:prstGeom prst="rect">
              <a:avLst/>
            </a:prstGeom>
          </p:spPr>
        </p:pic>
        <p:pic>
          <p:nvPicPr>
            <p:cNvPr id="31" name="Graphic 30">
              <a:extLst>
                <a:ext uri="{FF2B5EF4-FFF2-40B4-BE49-F238E27FC236}">
                  <a16:creationId xmlns:a16="http://schemas.microsoft.com/office/drawing/2014/main" id="{0E1E8BEC-0C0D-6473-CE39-D0F0D18C17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646" y="4601735"/>
              <a:ext cx="1275555" cy="648165"/>
            </a:xfrm>
            <a:prstGeom prst="rect">
              <a:avLst/>
            </a:prstGeom>
          </p:spPr>
        </p:pic>
        <p:pic>
          <p:nvPicPr>
            <p:cNvPr id="33" name="Graphic 32">
              <a:extLst>
                <a:ext uri="{FF2B5EF4-FFF2-40B4-BE49-F238E27FC236}">
                  <a16:creationId xmlns:a16="http://schemas.microsoft.com/office/drawing/2014/main" id="{274C34EF-5D92-79DD-4891-CCCCB59779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67689" y="3917794"/>
              <a:ext cx="1275555" cy="648165"/>
            </a:xfrm>
            <a:prstGeom prst="rect">
              <a:avLst/>
            </a:prstGeom>
          </p:spPr>
        </p:pic>
      </p:grpSp>
    </p:spTree>
    <p:extLst>
      <p:ext uri="{BB962C8B-B14F-4D97-AF65-F5344CB8AC3E}">
        <p14:creationId xmlns:p14="http://schemas.microsoft.com/office/powerpoint/2010/main" val="324335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ircle: Hollow 5">
            <a:extLst>
              <a:ext uri="{FF2B5EF4-FFF2-40B4-BE49-F238E27FC236}">
                <a16:creationId xmlns:a16="http://schemas.microsoft.com/office/drawing/2014/main" id="{97ACA13C-58B6-4BC3-A6B8-14B40AA351A6}"/>
              </a:ext>
            </a:extLst>
          </p:cNvPr>
          <p:cNvSpPr/>
          <p:nvPr/>
        </p:nvSpPr>
        <p:spPr>
          <a:xfrm>
            <a:off x="1183487" y="-1483514"/>
            <a:ext cx="9825027" cy="9825027"/>
          </a:xfrm>
          <a:prstGeom prst="donut">
            <a:avLst>
              <a:gd name="adj" fmla="val 22544"/>
            </a:avLst>
          </a:prstGeom>
          <a:solidFill>
            <a:srgbClr val="F9F9F9"/>
          </a:solidFill>
          <a:ln>
            <a:noFill/>
          </a:ln>
          <a:effectLst>
            <a:outerShdw blurRad="6731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83" b="0" i="0" u="none" strike="noStrike" kern="1200" cap="none" spc="0" normalizeH="0" baseline="0" noProof="0">
              <a:ln>
                <a:noFill/>
              </a:ln>
              <a:solidFill>
                <a:srgbClr val="000000"/>
              </a:solidFill>
              <a:effectLst/>
              <a:uLnTx/>
              <a:uFillTx/>
              <a:latin typeface="Open Sans"/>
              <a:ea typeface="+mn-ea"/>
              <a:cs typeface="+mn-cs"/>
            </a:endParaRPr>
          </a:p>
        </p:txBody>
      </p:sp>
      <p:sp>
        <p:nvSpPr>
          <p:cNvPr id="9" name="Rectangle 8">
            <a:extLst>
              <a:ext uri="{FF2B5EF4-FFF2-40B4-BE49-F238E27FC236}">
                <a16:creationId xmlns:a16="http://schemas.microsoft.com/office/drawing/2014/main" id="{472B2FAB-385E-41D5-BFD5-0E6058CF3BED}"/>
              </a:ext>
            </a:extLst>
          </p:cNvPr>
          <p:cNvSpPr/>
          <p:nvPr/>
        </p:nvSpPr>
        <p:spPr>
          <a:xfrm>
            <a:off x="3090288" y="2335669"/>
            <a:ext cx="3225534" cy="1742591"/>
          </a:xfrm>
          <a:prstGeom prst="rect">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683" b="0" i="0" u="none" strike="noStrike" kern="1200" cap="none" spc="0" normalizeH="0" baseline="0" noProof="0">
              <a:ln>
                <a:noFill/>
              </a:ln>
              <a:solidFill>
                <a:srgbClr val="FFFFFF"/>
              </a:solidFill>
              <a:effectLst/>
              <a:uLnTx/>
              <a:uFillTx/>
              <a:latin typeface="Open Sans"/>
              <a:ea typeface="+mn-ea"/>
              <a:cs typeface="+mn-cs"/>
            </a:endParaRPr>
          </a:p>
        </p:txBody>
      </p:sp>
      <p:sp>
        <p:nvSpPr>
          <p:cNvPr id="10" name="Rectangle 9">
            <a:extLst>
              <a:ext uri="{FF2B5EF4-FFF2-40B4-BE49-F238E27FC236}">
                <a16:creationId xmlns:a16="http://schemas.microsoft.com/office/drawing/2014/main" id="{8388ACB6-E0DB-4E25-9B73-FB3450893755}"/>
              </a:ext>
            </a:extLst>
          </p:cNvPr>
          <p:cNvSpPr/>
          <p:nvPr/>
        </p:nvSpPr>
        <p:spPr>
          <a:xfrm>
            <a:off x="5554571" y="2554627"/>
            <a:ext cx="1322828" cy="1304675"/>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6683" b="0" i="0" u="none" strike="noStrike" kern="1200" cap="none" spc="0" normalizeH="0" baseline="0" noProof="0">
              <a:ln>
                <a:noFill/>
              </a:ln>
              <a:solidFill>
                <a:srgbClr val="FFFFFF"/>
              </a:solidFill>
              <a:effectLst/>
              <a:uLnTx/>
              <a:uFillTx/>
              <a:latin typeface="Open Sans"/>
              <a:ea typeface="+mn-ea"/>
              <a:cs typeface="+mn-cs"/>
            </a:endParaRPr>
          </a:p>
        </p:txBody>
      </p:sp>
      <p:sp>
        <p:nvSpPr>
          <p:cNvPr id="7" name="TextBox 6">
            <a:extLst>
              <a:ext uri="{FF2B5EF4-FFF2-40B4-BE49-F238E27FC236}">
                <a16:creationId xmlns:a16="http://schemas.microsoft.com/office/drawing/2014/main" id="{B9D6EEB4-FBA9-4485-A351-F1CE6BD5232A}"/>
              </a:ext>
            </a:extLst>
          </p:cNvPr>
          <p:cNvSpPr txBox="1"/>
          <p:nvPr/>
        </p:nvSpPr>
        <p:spPr>
          <a:xfrm>
            <a:off x="3458644" y="2424076"/>
            <a:ext cx="6744732" cy="156613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77" b="1" i="0" u="none" strike="noStrike" kern="1200" cap="none" spc="599" normalizeH="0" baseline="0" noProof="0">
                <a:ln>
                  <a:noFill/>
                </a:ln>
                <a:solidFill>
                  <a:srgbClr val="2E6DB6"/>
                </a:solidFill>
                <a:effectLst/>
                <a:uLnTx/>
                <a:uFillTx/>
                <a:latin typeface="Open Sans"/>
                <a:ea typeface="+mn-ea"/>
                <a:cs typeface="+mn-cs"/>
              </a:rPr>
              <a:t>Thank</a:t>
            </a:r>
            <a:r>
              <a:rPr kumimoji="0" lang="en-US" sz="9577" b="0" i="1" u="none" strike="noStrike" kern="1200" cap="none" spc="599" normalizeH="0" baseline="0" noProof="0">
                <a:ln>
                  <a:noFill/>
                </a:ln>
                <a:solidFill>
                  <a:srgbClr val="002060"/>
                </a:solidFill>
                <a:effectLst/>
                <a:uLnTx/>
                <a:uFillTx/>
                <a:latin typeface="Open Sans"/>
                <a:ea typeface="+mn-ea"/>
                <a:cs typeface="+mn-cs"/>
              </a:rPr>
              <a:t>you</a:t>
            </a:r>
            <a:endParaRPr kumimoji="0" lang="id-ID" sz="9577" b="0" i="1" u="none" strike="noStrike" kern="1200" cap="none" spc="599" normalizeH="0" baseline="0" noProof="0">
              <a:ln>
                <a:noFill/>
              </a:ln>
              <a:solidFill>
                <a:srgbClr val="002060"/>
              </a:solidFill>
              <a:effectLst/>
              <a:uLnTx/>
              <a:uFillTx/>
              <a:latin typeface="Open Sans"/>
              <a:ea typeface="+mn-ea"/>
              <a:cs typeface="+mn-cs"/>
            </a:endParaRPr>
          </a:p>
        </p:txBody>
      </p:sp>
      <p:grpSp>
        <p:nvGrpSpPr>
          <p:cNvPr id="2" name="Group 1">
            <a:extLst>
              <a:ext uri="{FF2B5EF4-FFF2-40B4-BE49-F238E27FC236}">
                <a16:creationId xmlns:a16="http://schemas.microsoft.com/office/drawing/2014/main" id="{4673F05A-9A3D-9D44-C251-B71820F62683}"/>
              </a:ext>
            </a:extLst>
          </p:cNvPr>
          <p:cNvGrpSpPr/>
          <p:nvPr/>
        </p:nvGrpSpPr>
        <p:grpSpPr>
          <a:xfrm>
            <a:off x="0" y="6395903"/>
            <a:ext cx="12192000" cy="462096"/>
            <a:chOff x="0" y="6395903"/>
            <a:chExt cx="12192000" cy="462096"/>
          </a:xfrm>
        </p:grpSpPr>
        <p:sp>
          <p:nvSpPr>
            <p:cNvPr id="3" name="Rectangle 2">
              <a:extLst>
                <a:ext uri="{FF2B5EF4-FFF2-40B4-BE49-F238E27FC236}">
                  <a16:creationId xmlns:a16="http://schemas.microsoft.com/office/drawing/2014/main" id="{ACD81544-DCA5-1FA9-3506-652CDFECBCCD}"/>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4" name="Rectangle 3">
              <a:extLst>
                <a:ext uri="{FF2B5EF4-FFF2-40B4-BE49-F238E27FC236}">
                  <a16:creationId xmlns:a16="http://schemas.microsoft.com/office/drawing/2014/main" id="{9A2FE8D3-C57E-9BE9-CFD8-053C3F9943FF}"/>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kumimoji="0" lang="en-US" sz="1000" b="0" i="0" u="none" strike="noStrike" kern="1200" cap="none" spc="0" normalizeH="0" baseline="0" noProof="1">
                  <a:ln>
                    <a:noFill/>
                  </a:ln>
                  <a:solidFill>
                    <a:srgbClr val="FFFFFF"/>
                  </a:solidFill>
                  <a:effectLst/>
                  <a:uLnTx/>
                  <a:uFillTx/>
                  <a:latin typeface="Open Sans"/>
                  <a:ea typeface="Open Sans Light" panose="020B0306030504020204" pitchFamily="34" charset="0"/>
                  <a:cs typeface="Open Sans Light" panose="020B0306030504020204" pitchFamily="34" charset="0"/>
                </a:rPr>
                <a:t>www.nuwave.com</a:t>
              </a:r>
            </a:p>
          </p:txBody>
        </p:sp>
        <p:sp>
          <p:nvSpPr>
            <p:cNvPr id="5" name="TextBox 4">
              <a:extLst>
                <a:ext uri="{FF2B5EF4-FFF2-40B4-BE49-F238E27FC236}">
                  <a16:creationId xmlns:a16="http://schemas.microsoft.com/office/drawing/2014/main" id="{E1C56415-B288-5D3C-C2B0-1E69CED5158D}"/>
                </a:ext>
              </a:extLst>
            </p:cNvPr>
            <p:cNvSpPr txBox="1"/>
            <p:nvPr/>
          </p:nvSpPr>
          <p:spPr>
            <a:xfrm>
              <a:off x="7669369" y="6450854"/>
              <a:ext cx="437019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1">
                  <a:ln>
                    <a:noFill/>
                  </a:ln>
                  <a:solidFill>
                    <a:srgbClr val="FFFFFF"/>
                  </a:solidFill>
                  <a:effectLst/>
                  <a:uLnTx/>
                  <a:uFillTx/>
                  <a:latin typeface="Open Sans"/>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kumimoji="0" lang="en-US" sz="800" b="0" i="0" u="none" strike="noStrike" kern="1200" cap="none" spc="0" normalizeH="0" baseline="0" noProof="0">
                <a:ln>
                  <a:noFill/>
                </a:ln>
                <a:solidFill>
                  <a:srgbClr val="FFFFFF"/>
                </a:solidFill>
                <a:effectLst/>
                <a:uLnTx/>
                <a:uFillTx/>
                <a:latin typeface="Open Sans"/>
                <a:ea typeface="+mn-ea"/>
                <a:cs typeface="+mn-cs"/>
              </a:endParaRPr>
            </a:p>
          </p:txBody>
        </p:sp>
        <p:pic>
          <p:nvPicPr>
            <p:cNvPr id="8" name="Picture 7">
              <a:extLst>
                <a:ext uri="{FF2B5EF4-FFF2-40B4-BE49-F238E27FC236}">
                  <a16:creationId xmlns:a16="http://schemas.microsoft.com/office/drawing/2014/main" id="{819CCAF3-47EB-7D0B-E076-59F5A3617B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15" name="Straight Connector 14">
              <a:extLst>
                <a:ext uri="{FF2B5EF4-FFF2-40B4-BE49-F238E27FC236}">
                  <a16:creationId xmlns:a16="http://schemas.microsoft.com/office/drawing/2014/main" id="{76604193-0E2F-9DA7-BE14-DF95922CE76D}"/>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2" name="Rectangle 11">
            <a:extLst>
              <a:ext uri="{FF2B5EF4-FFF2-40B4-BE49-F238E27FC236}">
                <a16:creationId xmlns:a16="http://schemas.microsoft.com/office/drawing/2014/main" id="{06ABAB68-1ADA-456D-6740-10C744C59871}"/>
              </a:ext>
            </a:extLst>
          </p:cNvPr>
          <p:cNvSpPr/>
          <p:nvPr/>
        </p:nvSpPr>
        <p:spPr>
          <a:xfrm>
            <a:off x="5768731" y="6504077"/>
            <a:ext cx="1543743" cy="246221"/>
          </a:xfrm>
          <a:prstGeom prst="rect">
            <a:avLst/>
          </a:prstGeom>
        </p:spPr>
        <p:txBody>
          <a:bodyPr wrap="square" lIns="91440" tIns="45720" rIns="91440" bIns="45720" anchor="t">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kumimoji="0" lang="en-US" sz="1000" b="0" i="0" u="none" strike="noStrike" kern="1200" cap="none" spc="0" normalizeH="0" baseline="0" noProof="1">
                <a:ln>
                  <a:noFill/>
                </a:ln>
                <a:solidFill>
                  <a:srgbClr val="FFFFFF"/>
                </a:solidFill>
                <a:effectLst/>
                <a:uLnTx/>
                <a:uFillTx/>
                <a:latin typeface="Open Sans"/>
                <a:ea typeface="Open Sans Light"/>
                <a:cs typeface="Open Sans Light"/>
              </a:rPr>
              <a:t>Sales@nuwave.com</a:t>
            </a:r>
          </a:p>
        </p:txBody>
      </p:sp>
    </p:spTree>
    <p:extLst>
      <p:ext uri="{BB962C8B-B14F-4D97-AF65-F5344CB8AC3E}">
        <p14:creationId xmlns:p14="http://schemas.microsoft.com/office/powerpoint/2010/main" val="61743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7BCEC260-E47F-546E-D2D7-63568377CCFE}"/>
              </a:ext>
            </a:extLst>
          </p:cNvPr>
          <p:cNvSpPr/>
          <p:nvPr/>
        </p:nvSpPr>
        <p:spPr>
          <a:xfrm>
            <a:off x="6239568" y="2932154"/>
            <a:ext cx="2804927" cy="748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64AFDBB7-0C16-6480-0D2B-49B2B340331B}"/>
              </a:ext>
            </a:extLst>
          </p:cNvPr>
          <p:cNvSpPr/>
          <p:nvPr/>
        </p:nvSpPr>
        <p:spPr>
          <a:xfrm>
            <a:off x="6239568" y="2029152"/>
            <a:ext cx="2799194" cy="748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554F98DB-0B0A-3497-7F21-2E6D6CBD84A2}"/>
              </a:ext>
            </a:extLst>
          </p:cNvPr>
          <p:cNvSpPr/>
          <p:nvPr/>
        </p:nvSpPr>
        <p:spPr>
          <a:xfrm>
            <a:off x="3316591" y="2933067"/>
            <a:ext cx="2804927" cy="748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3C3A2516-758E-5BB9-2258-2C7DED2BB8DE}"/>
              </a:ext>
            </a:extLst>
          </p:cNvPr>
          <p:cNvSpPr/>
          <p:nvPr/>
        </p:nvSpPr>
        <p:spPr>
          <a:xfrm>
            <a:off x="3316591" y="2030065"/>
            <a:ext cx="2799194" cy="748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BFB3E5-96DE-54AD-CB31-5F5A805D3293}"/>
              </a:ext>
            </a:extLst>
          </p:cNvPr>
          <p:cNvSpPr/>
          <p:nvPr/>
        </p:nvSpPr>
        <p:spPr>
          <a:xfrm>
            <a:off x="-1" y="5396845"/>
            <a:ext cx="12192001" cy="12396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20"/>
          <p:cNvSpPr txBox="1">
            <a:spLocks/>
          </p:cNvSpPr>
          <p:nvPr/>
        </p:nvSpPr>
        <p:spPr bwMode="auto">
          <a:xfrm>
            <a:off x="308857" y="1224573"/>
            <a:ext cx="8758303" cy="81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0" marR="0" lvl="0" indent="0" algn="l" defTabSz="228600" rtl="0" eaLnBrk="1" fontAlgn="auto" latinLnBrk="0" hangingPunct="1">
              <a:lnSpc>
                <a:spcPct val="13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As a Global Voice Carrier, </a:t>
            </a:r>
            <a:r>
              <a:rPr kumimoji="0" lang="en-US" sz="1100" b="1" i="0"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NUWAVE has 20+ years of experience </a:t>
            </a:r>
            <a:r>
              <a:rPr kumimoji="0" lang="en-US" sz="11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delivering communications services to customers worldwide and developed </a:t>
            </a:r>
            <a:r>
              <a:rPr kumimoji="0" lang="en-US" sz="1100" b="1" i="0"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iPILOT</a:t>
            </a:r>
            <a:r>
              <a:rPr kumimoji="0" lang="en-US" sz="1100" b="0" i="0"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  an </a:t>
            </a:r>
            <a:r>
              <a:rPr kumimoji="0" lang="en-US" sz="1100" b="1" i="0"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Award-Winning SaaS Platform </a:t>
            </a:r>
            <a:r>
              <a:rPr kumimoji="0" lang="en-US" sz="11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to manage and deploy NUWAVE’s hosted Cloud Connect for Webex Calling</a:t>
            </a:r>
          </a:p>
          <a:p>
            <a:pPr marL="0" marR="0" lvl="0" indent="0" algn="l" defTabSz="228600" rtl="0" eaLnBrk="1" fontAlgn="auto" latinLnBrk="0" hangingPunct="1">
              <a:lnSpc>
                <a:spcPct val="13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308858" y="224420"/>
            <a:ext cx="7949269" cy="861774"/>
          </a:xfrm>
          <a:prstGeom prst="rect">
            <a:avLst/>
          </a:prstGeom>
          <a:noFill/>
        </p:spPr>
        <p:txBody>
          <a:bodyPr wrap="square" rtlCol="0">
            <a:spAutoFit/>
          </a:bodyPr>
          <a:lstStyle/>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2E6DB6"/>
                </a:solidFill>
                <a:effectLst/>
                <a:uLnTx/>
                <a:uFillTx/>
                <a:latin typeface="Montserrat" panose="00000800000000000000" pitchFamily="50" charset="0"/>
                <a:ea typeface="Lato Black" charset="0"/>
                <a:cs typeface="Lato Black" charset="0"/>
              </a:rPr>
              <a:t>NUWAVE Communications</a:t>
            </a:r>
          </a:p>
          <a:p>
            <a:pPr marL="0" marR="0" lvl="0" indent="0" algn="l" defTabSz="1086602"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Montserrat" panose="00000800000000000000" pitchFamily="50" charset="0"/>
                <a:ea typeface="Lato Black" charset="0"/>
                <a:cs typeface="Lato Black" charset="0"/>
              </a:rPr>
              <a:t>PROVEN EXPERIENCE &amp; RELIABILITY</a:t>
            </a:r>
          </a:p>
        </p:txBody>
      </p:sp>
      <p:sp>
        <p:nvSpPr>
          <p:cNvPr id="18" name="Rectangle 17">
            <a:extLst>
              <a:ext uri="{FF2B5EF4-FFF2-40B4-BE49-F238E27FC236}">
                <a16:creationId xmlns:a16="http://schemas.microsoft.com/office/drawing/2014/main" id="{B6833324-F9B9-465F-8E76-11E2D21F4788}"/>
              </a:ext>
            </a:extLst>
          </p:cNvPr>
          <p:cNvSpPr/>
          <p:nvPr/>
        </p:nvSpPr>
        <p:spPr>
          <a:xfrm>
            <a:off x="5434149" y="6421189"/>
            <a:ext cx="7519851" cy="374634"/>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kumimoji="0" lang="en-US" sz="1400" b="0" i="0" u="none" strike="noStrike" kern="1200" cap="none" spc="0" normalizeH="0" baseline="0" noProof="1">
                <a:ln>
                  <a:noFill/>
                </a:ln>
                <a:solidFill>
                  <a:srgbClr val="FFFFFF"/>
                </a:solidFill>
                <a:effectLst/>
                <a:uLnTx/>
                <a:uFillTx/>
                <a:latin typeface="Calibri Light" panose="020F0302020204030204"/>
                <a:ea typeface="Open Sans Light" panose="020B0306030504020204" pitchFamily="34" charset="0"/>
                <a:cs typeface="Open Sans Light" panose="020B0306030504020204" pitchFamily="34" charset="0"/>
              </a:rPr>
              <a:t>nuwave.com</a:t>
            </a:r>
            <a:r>
              <a:rPr kumimoji="0" lang="en-US" sz="1800" b="0" i="0" u="none" strike="noStrike" kern="1200" cap="none" spc="0" normalizeH="0" baseline="0" noProof="1">
                <a:ln>
                  <a:noFill/>
                </a:ln>
                <a:solidFill>
                  <a:srgbClr val="FFFFFF"/>
                </a:solidFill>
                <a:effectLst/>
                <a:uLnTx/>
                <a:uFillTx/>
                <a:latin typeface="Calibri Light" panose="020F0302020204030204"/>
                <a:ea typeface="Open Sans Light" panose="020B0306030504020204" pitchFamily="34" charset="0"/>
                <a:cs typeface="Open Sans Light" panose="020B0306030504020204" pitchFamily="34" charset="0"/>
              </a:rPr>
              <a:t>		                                   </a:t>
            </a:r>
            <a:r>
              <a:rPr kumimoji="0" lang="en-US" sz="1000" b="0" i="0" u="none" strike="noStrike" kern="1200" cap="none" spc="0" normalizeH="0" baseline="0" noProof="1">
                <a:ln>
                  <a:noFill/>
                </a:ln>
                <a:solidFill>
                  <a:srgbClr val="FFFFFF"/>
                </a:solidFill>
                <a:effectLst/>
                <a:uLnTx/>
                <a:uFillTx/>
                <a:latin typeface="Calibri Light" panose="020F0302020204030204"/>
                <a:ea typeface="Open Sans Light" panose="020B0306030504020204" pitchFamily="34" charset="0"/>
                <a:cs typeface="Open Sans Light" panose="020B0306030504020204" pitchFamily="34" charset="0"/>
              </a:rPr>
              <a:t>NuWave Communications Confidential and Proprietary</a:t>
            </a:r>
          </a:p>
        </p:txBody>
      </p:sp>
      <p:sp>
        <p:nvSpPr>
          <p:cNvPr id="9" name="TextBox 8">
            <a:extLst>
              <a:ext uri="{FF2B5EF4-FFF2-40B4-BE49-F238E27FC236}">
                <a16:creationId xmlns:a16="http://schemas.microsoft.com/office/drawing/2014/main" id="{72069BA6-67AE-F10F-B1C4-C60FF19C82F7}"/>
              </a:ext>
            </a:extLst>
          </p:cNvPr>
          <p:cNvSpPr txBox="1"/>
          <p:nvPr/>
        </p:nvSpPr>
        <p:spPr>
          <a:xfrm>
            <a:off x="315208" y="3804649"/>
            <a:ext cx="7353008" cy="1400383"/>
          </a:xfrm>
          <a:prstGeom prst="rect">
            <a:avLst/>
          </a:prstGeom>
          <a:noFill/>
        </p:spPr>
        <p:txBody>
          <a:bodyPr wrap="square" rtlCol="0">
            <a:spAutoFit/>
          </a:bodyPr>
          <a:lstStyle/>
          <a:p>
            <a:pPr>
              <a:lnSpc>
                <a:spcPct val="150000"/>
              </a:lnSpc>
              <a:spcAft>
                <a:spcPts val="600"/>
              </a:spcAft>
            </a:pPr>
            <a:r>
              <a:rPr lang="en-US" sz="1400" b="1" u="sng" dirty="0"/>
              <a:t>Why NUWAVE?</a:t>
            </a:r>
          </a:p>
          <a:p>
            <a:pPr marL="285750" indent="-285750">
              <a:spcAft>
                <a:spcPts val="600"/>
              </a:spcAft>
              <a:buFont typeface="Wingdings" panose="05000000000000000000" pitchFamily="2" charset="2"/>
              <a:buChar char="ü"/>
            </a:pPr>
            <a:r>
              <a:rPr lang="en-US" sz="1100" dirty="0"/>
              <a:t>No Onsite Hardware, reduced CAPEX. Only an Internet Connection is required.</a:t>
            </a:r>
          </a:p>
          <a:p>
            <a:pPr marL="285750" indent="-285750">
              <a:spcAft>
                <a:spcPts val="600"/>
              </a:spcAft>
              <a:buFont typeface="Wingdings" panose="05000000000000000000" pitchFamily="2" charset="2"/>
              <a:buChar char="ü"/>
            </a:pPr>
            <a:r>
              <a:rPr lang="en-US" sz="1100" dirty="0"/>
              <a:t>1 to 1 Connect with Cloud Connect for Webex Calling</a:t>
            </a:r>
          </a:p>
          <a:p>
            <a:pPr marL="285750" indent="-285750">
              <a:spcAft>
                <a:spcPts val="600"/>
              </a:spcAft>
              <a:buFont typeface="Wingdings" panose="05000000000000000000" pitchFamily="2" charset="2"/>
              <a:buChar char="ü"/>
            </a:pPr>
            <a:r>
              <a:rPr lang="en-US" sz="1100" dirty="0"/>
              <a:t>Deployment Support with dedicated Porting and Engineering Specialists</a:t>
            </a:r>
          </a:p>
          <a:p>
            <a:pPr marL="285750" indent="-285750">
              <a:buFont typeface="Wingdings" panose="05000000000000000000" pitchFamily="2" charset="2"/>
              <a:buChar char="ü"/>
            </a:pPr>
            <a:r>
              <a:rPr lang="en-US" sz="1100" dirty="0"/>
              <a:t>Reduce Deployment Costs and Timelines by using the iPILOT Self-Service Portal</a:t>
            </a:r>
          </a:p>
        </p:txBody>
      </p:sp>
      <p:sp>
        <p:nvSpPr>
          <p:cNvPr id="3" name="Rectangle: Rounded Corners 2">
            <a:extLst>
              <a:ext uri="{FF2B5EF4-FFF2-40B4-BE49-F238E27FC236}">
                <a16:creationId xmlns:a16="http://schemas.microsoft.com/office/drawing/2014/main" id="{36F93D7F-2A6C-27BE-4C44-4559E4B4DB44}"/>
              </a:ext>
            </a:extLst>
          </p:cNvPr>
          <p:cNvSpPr/>
          <p:nvPr/>
        </p:nvSpPr>
        <p:spPr>
          <a:xfrm>
            <a:off x="382663" y="2928504"/>
            <a:ext cx="2804927" cy="748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20">
            <a:extLst>
              <a:ext uri="{FF2B5EF4-FFF2-40B4-BE49-F238E27FC236}">
                <a16:creationId xmlns:a16="http://schemas.microsoft.com/office/drawing/2014/main" id="{E33E0832-07FD-29F0-A45D-BAD3870A91F6}"/>
              </a:ext>
            </a:extLst>
          </p:cNvPr>
          <p:cNvSpPr txBox="1">
            <a:spLocks/>
          </p:cNvSpPr>
          <p:nvPr/>
        </p:nvSpPr>
        <p:spPr bwMode="auto">
          <a:xfrm>
            <a:off x="1002911" y="2898786"/>
            <a:ext cx="2348558" cy="6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0" marR="0" lvl="0" indent="0" algn="l" defTabSz="2286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iPILOT AUTOMATION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Open Sans"/>
                <a:ea typeface="+mn-ea"/>
              </a:rPr>
              <a:t>First in class, voice automation, provisioning, and management platform</a:t>
            </a:r>
            <a:endParaRPr kumimoji="0" lang="en-US" sz="800" b="0" i="0" u="none" strike="noStrike" kern="1200" cap="none" spc="0" normalizeH="0" baseline="0" noProof="0" dirty="0">
              <a:ln>
                <a:noFill/>
              </a:ln>
              <a:solidFill>
                <a:schemeClr val="bg1"/>
              </a:solidFill>
              <a:effectLst/>
              <a:uLnTx/>
              <a:uFillTx/>
              <a:latin typeface="Open Sans"/>
              <a:ea typeface="+mn-ea"/>
              <a:cs typeface="+mn-cs"/>
            </a:endParaRPr>
          </a:p>
        </p:txBody>
      </p:sp>
      <p:sp>
        <p:nvSpPr>
          <p:cNvPr id="11" name="Title 20">
            <a:extLst>
              <a:ext uri="{FF2B5EF4-FFF2-40B4-BE49-F238E27FC236}">
                <a16:creationId xmlns:a16="http://schemas.microsoft.com/office/drawing/2014/main" id="{051D0A1A-C921-6E74-7416-684B1174CF15}"/>
              </a:ext>
            </a:extLst>
          </p:cNvPr>
          <p:cNvSpPr txBox="1">
            <a:spLocks/>
          </p:cNvSpPr>
          <p:nvPr/>
        </p:nvSpPr>
        <p:spPr bwMode="auto">
          <a:xfrm>
            <a:off x="3831556" y="2898786"/>
            <a:ext cx="2348558" cy="6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0" marR="0" lvl="0" indent="0" algn="l" defTabSz="2286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CALL RECORDING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Open Sans"/>
                <a:ea typeface="+mn-ea"/>
                <a:cs typeface="+mn-cs"/>
              </a:rPr>
              <a:t>Compliance Call Recording with AI integrations and scripting</a:t>
            </a:r>
          </a:p>
        </p:txBody>
      </p:sp>
      <p:sp>
        <p:nvSpPr>
          <p:cNvPr id="12" name="Title 20">
            <a:extLst>
              <a:ext uri="{FF2B5EF4-FFF2-40B4-BE49-F238E27FC236}">
                <a16:creationId xmlns:a16="http://schemas.microsoft.com/office/drawing/2014/main" id="{96E1FE73-2C72-57BE-38AA-A7C5F9A79CAC}"/>
              </a:ext>
            </a:extLst>
          </p:cNvPr>
          <p:cNvSpPr txBox="1">
            <a:spLocks/>
          </p:cNvSpPr>
          <p:nvPr/>
        </p:nvSpPr>
        <p:spPr bwMode="auto">
          <a:xfrm>
            <a:off x="6733894" y="2898786"/>
            <a:ext cx="2348558" cy="6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0" marR="0" lvl="0" indent="0" algn="l" defTabSz="2286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ANALOG INTEGRATION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Open Sans"/>
                <a:ea typeface="+mn-ea"/>
                <a:cs typeface="+mn-cs"/>
              </a:rPr>
              <a:t>Whether you have on-prem or analog devices, iPILOT has solutions for your needs</a:t>
            </a:r>
          </a:p>
        </p:txBody>
      </p:sp>
      <p:sp>
        <p:nvSpPr>
          <p:cNvPr id="13" name="Rectangle: Rounded Corners 12">
            <a:extLst>
              <a:ext uri="{FF2B5EF4-FFF2-40B4-BE49-F238E27FC236}">
                <a16:creationId xmlns:a16="http://schemas.microsoft.com/office/drawing/2014/main" id="{D9B080B8-B533-278C-0E1A-9CED38ACAE05}"/>
              </a:ext>
            </a:extLst>
          </p:cNvPr>
          <p:cNvSpPr/>
          <p:nvPr/>
        </p:nvSpPr>
        <p:spPr>
          <a:xfrm>
            <a:off x="382663" y="2025502"/>
            <a:ext cx="2799194" cy="7482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4E629D75-0CB9-2A85-CEA3-91868CEE3B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444" y="3114511"/>
            <a:ext cx="390525" cy="323850"/>
          </a:xfrm>
          <a:prstGeom prst="rect">
            <a:avLst/>
          </a:prstGeom>
        </p:spPr>
      </p:pic>
      <p:pic>
        <p:nvPicPr>
          <p:cNvPr id="21" name="Graphic 20">
            <a:extLst>
              <a:ext uri="{FF2B5EF4-FFF2-40B4-BE49-F238E27FC236}">
                <a16:creationId xmlns:a16="http://schemas.microsoft.com/office/drawing/2014/main" id="{B03E9606-8476-0E5D-3AA9-E8921D1399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395" y="2196216"/>
            <a:ext cx="501867" cy="332969"/>
          </a:xfrm>
          <a:prstGeom prst="rect">
            <a:avLst/>
          </a:prstGeom>
        </p:spPr>
      </p:pic>
      <p:pic>
        <p:nvPicPr>
          <p:cNvPr id="22" name="Graphic 21">
            <a:extLst>
              <a:ext uri="{FF2B5EF4-FFF2-40B4-BE49-F238E27FC236}">
                <a16:creationId xmlns:a16="http://schemas.microsoft.com/office/drawing/2014/main" id="{7FBA6E07-BEC6-51EE-45D6-F1DD7692AE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95185" y="2215950"/>
            <a:ext cx="409575" cy="304800"/>
          </a:xfrm>
          <a:prstGeom prst="rect">
            <a:avLst/>
          </a:prstGeom>
        </p:spPr>
      </p:pic>
      <p:pic>
        <p:nvPicPr>
          <p:cNvPr id="23" name="Graphic 22">
            <a:extLst>
              <a:ext uri="{FF2B5EF4-FFF2-40B4-BE49-F238E27FC236}">
                <a16:creationId xmlns:a16="http://schemas.microsoft.com/office/drawing/2014/main" id="{37A87D18-F415-1E71-F9A1-4859517896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54226" y="3127660"/>
            <a:ext cx="350534" cy="310701"/>
          </a:xfrm>
          <a:prstGeom prst="rect">
            <a:avLst/>
          </a:prstGeom>
        </p:spPr>
      </p:pic>
      <p:pic>
        <p:nvPicPr>
          <p:cNvPr id="24" name="Graphic 23">
            <a:extLst>
              <a:ext uri="{FF2B5EF4-FFF2-40B4-BE49-F238E27FC236}">
                <a16:creationId xmlns:a16="http://schemas.microsoft.com/office/drawing/2014/main" id="{599208E1-0358-7446-4502-CD53C14B1D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60479" y="2214752"/>
            <a:ext cx="323850" cy="333375"/>
          </a:xfrm>
          <a:prstGeom prst="rect">
            <a:avLst/>
          </a:prstGeom>
        </p:spPr>
      </p:pic>
      <p:pic>
        <p:nvPicPr>
          <p:cNvPr id="25" name="Graphic 24">
            <a:extLst>
              <a:ext uri="{FF2B5EF4-FFF2-40B4-BE49-F238E27FC236}">
                <a16:creationId xmlns:a16="http://schemas.microsoft.com/office/drawing/2014/main" id="{0D968BED-0E51-94F5-BD61-44BC46F30F1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69299" y="3127660"/>
            <a:ext cx="333375" cy="266700"/>
          </a:xfrm>
          <a:prstGeom prst="rect">
            <a:avLst/>
          </a:prstGeom>
        </p:spPr>
      </p:pic>
      <p:sp>
        <p:nvSpPr>
          <p:cNvPr id="26" name="Title 20">
            <a:extLst>
              <a:ext uri="{FF2B5EF4-FFF2-40B4-BE49-F238E27FC236}">
                <a16:creationId xmlns:a16="http://schemas.microsoft.com/office/drawing/2014/main" id="{C6CABC2F-9126-C533-23F5-4456CD01791D}"/>
              </a:ext>
            </a:extLst>
          </p:cNvPr>
          <p:cNvSpPr txBox="1">
            <a:spLocks/>
          </p:cNvSpPr>
          <p:nvPr/>
        </p:nvSpPr>
        <p:spPr bwMode="auto">
          <a:xfrm>
            <a:off x="1002911" y="1995783"/>
            <a:ext cx="2193647" cy="6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0" marR="0" lvl="0" indent="0" algn="l" defTabSz="2286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CLOUD CONNECT FOR WEBEX</a:t>
            </a:r>
          </a:p>
          <a:p>
            <a:pPr marL="0" marR="0" lvl="0" indent="0" algn="l" defTabSz="914400" rtl="0" eaLnBrk="1" fontAlgn="auto" latinLnBrk="0" hangingPunct="1">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Open Sans"/>
                <a:ea typeface="+mn-ea"/>
                <a:cs typeface="+mn-cs"/>
              </a:rPr>
              <a:t>Carrier-Grade, Certified Calling Provider of Cloud Connect for Webex Calling</a:t>
            </a:r>
          </a:p>
        </p:txBody>
      </p:sp>
      <p:sp>
        <p:nvSpPr>
          <p:cNvPr id="27" name="Title 20">
            <a:extLst>
              <a:ext uri="{FF2B5EF4-FFF2-40B4-BE49-F238E27FC236}">
                <a16:creationId xmlns:a16="http://schemas.microsoft.com/office/drawing/2014/main" id="{69ABAA93-67C1-4AB9-CBD3-99458D97DFFB}"/>
              </a:ext>
            </a:extLst>
          </p:cNvPr>
          <p:cNvSpPr txBox="1">
            <a:spLocks/>
          </p:cNvSpPr>
          <p:nvPr/>
        </p:nvSpPr>
        <p:spPr bwMode="auto">
          <a:xfrm>
            <a:off x="3831556" y="1995783"/>
            <a:ext cx="2348558" cy="6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0" marR="0" lvl="0" indent="0" algn="l" defTabSz="2286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SMS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Open Sans"/>
                <a:ea typeface="+mn-ea"/>
                <a:cs typeface="+mn-cs"/>
              </a:rPr>
              <a:t>Send Texts, images and more with Business Texting</a:t>
            </a:r>
          </a:p>
        </p:txBody>
      </p:sp>
      <p:sp>
        <p:nvSpPr>
          <p:cNvPr id="28" name="Title 20">
            <a:extLst>
              <a:ext uri="{FF2B5EF4-FFF2-40B4-BE49-F238E27FC236}">
                <a16:creationId xmlns:a16="http://schemas.microsoft.com/office/drawing/2014/main" id="{0F9B3EE4-A2EB-8F71-07D2-2E5771A478CA}"/>
              </a:ext>
            </a:extLst>
          </p:cNvPr>
          <p:cNvSpPr txBox="1">
            <a:spLocks/>
          </p:cNvSpPr>
          <p:nvPr/>
        </p:nvSpPr>
        <p:spPr bwMode="auto">
          <a:xfrm>
            <a:off x="6733894" y="1995783"/>
            <a:ext cx="2348558" cy="67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26" tIns="60963" rIns="121926" bIns="60963" anchor="ctr">
            <a:spAutoFit/>
          </a:bodyPr>
          <a:lstStyle>
            <a:lvl1pPr defTabSz="457200">
              <a:defRPr sz="4300">
                <a:solidFill>
                  <a:schemeClr val="tx1"/>
                </a:solidFill>
                <a:latin typeface="Calibri" pitchFamily="34" charset="0"/>
                <a:ea typeface="MS PGothic" pitchFamily="34" charset="-128"/>
              </a:defRPr>
            </a:lvl1pPr>
            <a:lvl2pPr marL="742950" indent="-285750" defTabSz="457200">
              <a:defRPr sz="4300">
                <a:solidFill>
                  <a:schemeClr val="tx1"/>
                </a:solidFill>
                <a:latin typeface="Calibri" pitchFamily="34" charset="0"/>
                <a:ea typeface="MS PGothic" pitchFamily="34" charset="-128"/>
              </a:defRPr>
            </a:lvl2pPr>
            <a:lvl3pPr marL="1143000" indent="-228600" defTabSz="457200">
              <a:defRPr sz="4300">
                <a:solidFill>
                  <a:schemeClr val="tx1"/>
                </a:solidFill>
                <a:latin typeface="Calibri" pitchFamily="34" charset="0"/>
                <a:ea typeface="MS PGothic" pitchFamily="34" charset="-128"/>
              </a:defRPr>
            </a:lvl3pPr>
            <a:lvl4pPr marL="1600200" indent="-228600" defTabSz="457200">
              <a:defRPr sz="4300">
                <a:solidFill>
                  <a:schemeClr val="tx1"/>
                </a:solidFill>
                <a:latin typeface="Calibri" pitchFamily="34" charset="0"/>
                <a:ea typeface="MS PGothic" pitchFamily="34" charset="-128"/>
              </a:defRPr>
            </a:lvl4pPr>
            <a:lvl5pPr marL="2057400" indent="-228600" defTabSz="457200">
              <a:defRPr sz="4300">
                <a:solidFill>
                  <a:schemeClr val="tx1"/>
                </a:solidFill>
                <a:latin typeface="Calibri" pitchFamily="34" charset="0"/>
                <a:ea typeface="MS PGothic" pitchFamily="34" charset="-128"/>
              </a:defRPr>
            </a:lvl5pPr>
            <a:lvl6pPr marL="2514600" indent="-228600" defTabSz="457200" fontAlgn="base">
              <a:spcBef>
                <a:spcPct val="0"/>
              </a:spcBef>
              <a:spcAft>
                <a:spcPct val="0"/>
              </a:spcAft>
              <a:defRPr sz="4300">
                <a:solidFill>
                  <a:schemeClr val="tx1"/>
                </a:solidFill>
                <a:latin typeface="Calibri" pitchFamily="34" charset="0"/>
                <a:ea typeface="MS PGothic" pitchFamily="34" charset="-128"/>
              </a:defRPr>
            </a:lvl6pPr>
            <a:lvl7pPr marL="2971800" indent="-228600" defTabSz="457200" fontAlgn="base">
              <a:spcBef>
                <a:spcPct val="0"/>
              </a:spcBef>
              <a:spcAft>
                <a:spcPct val="0"/>
              </a:spcAft>
              <a:defRPr sz="4300">
                <a:solidFill>
                  <a:schemeClr val="tx1"/>
                </a:solidFill>
                <a:latin typeface="Calibri" pitchFamily="34" charset="0"/>
                <a:ea typeface="MS PGothic" pitchFamily="34" charset="-128"/>
              </a:defRPr>
            </a:lvl7pPr>
            <a:lvl8pPr marL="3429000" indent="-228600" defTabSz="457200" fontAlgn="base">
              <a:spcBef>
                <a:spcPct val="0"/>
              </a:spcBef>
              <a:spcAft>
                <a:spcPct val="0"/>
              </a:spcAft>
              <a:defRPr sz="4300">
                <a:solidFill>
                  <a:schemeClr val="tx1"/>
                </a:solidFill>
                <a:latin typeface="Calibri" pitchFamily="34" charset="0"/>
                <a:ea typeface="MS PGothic" pitchFamily="34" charset="-128"/>
              </a:defRPr>
            </a:lvl8pPr>
            <a:lvl9pPr marL="3886200" indent="-228600" defTabSz="457200" fontAlgn="base">
              <a:spcBef>
                <a:spcPct val="0"/>
              </a:spcBef>
              <a:spcAft>
                <a:spcPct val="0"/>
              </a:spcAft>
              <a:defRPr sz="4300">
                <a:solidFill>
                  <a:schemeClr val="tx1"/>
                </a:solidFill>
                <a:latin typeface="Calibri" pitchFamily="34" charset="0"/>
                <a:ea typeface="MS PGothic" pitchFamily="34" charset="-128"/>
              </a:defRPr>
            </a:lvl9pPr>
          </a:lstStyle>
          <a:p>
            <a:pPr marL="0" marR="0" lvl="0" indent="0" algn="l" defTabSz="228600" rtl="0" eaLnBrk="1" fontAlgn="auto" latinLnBrk="0" hangingPunct="1">
              <a:lnSpc>
                <a:spcPct val="2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FAX INTEGRATIONS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Open Sans"/>
                <a:ea typeface="+mn-ea"/>
                <a:cs typeface="+mn-cs"/>
              </a:rPr>
              <a:t>On-Prem and Cloud Fax Integrations for your Cloud Voice Solution</a:t>
            </a:r>
          </a:p>
        </p:txBody>
      </p:sp>
      <p:pic>
        <p:nvPicPr>
          <p:cNvPr id="5" name="Picture 4" descr="A picture containing text, screenshot, font, black&#10;&#10;Description automatically generated">
            <a:extLst>
              <a:ext uri="{FF2B5EF4-FFF2-40B4-BE49-F238E27FC236}">
                <a16:creationId xmlns:a16="http://schemas.microsoft.com/office/drawing/2014/main" id="{EF5A16AB-B551-B20E-C044-6697D3C80E7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01963" y="218658"/>
            <a:ext cx="2663082" cy="582549"/>
          </a:xfrm>
          <a:prstGeom prst="rect">
            <a:avLst/>
          </a:prstGeom>
        </p:spPr>
      </p:pic>
      <p:sp>
        <p:nvSpPr>
          <p:cNvPr id="6" name="Rectangle 5">
            <a:extLst>
              <a:ext uri="{FF2B5EF4-FFF2-40B4-BE49-F238E27FC236}">
                <a16:creationId xmlns:a16="http://schemas.microsoft.com/office/drawing/2014/main" id="{A14B1528-D42A-C002-A556-B40E4AE9296F}"/>
              </a:ext>
            </a:extLst>
          </p:cNvPr>
          <p:cNvSpPr/>
          <p:nvPr/>
        </p:nvSpPr>
        <p:spPr>
          <a:xfrm>
            <a:off x="0" y="6403337"/>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85DB4C8-A590-CCBE-3D85-FE7F9AB38211}"/>
              </a:ext>
            </a:extLst>
          </p:cNvPr>
          <p:cNvSpPr/>
          <p:nvPr/>
        </p:nvSpPr>
        <p:spPr>
          <a:xfrm>
            <a:off x="2070100" y="6515419"/>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8" name="TextBox 7">
            <a:extLst>
              <a:ext uri="{FF2B5EF4-FFF2-40B4-BE49-F238E27FC236}">
                <a16:creationId xmlns:a16="http://schemas.microsoft.com/office/drawing/2014/main" id="{CBAB50C7-3473-9210-191B-E9BC2059B082}"/>
              </a:ext>
            </a:extLst>
          </p:cNvPr>
          <p:cNvSpPr txBox="1"/>
          <p:nvPr/>
        </p:nvSpPr>
        <p:spPr>
          <a:xfrm>
            <a:off x="7669369" y="6458288"/>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14" name="Picture 13">
            <a:extLst>
              <a:ext uri="{FF2B5EF4-FFF2-40B4-BE49-F238E27FC236}">
                <a16:creationId xmlns:a16="http://schemas.microsoft.com/office/drawing/2014/main" id="{98982363-8041-78CF-4EB6-B80C7D176206}"/>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32675" y="6481249"/>
            <a:ext cx="975020" cy="251835"/>
          </a:xfrm>
          <a:prstGeom prst="rect">
            <a:avLst/>
          </a:prstGeom>
        </p:spPr>
      </p:pic>
      <p:cxnSp>
        <p:nvCxnSpPr>
          <p:cNvPr id="19" name="Straight Connector 18">
            <a:extLst>
              <a:ext uri="{FF2B5EF4-FFF2-40B4-BE49-F238E27FC236}">
                <a16:creationId xmlns:a16="http://schemas.microsoft.com/office/drawing/2014/main" id="{2FC9C0E9-D2E9-21D8-5A04-586836754C3E}"/>
              </a:ext>
            </a:extLst>
          </p:cNvPr>
          <p:cNvCxnSpPr/>
          <p:nvPr/>
        </p:nvCxnSpPr>
        <p:spPr>
          <a:xfrm>
            <a:off x="7592096" y="6502030"/>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9ADCBB63-C189-CCED-8B31-54D48026BED6}"/>
              </a:ext>
            </a:extLst>
          </p:cNvPr>
          <p:cNvSpPr txBox="1"/>
          <p:nvPr/>
        </p:nvSpPr>
        <p:spPr>
          <a:xfrm>
            <a:off x="5725408" y="3804649"/>
            <a:ext cx="6127925" cy="382092"/>
          </a:xfrm>
          <a:prstGeom prst="rect">
            <a:avLst/>
          </a:prstGeom>
          <a:noFill/>
        </p:spPr>
        <p:txBody>
          <a:bodyPr wrap="square" lIns="91440" tIns="45720" rIns="91440" bIns="45720" rtlCol="0" anchor="t">
            <a:spAutoFit/>
          </a:bodyPr>
          <a:lstStyle/>
          <a:p>
            <a:pPr>
              <a:lnSpc>
                <a:spcPct val="150000"/>
              </a:lnSpc>
              <a:spcAft>
                <a:spcPts val="600"/>
              </a:spcAft>
            </a:pPr>
            <a:r>
              <a:rPr lang="en-US" sz="1400" b="1" u="sng" dirty="0"/>
              <a:t>A Few of Our Partners: </a:t>
            </a:r>
          </a:p>
        </p:txBody>
      </p:sp>
      <p:pic>
        <p:nvPicPr>
          <p:cNvPr id="46" name="Picture 45" descr="A blue and black logo&#10;&#10;Description automatically generated with medium confidence">
            <a:extLst>
              <a:ext uri="{FF2B5EF4-FFF2-40B4-BE49-F238E27FC236}">
                <a16:creationId xmlns:a16="http://schemas.microsoft.com/office/drawing/2014/main" id="{AA529737-83DA-CE6B-865B-2C71712D40B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867400" y="4216400"/>
            <a:ext cx="1866718" cy="975360"/>
          </a:xfrm>
          <a:prstGeom prst="rect">
            <a:avLst/>
          </a:prstGeom>
        </p:spPr>
      </p:pic>
      <p:pic>
        <p:nvPicPr>
          <p:cNvPr id="48" name="Picture 47" descr="Logo, company name&#10;&#10;Description automatically generated">
            <a:extLst>
              <a:ext uri="{FF2B5EF4-FFF2-40B4-BE49-F238E27FC236}">
                <a16:creationId xmlns:a16="http://schemas.microsoft.com/office/drawing/2014/main" id="{300AA17F-8D64-C7B9-E85A-ADFA98A28305}"/>
              </a:ext>
            </a:extLst>
          </p:cNvPr>
          <p:cNvPicPr>
            <a:picLocks noChangeAspect="1"/>
          </p:cNvPicPr>
          <p:nvPr/>
        </p:nvPicPr>
        <p:blipFill>
          <a:blip r:embed="rId17"/>
          <a:stretch>
            <a:fillRect/>
          </a:stretch>
        </p:blipFill>
        <p:spPr>
          <a:xfrm>
            <a:off x="7668290" y="3952290"/>
            <a:ext cx="2780107" cy="1448276"/>
          </a:xfrm>
          <a:prstGeom prst="rect">
            <a:avLst/>
          </a:prstGeom>
        </p:spPr>
      </p:pic>
      <p:grpSp>
        <p:nvGrpSpPr>
          <p:cNvPr id="55" name="Group 54">
            <a:extLst>
              <a:ext uri="{FF2B5EF4-FFF2-40B4-BE49-F238E27FC236}">
                <a16:creationId xmlns:a16="http://schemas.microsoft.com/office/drawing/2014/main" id="{7FFC0F56-F2B5-E8DE-3B5E-FF35D01904FA}"/>
              </a:ext>
            </a:extLst>
          </p:cNvPr>
          <p:cNvGrpSpPr/>
          <p:nvPr/>
        </p:nvGrpSpPr>
        <p:grpSpPr>
          <a:xfrm>
            <a:off x="9839558" y="5276299"/>
            <a:ext cx="1906031" cy="938184"/>
            <a:chOff x="6611694" y="4100031"/>
            <a:chExt cx="5578168" cy="2745678"/>
          </a:xfrm>
        </p:grpSpPr>
        <p:pic>
          <p:nvPicPr>
            <p:cNvPr id="51" name="Picture 50" descr="Diagram&#10;&#10;Description automatically generated">
              <a:hlinkClick r:id="rId18"/>
              <a:extLst>
                <a:ext uri="{FF2B5EF4-FFF2-40B4-BE49-F238E27FC236}">
                  <a16:creationId xmlns:a16="http://schemas.microsoft.com/office/drawing/2014/main" id="{894F111D-6633-F037-F5CA-2BE6F6679F0E}"/>
                </a:ext>
              </a:extLst>
            </p:cNvPr>
            <p:cNvPicPr>
              <a:picLocks noChangeAspect="1"/>
            </p:cNvPicPr>
            <p:nvPr/>
          </p:nvPicPr>
          <p:blipFill>
            <a:blip r:embed="rId19"/>
            <a:stretch>
              <a:fillRect/>
            </a:stretch>
          </p:blipFill>
          <p:spPr>
            <a:xfrm>
              <a:off x="9513790" y="4848951"/>
              <a:ext cx="2676072" cy="1996758"/>
            </a:xfrm>
            <a:prstGeom prst="rect">
              <a:avLst/>
            </a:prstGeom>
          </p:spPr>
        </p:pic>
        <p:pic>
          <p:nvPicPr>
            <p:cNvPr id="52" name="Picture 51" descr="Diagram&#10;&#10;Description automatically generated">
              <a:hlinkClick r:id="rId20"/>
              <a:extLst>
                <a:ext uri="{FF2B5EF4-FFF2-40B4-BE49-F238E27FC236}">
                  <a16:creationId xmlns:a16="http://schemas.microsoft.com/office/drawing/2014/main" id="{FAEAC08E-A0A7-738E-258F-B26EE8412454}"/>
                </a:ext>
              </a:extLst>
            </p:cNvPr>
            <p:cNvPicPr>
              <a:picLocks noChangeAspect="1"/>
            </p:cNvPicPr>
            <p:nvPr/>
          </p:nvPicPr>
          <p:blipFill>
            <a:blip r:embed="rId21"/>
            <a:stretch>
              <a:fillRect/>
            </a:stretch>
          </p:blipFill>
          <p:spPr>
            <a:xfrm>
              <a:off x="6611694" y="4848951"/>
              <a:ext cx="2676072" cy="1989111"/>
            </a:xfrm>
            <a:prstGeom prst="rect">
              <a:avLst/>
            </a:prstGeom>
          </p:spPr>
        </p:pic>
        <p:pic>
          <p:nvPicPr>
            <p:cNvPr id="53" name="Picture 52" descr="Logo&#10;&#10;Description automatically generated">
              <a:extLst>
                <a:ext uri="{FF2B5EF4-FFF2-40B4-BE49-F238E27FC236}">
                  <a16:creationId xmlns:a16="http://schemas.microsoft.com/office/drawing/2014/main" id="{4C80D8EE-B63F-62C8-7340-C14D43D445A2}"/>
                </a:ext>
              </a:extLst>
            </p:cNvPr>
            <p:cNvPicPr>
              <a:picLocks noChangeAspect="1"/>
            </p:cNvPicPr>
            <p:nvPr/>
          </p:nvPicPr>
          <p:blipFill>
            <a:blip r:embed="rId22"/>
            <a:stretch>
              <a:fillRect/>
            </a:stretch>
          </p:blipFill>
          <p:spPr>
            <a:xfrm>
              <a:off x="9105534" y="4100031"/>
              <a:ext cx="1954288" cy="768118"/>
            </a:xfrm>
            <a:prstGeom prst="rect">
              <a:avLst/>
            </a:prstGeom>
          </p:spPr>
        </p:pic>
      </p:grpSp>
      <p:pic>
        <p:nvPicPr>
          <p:cNvPr id="61" name="Picture 60" descr="A blue text on a white background&#10;&#10;Description automatically generated with medium confidence">
            <a:extLst>
              <a:ext uri="{FF2B5EF4-FFF2-40B4-BE49-F238E27FC236}">
                <a16:creationId xmlns:a16="http://schemas.microsoft.com/office/drawing/2014/main" id="{EC8A7BE6-4491-8AB2-B070-E904078FAE5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48902" y="4348479"/>
            <a:ext cx="1724040" cy="519747"/>
          </a:xfrm>
          <a:prstGeom prst="rect">
            <a:avLst/>
          </a:prstGeom>
        </p:spPr>
      </p:pic>
      <p:pic>
        <p:nvPicPr>
          <p:cNvPr id="2" name="Picture 1" descr="A black square with white text&#10;&#10;Description automatically generated">
            <a:extLst>
              <a:ext uri="{FF2B5EF4-FFF2-40B4-BE49-F238E27FC236}">
                <a16:creationId xmlns:a16="http://schemas.microsoft.com/office/drawing/2014/main" id="{AA9A9287-6D02-A5FC-2B81-34B610FF898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437113" y="1447160"/>
            <a:ext cx="2265671" cy="2265671"/>
          </a:xfrm>
          <a:prstGeom prst="rect">
            <a:avLst/>
          </a:prstGeom>
        </p:spPr>
      </p:pic>
    </p:spTree>
    <p:extLst>
      <p:ext uri="{BB962C8B-B14F-4D97-AF65-F5344CB8AC3E}">
        <p14:creationId xmlns:p14="http://schemas.microsoft.com/office/powerpoint/2010/main" val="3130834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FB2E4392-2602-F4D4-8DE7-5978737D59F0}"/>
              </a:ext>
            </a:extLst>
          </p:cNvPr>
          <p:cNvCxnSpPr>
            <a:cxnSpLocks/>
          </p:cNvCxnSpPr>
          <p:nvPr/>
        </p:nvCxnSpPr>
        <p:spPr>
          <a:xfrm>
            <a:off x="518440" y="1375646"/>
            <a:ext cx="1115512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F61026D-2319-F44E-C0AF-3AF950C69CCA}"/>
              </a:ext>
            </a:extLst>
          </p:cNvPr>
          <p:cNvSpPr/>
          <p:nvPr/>
        </p:nvSpPr>
        <p:spPr>
          <a:xfrm>
            <a:off x="717252" y="2354122"/>
            <a:ext cx="2307615" cy="307777"/>
          </a:xfrm>
          <a:prstGeom prst="rect">
            <a:avLst/>
          </a:prstGeom>
        </p:spPr>
        <p:txBody>
          <a:bodyPr wrap="square">
            <a:spAutoFit/>
          </a:bodyPr>
          <a:lstStyle/>
          <a:p>
            <a:r>
              <a:rPr lang="en-US" sz="1400" b="1" dirty="0">
                <a:solidFill>
                  <a:srgbClr val="002060"/>
                </a:solidFill>
                <a:latin typeface="+mj-lt"/>
                <a:ea typeface="Lato Semibold" panose="020F0502020204030203" pitchFamily="34" charset="0"/>
                <a:cs typeface="Lato Semibold" panose="020F0502020204030203" pitchFamily="34" charset="0"/>
              </a:rPr>
              <a:t>Conventional Cost</a:t>
            </a:r>
          </a:p>
        </p:txBody>
      </p:sp>
      <p:sp>
        <p:nvSpPr>
          <p:cNvPr id="16" name="Rectangle 15">
            <a:extLst>
              <a:ext uri="{FF2B5EF4-FFF2-40B4-BE49-F238E27FC236}">
                <a16:creationId xmlns:a16="http://schemas.microsoft.com/office/drawing/2014/main" id="{B1DFB25A-CA65-661D-6E93-5908FD9D85BF}"/>
              </a:ext>
            </a:extLst>
          </p:cNvPr>
          <p:cNvSpPr/>
          <p:nvPr/>
        </p:nvSpPr>
        <p:spPr>
          <a:xfrm>
            <a:off x="717252" y="2797354"/>
            <a:ext cx="4516188" cy="261610"/>
          </a:xfrm>
          <a:prstGeom prst="rect">
            <a:avLst/>
          </a:prstGeom>
        </p:spPr>
        <p:txBody>
          <a:bodyPr wrap="square">
            <a:spAutoFit/>
          </a:bodyPr>
          <a:lstStyle/>
          <a:p>
            <a:r>
              <a:rPr lang="en-US" sz="1100" dirty="0">
                <a:solidFill>
                  <a:schemeClr val="accent1"/>
                </a:solidFill>
                <a:ea typeface="Lato Semibold" panose="020F0502020204030203" pitchFamily="34" charset="0"/>
                <a:cs typeface="Lato Semibold" panose="020F0502020204030203" pitchFamily="34" charset="0"/>
              </a:rPr>
              <a:t>Cloud Connect for Webex Calling is costly to setup and scale.</a:t>
            </a:r>
          </a:p>
        </p:txBody>
      </p:sp>
      <p:grpSp>
        <p:nvGrpSpPr>
          <p:cNvPr id="20" name="Group 19">
            <a:extLst>
              <a:ext uri="{FF2B5EF4-FFF2-40B4-BE49-F238E27FC236}">
                <a16:creationId xmlns:a16="http://schemas.microsoft.com/office/drawing/2014/main" id="{F921F214-3B9B-6CC7-153A-F8FD4427AD2A}"/>
              </a:ext>
            </a:extLst>
          </p:cNvPr>
          <p:cNvGrpSpPr/>
          <p:nvPr/>
        </p:nvGrpSpPr>
        <p:grpSpPr>
          <a:xfrm>
            <a:off x="2617240" y="2306827"/>
            <a:ext cx="2736850" cy="368300"/>
            <a:chOff x="3041650" y="946150"/>
            <a:chExt cx="2736850" cy="501650"/>
          </a:xfrm>
        </p:grpSpPr>
        <p:sp>
          <p:nvSpPr>
            <p:cNvPr id="33" name="Rectangle: Rounded Corners 32">
              <a:extLst>
                <a:ext uri="{FF2B5EF4-FFF2-40B4-BE49-F238E27FC236}">
                  <a16:creationId xmlns:a16="http://schemas.microsoft.com/office/drawing/2014/main" id="{35127373-FD0F-84ED-E8B2-DC5DF1076754}"/>
                </a:ext>
              </a:extLst>
            </p:cNvPr>
            <p:cNvSpPr/>
            <p:nvPr/>
          </p:nvSpPr>
          <p:spPr>
            <a:xfrm>
              <a:off x="3041650" y="946150"/>
              <a:ext cx="2736850" cy="50165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33A91DC-9801-A8B8-0DFB-EFC2D1CF8FC3}"/>
                </a:ext>
              </a:extLst>
            </p:cNvPr>
            <p:cNvSpPr/>
            <p:nvPr/>
          </p:nvSpPr>
          <p:spPr>
            <a:xfrm>
              <a:off x="3475958" y="995273"/>
              <a:ext cx="1868235" cy="307777"/>
            </a:xfrm>
            <a:prstGeom prst="rect">
              <a:avLst/>
            </a:prstGeom>
          </p:spPr>
          <p:txBody>
            <a:bodyPr wrap="square">
              <a:spAutoFit/>
            </a:bodyPr>
            <a:lstStyle/>
            <a:p>
              <a:pPr algn="ctr"/>
              <a:r>
                <a:rPr lang="en-US" sz="1400" dirty="0">
                  <a:solidFill>
                    <a:schemeClr val="bg1"/>
                  </a:solidFill>
                  <a:ea typeface="Lato Semibold" panose="020F0502020204030203" pitchFamily="34" charset="0"/>
                  <a:cs typeface="Lato Semibold" panose="020F0502020204030203" pitchFamily="34" charset="0"/>
                </a:rPr>
                <a:t>$$$</a:t>
              </a:r>
            </a:p>
          </p:txBody>
        </p:sp>
      </p:grpSp>
      <p:sp>
        <p:nvSpPr>
          <p:cNvPr id="35" name="Rectangle 34">
            <a:extLst>
              <a:ext uri="{FF2B5EF4-FFF2-40B4-BE49-F238E27FC236}">
                <a16:creationId xmlns:a16="http://schemas.microsoft.com/office/drawing/2014/main" id="{1FBE9F89-5764-F52F-EAB7-C1C1661FB103}"/>
              </a:ext>
            </a:extLst>
          </p:cNvPr>
          <p:cNvSpPr/>
          <p:nvPr/>
        </p:nvSpPr>
        <p:spPr>
          <a:xfrm>
            <a:off x="717252" y="3288258"/>
            <a:ext cx="2307615" cy="307777"/>
          </a:xfrm>
          <a:prstGeom prst="rect">
            <a:avLst/>
          </a:prstGeom>
        </p:spPr>
        <p:txBody>
          <a:bodyPr wrap="square">
            <a:spAutoFit/>
          </a:bodyPr>
          <a:lstStyle/>
          <a:p>
            <a:r>
              <a:rPr lang="en-US" sz="1400" b="1" dirty="0">
                <a:solidFill>
                  <a:srgbClr val="002060"/>
                </a:solidFill>
                <a:latin typeface="+mj-lt"/>
                <a:ea typeface="Lato Semibold" panose="020F0502020204030203" pitchFamily="34" charset="0"/>
                <a:cs typeface="Lato Semibold" panose="020F0502020204030203" pitchFamily="34" charset="0"/>
              </a:rPr>
              <a:t>Lack of Resources</a:t>
            </a:r>
          </a:p>
        </p:txBody>
      </p:sp>
      <p:sp>
        <p:nvSpPr>
          <p:cNvPr id="36" name="Rectangle 35">
            <a:extLst>
              <a:ext uri="{FF2B5EF4-FFF2-40B4-BE49-F238E27FC236}">
                <a16:creationId xmlns:a16="http://schemas.microsoft.com/office/drawing/2014/main" id="{479C71E9-8DD4-1A17-B8B1-6913BCB6FA97}"/>
              </a:ext>
            </a:extLst>
          </p:cNvPr>
          <p:cNvSpPr/>
          <p:nvPr/>
        </p:nvSpPr>
        <p:spPr>
          <a:xfrm>
            <a:off x="717252" y="3752926"/>
            <a:ext cx="4516188" cy="261610"/>
          </a:xfrm>
          <a:prstGeom prst="rect">
            <a:avLst/>
          </a:prstGeom>
        </p:spPr>
        <p:txBody>
          <a:bodyPr wrap="square">
            <a:spAutoFit/>
          </a:bodyPr>
          <a:lstStyle/>
          <a:p>
            <a:r>
              <a:rPr lang="en-US" sz="1100" dirty="0">
                <a:solidFill>
                  <a:schemeClr val="accent1"/>
                </a:solidFill>
                <a:ea typeface="Lato Semibold" panose="020F0502020204030203" pitchFamily="34" charset="0"/>
                <a:cs typeface="Lato Semibold" panose="020F0502020204030203" pitchFamily="34" charset="0"/>
              </a:rPr>
              <a:t>Sparsity of engineering &amp; capable resources.</a:t>
            </a:r>
          </a:p>
        </p:txBody>
      </p:sp>
      <p:grpSp>
        <p:nvGrpSpPr>
          <p:cNvPr id="38" name="Group 37">
            <a:extLst>
              <a:ext uri="{FF2B5EF4-FFF2-40B4-BE49-F238E27FC236}">
                <a16:creationId xmlns:a16="http://schemas.microsoft.com/office/drawing/2014/main" id="{FB30DFC4-1759-BFA6-0852-6C71E0180722}"/>
              </a:ext>
            </a:extLst>
          </p:cNvPr>
          <p:cNvGrpSpPr/>
          <p:nvPr/>
        </p:nvGrpSpPr>
        <p:grpSpPr>
          <a:xfrm>
            <a:off x="2700379" y="3179313"/>
            <a:ext cx="502305" cy="502305"/>
            <a:chOff x="3111500" y="1957289"/>
            <a:chExt cx="502305" cy="502305"/>
          </a:xfrm>
        </p:grpSpPr>
        <p:sp>
          <p:nvSpPr>
            <p:cNvPr id="39" name="Oval 38">
              <a:extLst>
                <a:ext uri="{FF2B5EF4-FFF2-40B4-BE49-F238E27FC236}">
                  <a16:creationId xmlns:a16="http://schemas.microsoft.com/office/drawing/2014/main" id="{7BCABC3B-DF41-30B9-6ECB-427E99106EB4}"/>
                </a:ext>
              </a:extLst>
            </p:cNvPr>
            <p:cNvSpPr/>
            <p:nvPr/>
          </p:nvSpPr>
          <p:spPr>
            <a:xfrm>
              <a:off x="3111500" y="1957289"/>
              <a:ext cx="502305" cy="50230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0757C707-D517-899A-C92B-7EB8D1AD8E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60811" y="2006600"/>
              <a:ext cx="403683" cy="403683"/>
            </a:xfrm>
            <a:prstGeom prst="rect">
              <a:avLst/>
            </a:prstGeom>
          </p:spPr>
        </p:pic>
      </p:grpSp>
      <p:sp>
        <p:nvSpPr>
          <p:cNvPr id="41" name="Oval 40">
            <a:extLst>
              <a:ext uri="{FF2B5EF4-FFF2-40B4-BE49-F238E27FC236}">
                <a16:creationId xmlns:a16="http://schemas.microsoft.com/office/drawing/2014/main" id="{60FA0B47-03A5-69AA-43FF-2EA9926DF52D}"/>
              </a:ext>
            </a:extLst>
          </p:cNvPr>
          <p:cNvSpPr/>
          <p:nvPr/>
        </p:nvSpPr>
        <p:spPr>
          <a:xfrm>
            <a:off x="3305244" y="3179313"/>
            <a:ext cx="502305" cy="50230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A5AF54B7-C891-B2E7-9D29-8D66E23E85D2}"/>
              </a:ext>
            </a:extLst>
          </p:cNvPr>
          <p:cNvSpPr/>
          <p:nvPr/>
        </p:nvSpPr>
        <p:spPr>
          <a:xfrm>
            <a:off x="3910638" y="3179313"/>
            <a:ext cx="502305" cy="50230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B456462E-0EE5-9C85-BAAA-A8AB6D0A9F48}"/>
              </a:ext>
            </a:extLst>
          </p:cNvPr>
          <p:cNvSpPr/>
          <p:nvPr/>
        </p:nvSpPr>
        <p:spPr>
          <a:xfrm>
            <a:off x="717253" y="4262071"/>
            <a:ext cx="2307615" cy="307777"/>
          </a:xfrm>
          <a:prstGeom prst="rect">
            <a:avLst/>
          </a:prstGeom>
        </p:spPr>
        <p:txBody>
          <a:bodyPr wrap="square">
            <a:spAutoFit/>
          </a:bodyPr>
          <a:lstStyle/>
          <a:p>
            <a:r>
              <a:rPr lang="en-US" sz="1400" b="1" dirty="0">
                <a:solidFill>
                  <a:srgbClr val="002060"/>
                </a:solidFill>
                <a:latin typeface="+mj-lt"/>
                <a:ea typeface="Lato Semibold" panose="020F0502020204030203" pitchFamily="34" charset="0"/>
                <a:cs typeface="Lato Semibold" panose="020F0502020204030203" pitchFamily="34" charset="0"/>
              </a:rPr>
              <a:t>Time to Market</a:t>
            </a:r>
          </a:p>
        </p:txBody>
      </p:sp>
      <p:sp>
        <p:nvSpPr>
          <p:cNvPr id="45" name="Rectangle 44">
            <a:extLst>
              <a:ext uri="{FF2B5EF4-FFF2-40B4-BE49-F238E27FC236}">
                <a16:creationId xmlns:a16="http://schemas.microsoft.com/office/drawing/2014/main" id="{77BF3D93-BF56-7A19-8606-03541091FAC6}"/>
              </a:ext>
            </a:extLst>
          </p:cNvPr>
          <p:cNvSpPr/>
          <p:nvPr/>
        </p:nvSpPr>
        <p:spPr>
          <a:xfrm>
            <a:off x="717253" y="4705303"/>
            <a:ext cx="4516188" cy="261610"/>
          </a:xfrm>
          <a:prstGeom prst="rect">
            <a:avLst/>
          </a:prstGeom>
        </p:spPr>
        <p:txBody>
          <a:bodyPr wrap="square">
            <a:spAutoFit/>
          </a:bodyPr>
          <a:lstStyle/>
          <a:p>
            <a:r>
              <a:rPr lang="en-US" sz="1100" dirty="0">
                <a:solidFill>
                  <a:schemeClr val="accent1"/>
                </a:solidFill>
                <a:ea typeface="Lato Semibold" panose="020F0502020204030203" pitchFamily="34" charset="0"/>
                <a:cs typeface="Lato Semibold" panose="020F0502020204030203" pitchFamily="34" charset="0"/>
              </a:rPr>
              <a:t>Delayed time to market in setup &amp; complexity.</a:t>
            </a:r>
          </a:p>
        </p:txBody>
      </p:sp>
      <p:grpSp>
        <p:nvGrpSpPr>
          <p:cNvPr id="46" name="Group 45">
            <a:extLst>
              <a:ext uri="{FF2B5EF4-FFF2-40B4-BE49-F238E27FC236}">
                <a16:creationId xmlns:a16="http://schemas.microsoft.com/office/drawing/2014/main" id="{7DC44989-1676-F201-9EE2-9CBC927E2E0B}"/>
              </a:ext>
            </a:extLst>
          </p:cNvPr>
          <p:cNvGrpSpPr/>
          <p:nvPr/>
        </p:nvGrpSpPr>
        <p:grpSpPr>
          <a:xfrm>
            <a:off x="2274341" y="4214776"/>
            <a:ext cx="2736850" cy="368300"/>
            <a:chOff x="3041650" y="946150"/>
            <a:chExt cx="2736850" cy="501650"/>
          </a:xfrm>
        </p:grpSpPr>
        <p:sp>
          <p:nvSpPr>
            <p:cNvPr id="47" name="Rectangle: Rounded Corners 46">
              <a:extLst>
                <a:ext uri="{FF2B5EF4-FFF2-40B4-BE49-F238E27FC236}">
                  <a16:creationId xmlns:a16="http://schemas.microsoft.com/office/drawing/2014/main" id="{67EB3D36-C20B-84AE-212F-6973D6C5C8F5}"/>
                </a:ext>
              </a:extLst>
            </p:cNvPr>
            <p:cNvSpPr/>
            <p:nvPr/>
          </p:nvSpPr>
          <p:spPr>
            <a:xfrm>
              <a:off x="3041650" y="946150"/>
              <a:ext cx="2736850" cy="501650"/>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E14702B-0021-F2B8-131D-D527B7871F5F}"/>
                </a:ext>
              </a:extLst>
            </p:cNvPr>
            <p:cNvSpPr/>
            <p:nvPr/>
          </p:nvSpPr>
          <p:spPr>
            <a:xfrm>
              <a:off x="3475958" y="998712"/>
              <a:ext cx="1868235" cy="419214"/>
            </a:xfrm>
            <a:prstGeom prst="rect">
              <a:avLst/>
            </a:prstGeom>
          </p:spPr>
          <p:txBody>
            <a:bodyPr wrap="square">
              <a:spAutoFit/>
            </a:bodyPr>
            <a:lstStyle/>
            <a:p>
              <a:pPr algn="ctr"/>
              <a:r>
                <a:rPr lang="en-US" sz="1400" dirty="0">
                  <a:solidFill>
                    <a:schemeClr val="bg1"/>
                  </a:solidFill>
                  <a:ea typeface="Lato Semibold" panose="020F0502020204030203" pitchFamily="34" charset="0"/>
                  <a:cs typeface="Lato Semibold" panose="020F0502020204030203" pitchFamily="34" charset="0"/>
                </a:rPr>
                <a:t>Months to Years</a:t>
              </a:r>
            </a:p>
          </p:txBody>
        </p:sp>
      </p:grpSp>
      <p:sp>
        <p:nvSpPr>
          <p:cNvPr id="49" name="Rectangle 48">
            <a:extLst>
              <a:ext uri="{FF2B5EF4-FFF2-40B4-BE49-F238E27FC236}">
                <a16:creationId xmlns:a16="http://schemas.microsoft.com/office/drawing/2014/main" id="{9464C634-C7EA-334C-6136-C34AEB3D025C}"/>
              </a:ext>
            </a:extLst>
          </p:cNvPr>
          <p:cNvSpPr/>
          <p:nvPr/>
        </p:nvSpPr>
        <p:spPr>
          <a:xfrm>
            <a:off x="717253" y="5222286"/>
            <a:ext cx="2307615" cy="307777"/>
          </a:xfrm>
          <a:prstGeom prst="rect">
            <a:avLst/>
          </a:prstGeom>
        </p:spPr>
        <p:txBody>
          <a:bodyPr wrap="square">
            <a:spAutoFit/>
          </a:bodyPr>
          <a:lstStyle/>
          <a:p>
            <a:r>
              <a:rPr lang="en-US" sz="1400" b="1" dirty="0">
                <a:solidFill>
                  <a:srgbClr val="002060"/>
                </a:solidFill>
                <a:latin typeface="+mj-lt"/>
                <a:ea typeface="Lato Semibold" panose="020F0502020204030203" pitchFamily="34" charset="0"/>
                <a:cs typeface="Lato Semibold" panose="020F0502020204030203" pitchFamily="34" charset="0"/>
              </a:rPr>
              <a:t>Conventional Cost</a:t>
            </a:r>
          </a:p>
        </p:txBody>
      </p:sp>
      <p:sp>
        <p:nvSpPr>
          <p:cNvPr id="50" name="Rectangle 49">
            <a:extLst>
              <a:ext uri="{FF2B5EF4-FFF2-40B4-BE49-F238E27FC236}">
                <a16:creationId xmlns:a16="http://schemas.microsoft.com/office/drawing/2014/main" id="{0F93495C-C85C-2829-81F3-8676FF33DE38}"/>
              </a:ext>
            </a:extLst>
          </p:cNvPr>
          <p:cNvSpPr/>
          <p:nvPr/>
        </p:nvSpPr>
        <p:spPr>
          <a:xfrm>
            <a:off x="717252" y="5686954"/>
            <a:ext cx="5011121" cy="430887"/>
          </a:xfrm>
          <a:prstGeom prst="rect">
            <a:avLst/>
          </a:prstGeom>
        </p:spPr>
        <p:txBody>
          <a:bodyPr wrap="square">
            <a:spAutoFit/>
          </a:bodyPr>
          <a:lstStyle/>
          <a:p>
            <a:r>
              <a:rPr lang="en-US" sz="1100" dirty="0">
                <a:solidFill>
                  <a:schemeClr val="accent1"/>
                </a:solidFill>
                <a:ea typeface="Lato Semibold" panose="020F0502020204030203" pitchFamily="34" charset="0"/>
                <a:cs typeface="Lato Semibold" panose="020F0502020204030203" pitchFamily="34" charset="0"/>
              </a:rPr>
              <a:t>Carrier dependent on network infrastructure that can be limited in regional or global reach.</a:t>
            </a:r>
          </a:p>
        </p:txBody>
      </p:sp>
      <p:pic>
        <p:nvPicPr>
          <p:cNvPr id="51" name="Graphic 50">
            <a:extLst>
              <a:ext uri="{FF2B5EF4-FFF2-40B4-BE49-F238E27FC236}">
                <a16:creationId xmlns:a16="http://schemas.microsoft.com/office/drawing/2014/main" id="{83E30BC2-4B35-1EF5-C0C7-A965711962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25685" y="5164140"/>
            <a:ext cx="328721" cy="411029"/>
          </a:xfrm>
          <a:prstGeom prst="rect">
            <a:avLst/>
          </a:prstGeom>
        </p:spPr>
      </p:pic>
      <p:pic>
        <p:nvPicPr>
          <p:cNvPr id="52" name="Graphic 51">
            <a:extLst>
              <a:ext uri="{FF2B5EF4-FFF2-40B4-BE49-F238E27FC236}">
                <a16:creationId xmlns:a16="http://schemas.microsoft.com/office/drawing/2014/main" id="{999ED0B0-BED0-219D-0B6D-71E09D275B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56380" y="5164140"/>
            <a:ext cx="328721" cy="411029"/>
          </a:xfrm>
          <a:prstGeom prst="rect">
            <a:avLst/>
          </a:prstGeom>
        </p:spPr>
      </p:pic>
      <p:pic>
        <p:nvPicPr>
          <p:cNvPr id="53" name="Graphic 52">
            <a:extLst>
              <a:ext uri="{FF2B5EF4-FFF2-40B4-BE49-F238E27FC236}">
                <a16:creationId xmlns:a16="http://schemas.microsoft.com/office/drawing/2014/main" id="{DCD12294-A2A3-874E-2575-6B3BF7CD26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97875" y="5164140"/>
            <a:ext cx="328721" cy="411029"/>
          </a:xfrm>
          <a:prstGeom prst="rect">
            <a:avLst/>
          </a:prstGeom>
        </p:spPr>
      </p:pic>
      <p:sp>
        <p:nvSpPr>
          <p:cNvPr id="54" name="TextBox 53">
            <a:extLst>
              <a:ext uri="{FF2B5EF4-FFF2-40B4-BE49-F238E27FC236}">
                <a16:creationId xmlns:a16="http://schemas.microsoft.com/office/drawing/2014/main" id="{DBE7446A-143F-0430-1D1A-ED503AA24725}"/>
              </a:ext>
            </a:extLst>
          </p:cNvPr>
          <p:cNvSpPr txBox="1"/>
          <p:nvPr/>
        </p:nvSpPr>
        <p:spPr>
          <a:xfrm>
            <a:off x="689643" y="1601636"/>
            <a:ext cx="5496725" cy="508473"/>
          </a:xfrm>
          <a:prstGeom prst="rect">
            <a:avLst/>
          </a:prstGeom>
          <a:noFill/>
        </p:spPr>
        <p:txBody>
          <a:bodyPr wrap="square" rtlCol="0">
            <a:spAutoFit/>
          </a:bodyPr>
          <a:lstStyle/>
          <a:p>
            <a:pPr>
              <a:lnSpc>
                <a:spcPts val="3200"/>
              </a:lnSpc>
            </a:pPr>
            <a:r>
              <a:rPr lang="en-US" sz="3200" dirty="0">
                <a:solidFill>
                  <a:schemeClr val="accent1"/>
                </a:solidFill>
                <a:latin typeface="Montserrat" panose="00000500000000000000" pitchFamily="50" charset="0"/>
              </a:rPr>
              <a:t>Problem</a:t>
            </a:r>
            <a:r>
              <a:rPr lang="en-US" sz="3200" dirty="0">
                <a:solidFill>
                  <a:schemeClr val="accent2"/>
                </a:solidFill>
                <a:latin typeface="Montserrat" panose="00000500000000000000" pitchFamily="50" charset="0"/>
              </a:rPr>
              <a:t> </a:t>
            </a:r>
            <a:r>
              <a:rPr lang="en-US" sz="3200" dirty="0">
                <a:solidFill>
                  <a:srgbClr val="002060"/>
                </a:solidFill>
                <a:latin typeface="Montserrat" panose="00000500000000000000" pitchFamily="50" charset="0"/>
              </a:rPr>
              <a:t>for Carriers:</a:t>
            </a:r>
          </a:p>
        </p:txBody>
      </p:sp>
      <p:sp>
        <p:nvSpPr>
          <p:cNvPr id="55" name="TextBox 54">
            <a:extLst>
              <a:ext uri="{FF2B5EF4-FFF2-40B4-BE49-F238E27FC236}">
                <a16:creationId xmlns:a16="http://schemas.microsoft.com/office/drawing/2014/main" id="{E3DB1F36-F5AD-FD70-DFAB-071FDDF74610}"/>
              </a:ext>
            </a:extLst>
          </p:cNvPr>
          <p:cNvSpPr txBox="1"/>
          <p:nvPr/>
        </p:nvSpPr>
        <p:spPr>
          <a:xfrm>
            <a:off x="6764046" y="1601636"/>
            <a:ext cx="5496725" cy="508473"/>
          </a:xfrm>
          <a:prstGeom prst="rect">
            <a:avLst/>
          </a:prstGeom>
          <a:noFill/>
        </p:spPr>
        <p:txBody>
          <a:bodyPr wrap="square" rtlCol="0">
            <a:spAutoFit/>
          </a:bodyPr>
          <a:lstStyle/>
          <a:p>
            <a:pPr>
              <a:lnSpc>
                <a:spcPts val="3200"/>
              </a:lnSpc>
            </a:pPr>
            <a:r>
              <a:rPr lang="en-US" sz="3200" dirty="0">
                <a:solidFill>
                  <a:schemeClr val="accent1"/>
                </a:solidFill>
                <a:latin typeface="Montserrat" panose="00000500000000000000" pitchFamily="50" charset="0"/>
              </a:rPr>
              <a:t>NUWAVE</a:t>
            </a:r>
            <a:r>
              <a:rPr lang="en-US" sz="3200" dirty="0">
                <a:solidFill>
                  <a:schemeClr val="accent2"/>
                </a:solidFill>
                <a:latin typeface="Montserrat" panose="00000500000000000000" pitchFamily="50" charset="0"/>
              </a:rPr>
              <a:t> </a:t>
            </a:r>
            <a:r>
              <a:rPr lang="en-US" sz="3200" dirty="0">
                <a:solidFill>
                  <a:srgbClr val="002060"/>
                </a:solidFill>
                <a:latin typeface="Montserrat" panose="00000500000000000000" pitchFamily="50" charset="0"/>
              </a:rPr>
              <a:t>Solution.</a:t>
            </a:r>
          </a:p>
        </p:txBody>
      </p:sp>
      <p:cxnSp>
        <p:nvCxnSpPr>
          <p:cNvPr id="57" name="Straight Connector 56">
            <a:extLst>
              <a:ext uri="{FF2B5EF4-FFF2-40B4-BE49-F238E27FC236}">
                <a16:creationId xmlns:a16="http://schemas.microsoft.com/office/drawing/2014/main" id="{CFA61E3A-C8D1-B482-B877-2EECBB0B9F8B}"/>
              </a:ext>
            </a:extLst>
          </p:cNvPr>
          <p:cNvCxnSpPr/>
          <p:nvPr/>
        </p:nvCxnSpPr>
        <p:spPr>
          <a:xfrm>
            <a:off x="6125607" y="2253987"/>
            <a:ext cx="0" cy="373234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FADA10D5-E062-9CB3-907E-B7C689A7E813}"/>
              </a:ext>
            </a:extLst>
          </p:cNvPr>
          <p:cNvSpPr/>
          <p:nvPr/>
        </p:nvSpPr>
        <p:spPr>
          <a:xfrm>
            <a:off x="6808920" y="2294552"/>
            <a:ext cx="2307615" cy="307777"/>
          </a:xfrm>
          <a:prstGeom prst="rect">
            <a:avLst/>
          </a:prstGeom>
        </p:spPr>
        <p:txBody>
          <a:bodyPr wrap="square">
            <a:spAutoFit/>
          </a:bodyPr>
          <a:lstStyle/>
          <a:p>
            <a:r>
              <a:rPr lang="en-US" sz="1400" b="1" dirty="0">
                <a:solidFill>
                  <a:srgbClr val="002060"/>
                </a:solidFill>
                <a:latin typeface="+mj-lt"/>
                <a:ea typeface="Lato Semibold" panose="020F0502020204030203" pitchFamily="34" charset="0"/>
                <a:cs typeface="Lato Semibold" panose="020F0502020204030203" pitchFamily="34" charset="0"/>
              </a:rPr>
              <a:t>NUWAVE Solution</a:t>
            </a:r>
          </a:p>
        </p:txBody>
      </p:sp>
      <p:sp>
        <p:nvSpPr>
          <p:cNvPr id="59" name="Rectangle 58">
            <a:extLst>
              <a:ext uri="{FF2B5EF4-FFF2-40B4-BE49-F238E27FC236}">
                <a16:creationId xmlns:a16="http://schemas.microsoft.com/office/drawing/2014/main" id="{39E87DEC-1D48-CBB0-5B66-79165A6D117B}"/>
              </a:ext>
            </a:extLst>
          </p:cNvPr>
          <p:cNvSpPr/>
          <p:nvPr/>
        </p:nvSpPr>
        <p:spPr>
          <a:xfrm>
            <a:off x="6808920" y="2734505"/>
            <a:ext cx="4516188" cy="430887"/>
          </a:xfrm>
          <a:prstGeom prst="rect">
            <a:avLst/>
          </a:prstGeom>
        </p:spPr>
        <p:txBody>
          <a:bodyPr wrap="square">
            <a:spAutoFit/>
          </a:bodyPr>
          <a:lstStyle/>
          <a:p>
            <a:r>
              <a:rPr lang="en-US" sz="1100" dirty="0">
                <a:solidFill>
                  <a:schemeClr val="accent1"/>
                </a:solidFill>
                <a:ea typeface="Lato Semibold" panose="020F0502020204030203" pitchFamily="34" charset="0"/>
                <a:cs typeface="Lato Semibold" panose="020F0502020204030203" pitchFamily="34" charset="0"/>
              </a:rPr>
              <a:t>Only pay for what you use. NUWAVE’s platform allows for maximum scalability.</a:t>
            </a:r>
          </a:p>
        </p:txBody>
      </p:sp>
      <p:grpSp>
        <p:nvGrpSpPr>
          <p:cNvPr id="60" name="Group 59">
            <a:extLst>
              <a:ext uri="{FF2B5EF4-FFF2-40B4-BE49-F238E27FC236}">
                <a16:creationId xmlns:a16="http://schemas.microsoft.com/office/drawing/2014/main" id="{D6921E30-E551-712A-6DD9-71EB664CE065}"/>
              </a:ext>
            </a:extLst>
          </p:cNvPr>
          <p:cNvGrpSpPr/>
          <p:nvPr/>
        </p:nvGrpSpPr>
        <p:grpSpPr>
          <a:xfrm>
            <a:off x="8643460" y="2238461"/>
            <a:ext cx="2736850" cy="357863"/>
            <a:chOff x="3041650" y="946150"/>
            <a:chExt cx="2736850" cy="501650"/>
          </a:xfrm>
        </p:grpSpPr>
        <p:sp>
          <p:nvSpPr>
            <p:cNvPr id="61" name="Rectangle: Rounded Corners 60">
              <a:extLst>
                <a:ext uri="{FF2B5EF4-FFF2-40B4-BE49-F238E27FC236}">
                  <a16:creationId xmlns:a16="http://schemas.microsoft.com/office/drawing/2014/main" id="{C85BA867-678C-8FEC-F42F-8E02B27DBEC8}"/>
                </a:ext>
              </a:extLst>
            </p:cNvPr>
            <p:cNvSpPr/>
            <p:nvPr/>
          </p:nvSpPr>
          <p:spPr>
            <a:xfrm>
              <a:off x="3041650" y="946150"/>
              <a:ext cx="2736850" cy="501650"/>
            </a:xfrm>
            <a:prstGeom prst="roundRect">
              <a:avLst>
                <a:gd name="adj" fmla="val 50000"/>
              </a:avLst>
            </a:prstGeom>
            <a:noFill/>
            <a:ln w="19050">
              <a:solidFill>
                <a:srgbClr val="2267B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2C6AFECA-0D44-414D-0B9F-3BA258727CC2}"/>
                </a:ext>
              </a:extLst>
            </p:cNvPr>
            <p:cNvSpPr/>
            <p:nvPr/>
          </p:nvSpPr>
          <p:spPr>
            <a:xfrm>
              <a:off x="3743308" y="994830"/>
              <a:ext cx="1868235" cy="307776"/>
            </a:xfrm>
            <a:prstGeom prst="rect">
              <a:avLst/>
            </a:prstGeom>
          </p:spPr>
          <p:txBody>
            <a:bodyPr wrap="square">
              <a:spAutoFit/>
            </a:bodyPr>
            <a:lstStyle/>
            <a:p>
              <a:pPr algn="ctr"/>
              <a:r>
                <a:rPr lang="en-US" sz="1400" b="1" dirty="0">
                  <a:solidFill>
                    <a:srgbClr val="002060"/>
                  </a:solidFill>
                  <a:ea typeface="Lato Semibold" panose="020F0502020204030203" pitchFamily="34" charset="0"/>
                  <a:cs typeface="Lato Semibold" panose="020F0502020204030203" pitchFamily="34" charset="0"/>
                </a:rPr>
                <a:t>Opex Opportunity</a:t>
              </a:r>
            </a:p>
          </p:txBody>
        </p:sp>
      </p:grpSp>
      <p:sp>
        <p:nvSpPr>
          <p:cNvPr id="63" name="Rectangle 62">
            <a:extLst>
              <a:ext uri="{FF2B5EF4-FFF2-40B4-BE49-F238E27FC236}">
                <a16:creationId xmlns:a16="http://schemas.microsoft.com/office/drawing/2014/main" id="{8B34097F-B661-CE81-925B-D92F34C43065}"/>
              </a:ext>
            </a:extLst>
          </p:cNvPr>
          <p:cNvSpPr/>
          <p:nvPr/>
        </p:nvSpPr>
        <p:spPr>
          <a:xfrm>
            <a:off x="6808920" y="3279424"/>
            <a:ext cx="2307615" cy="307777"/>
          </a:xfrm>
          <a:prstGeom prst="rect">
            <a:avLst/>
          </a:prstGeom>
        </p:spPr>
        <p:txBody>
          <a:bodyPr wrap="square">
            <a:spAutoFit/>
          </a:bodyPr>
          <a:lstStyle/>
          <a:p>
            <a:r>
              <a:rPr lang="en-US" sz="1400" b="1" dirty="0">
                <a:solidFill>
                  <a:srgbClr val="002060"/>
                </a:solidFill>
                <a:latin typeface="+mj-lt"/>
                <a:ea typeface="Lato Semibold" panose="020F0502020204030203" pitchFamily="34" charset="0"/>
                <a:cs typeface="Lato Semibold" panose="020F0502020204030203" pitchFamily="34" charset="0"/>
              </a:rPr>
              <a:t>Complete Automation</a:t>
            </a:r>
          </a:p>
        </p:txBody>
      </p:sp>
      <p:sp>
        <p:nvSpPr>
          <p:cNvPr id="64" name="Rectangle 63">
            <a:extLst>
              <a:ext uri="{FF2B5EF4-FFF2-40B4-BE49-F238E27FC236}">
                <a16:creationId xmlns:a16="http://schemas.microsoft.com/office/drawing/2014/main" id="{E1F3D422-E494-F305-348F-906F6271B503}"/>
              </a:ext>
            </a:extLst>
          </p:cNvPr>
          <p:cNvSpPr/>
          <p:nvPr/>
        </p:nvSpPr>
        <p:spPr>
          <a:xfrm>
            <a:off x="6808920" y="3681618"/>
            <a:ext cx="4516188" cy="430887"/>
          </a:xfrm>
          <a:prstGeom prst="rect">
            <a:avLst/>
          </a:prstGeom>
        </p:spPr>
        <p:txBody>
          <a:bodyPr wrap="square">
            <a:spAutoFit/>
          </a:bodyPr>
          <a:lstStyle/>
          <a:p>
            <a:r>
              <a:rPr lang="en-US" sz="1100" dirty="0">
                <a:solidFill>
                  <a:schemeClr val="accent1"/>
                </a:solidFill>
                <a:ea typeface="Lato Semibold" panose="020F0502020204030203" pitchFamily="34" charset="0"/>
                <a:cs typeface="Lato Semibold" panose="020F0502020204030203" pitchFamily="34" charset="0"/>
              </a:rPr>
              <a:t>Zero-touch, fully elastic automated platform with a full Deploy, Manage, Support life-cycle enablement.</a:t>
            </a:r>
          </a:p>
        </p:txBody>
      </p:sp>
      <p:sp>
        <p:nvSpPr>
          <p:cNvPr id="65" name="Rectangle: Rounded Corners 64">
            <a:extLst>
              <a:ext uri="{FF2B5EF4-FFF2-40B4-BE49-F238E27FC236}">
                <a16:creationId xmlns:a16="http://schemas.microsoft.com/office/drawing/2014/main" id="{FC138F3F-F348-DDB5-BF71-F5A4F07BDF44}"/>
              </a:ext>
            </a:extLst>
          </p:cNvPr>
          <p:cNvSpPr/>
          <p:nvPr/>
        </p:nvSpPr>
        <p:spPr>
          <a:xfrm>
            <a:off x="8643460" y="2238461"/>
            <a:ext cx="688004" cy="357863"/>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BEDD503B-3514-7DE5-3D75-386E6F1399B4}"/>
              </a:ext>
            </a:extLst>
          </p:cNvPr>
          <p:cNvGrpSpPr/>
          <p:nvPr/>
        </p:nvGrpSpPr>
        <p:grpSpPr>
          <a:xfrm>
            <a:off x="8957572" y="3131674"/>
            <a:ext cx="502305" cy="502305"/>
            <a:chOff x="3111500" y="1957289"/>
            <a:chExt cx="502305" cy="502305"/>
          </a:xfrm>
        </p:grpSpPr>
        <p:sp>
          <p:nvSpPr>
            <p:cNvPr id="67" name="Oval 66">
              <a:extLst>
                <a:ext uri="{FF2B5EF4-FFF2-40B4-BE49-F238E27FC236}">
                  <a16:creationId xmlns:a16="http://schemas.microsoft.com/office/drawing/2014/main" id="{C3645178-EA13-1DE0-8E2B-A324957C060B}"/>
                </a:ext>
              </a:extLst>
            </p:cNvPr>
            <p:cNvSpPr/>
            <p:nvPr/>
          </p:nvSpPr>
          <p:spPr>
            <a:xfrm>
              <a:off x="3111500" y="1957289"/>
              <a:ext cx="502305" cy="50230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a:extLst>
                <a:ext uri="{FF2B5EF4-FFF2-40B4-BE49-F238E27FC236}">
                  <a16:creationId xmlns:a16="http://schemas.microsoft.com/office/drawing/2014/main" id="{516FBA83-45CC-B838-6030-CF2ECF9EF2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60811" y="2006600"/>
              <a:ext cx="403683" cy="403683"/>
            </a:xfrm>
            <a:prstGeom prst="rect">
              <a:avLst/>
            </a:prstGeom>
          </p:spPr>
        </p:pic>
      </p:grpSp>
      <p:grpSp>
        <p:nvGrpSpPr>
          <p:cNvPr id="69" name="Group 68">
            <a:extLst>
              <a:ext uri="{FF2B5EF4-FFF2-40B4-BE49-F238E27FC236}">
                <a16:creationId xmlns:a16="http://schemas.microsoft.com/office/drawing/2014/main" id="{CEA7A579-3A79-42DD-5E63-296252B91AAD}"/>
              </a:ext>
            </a:extLst>
          </p:cNvPr>
          <p:cNvGrpSpPr/>
          <p:nvPr/>
        </p:nvGrpSpPr>
        <p:grpSpPr>
          <a:xfrm>
            <a:off x="9509580" y="3131674"/>
            <a:ext cx="502305" cy="502305"/>
            <a:chOff x="3842322" y="4879621"/>
            <a:chExt cx="502305" cy="502305"/>
          </a:xfrm>
        </p:grpSpPr>
        <p:sp>
          <p:nvSpPr>
            <p:cNvPr id="70" name="Oval 69">
              <a:extLst>
                <a:ext uri="{FF2B5EF4-FFF2-40B4-BE49-F238E27FC236}">
                  <a16:creationId xmlns:a16="http://schemas.microsoft.com/office/drawing/2014/main" id="{36CB82E4-CDBC-279D-9EB8-C53CFAB642BB}"/>
                </a:ext>
              </a:extLst>
            </p:cNvPr>
            <p:cNvSpPr/>
            <p:nvPr/>
          </p:nvSpPr>
          <p:spPr>
            <a:xfrm>
              <a:off x="3842322" y="4879621"/>
              <a:ext cx="502305" cy="502305"/>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a:extLst>
                <a:ext uri="{FF2B5EF4-FFF2-40B4-BE49-F238E27FC236}">
                  <a16:creationId xmlns:a16="http://schemas.microsoft.com/office/drawing/2014/main" id="{B09B32B4-9BAC-DE7F-8016-7AE70C5A1C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97643" y="5000219"/>
              <a:ext cx="391663" cy="261108"/>
            </a:xfrm>
            <a:prstGeom prst="rect">
              <a:avLst/>
            </a:prstGeom>
          </p:spPr>
        </p:pic>
      </p:grpSp>
      <p:sp>
        <p:nvSpPr>
          <p:cNvPr id="72" name="Rectangle 71">
            <a:extLst>
              <a:ext uri="{FF2B5EF4-FFF2-40B4-BE49-F238E27FC236}">
                <a16:creationId xmlns:a16="http://schemas.microsoft.com/office/drawing/2014/main" id="{0D26831E-D287-823C-BD0B-E82C317C339B}"/>
              </a:ext>
            </a:extLst>
          </p:cNvPr>
          <p:cNvSpPr/>
          <p:nvPr/>
        </p:nvSpPr>
        <p:spPr>
          <a:xfrm>
            <a:off x="6808920" y="4230957"/>
            <a:ext cx="2307615" cy="307777"/>
          </a:xfrm>
          <a:prstGeom prst="rect">
            <a:avLst/>
          </a:prstGeom>
        </p:spPr>
        <p:txBody>
          <a:bodyPr wrap="square">
            <a:spAutoFit/>
          </a:bodyPr>
          <a:lstStyle/>
          <a:p>
            <a:r>
              <a:rPr lang="en-US" sz="1400" b="1" dirty="0">
                <a:solidFill>
                  <a:srgbClr val="002060"/>
                </a:solidFill>
                <a:latin typeface="+mj-lt"/>
                <a:ea typeface="Lato Semibold" panose="020F0502020204030203" pitchFamily="34" charset="0"/>
                <a:cs typeface="Lato Semibold" panose="020F0502020204030203" pitchFamily="34" charset="0"/>
              </a:rPr>
              <a:t>Time to Market</a:t>
            </a:r>
          </a:p>
        </p:txBody>
      </p:sp>
      <p:sp>
        <p:nvSpPr>
          <p:cNvPr id="73" name="Rectangle 72">
            <a:extLst>
              <a:ext uri="{FF2B5EF4-FFF2-40B4-BE49-F238E27FC236}">
                <a16:creationId xmlns:a16="http://schemas.microsoft.com/office/drawing/2014/main" id="{F6B8DAEB-378F-CB7E-A752-E80F6CD3F466}"/>
              </a:ext>
            </a:extLst>
          </p:cNvPr>
          <p:cNvSpPr/>
          <p:nvPr/>
        </p:nvSpPr>
        <p:spPr>
          <a:xfrm>
            <a:off x="6808919" y="4670910"/>
            <a:ext cx="4881479" cy="430887"/>
          </a:xfrm>
          <a:prstGeom prst="rect">
            <a:avLst/>
          </a:prstGeom>
        </p:spPr>
        <p:txBody>
          <a:bodyPr wrap="square">
            <a:spAutoFit/>
          </a:bodyPr>
          <a:lstStyle/>
          <a:p>
            <a:r>
              <a:rPr lang="en-US" sz="1100" dirty="0">
                <a:solidFill>
                  <a:schemeClr val="accent1"/>
                </a:solidFill>
                <a:ea typeface="Lato Semibold" panose="020F0502020204030203" pitchFamily="34" charset="0"/>
                <a:cs typeface="Lato Semibold" panose="020F0502020204030203" pitchFamily="34" charset="0"/>
              </a:rPr>
              <a:t>Deployment of your Cloud Connect  for Webex Calling Offer in days, not months or years.</a:t>
            </a:r>
          </a:p>
        </p:txBody>
      </p:sp>
      <p:sp>
        <p:nvSpPr>
          <p:cNvPr id="74" name="Rectangle 73">
            <a:extLst>
              <a:ext uri="{FF2B5EF4-FFF2-40B4-BE49-F238E27FC236}">
                <a16:creationId xmlns:a16="http://schemas.microsoft.com/office/drawing/2014/main" id="{8799718F-636A-4BC2-639C-94E7B247ED95}"/>
              </a:ext>
            </a:extLst>
          </p:cNvPr>
          <p:cNvSpPr/>
          <p:nvPr/>
        </p:nvSpPr>
        <p:spPr>
          <a:xfrm>
            <a:off x="6808920" y="5234608"/>
            <a:ext cx="2307615" cy="307777"/>
          </a:xfrm>
          <a:prstGeom prst="rect">
            <a:avLst/>
          </a:prstGeom>
        </p:spPr>
        <p:txBody>
          <a:bodyPr wrap="square">
            <a:spAutoFit/>
          </a:bodyPr>
          <a:lstStyle/>
          <a:p>
            <a:r>
              <a:rPr lang="en-US" sz="1400" b="1" dirty="0">
                <a:solidFill>
                  <a:srgbClr val="002060"/>
                </a:solidFill>
                <a:latin typeface="+mj-lt"/>
                <a:ea typeface="Lato Semibold" panose="020F0502020204030203" pitchFamily="34" charset="0"/>
                <a:cs typeface="Lato Semibold" panose="020F0502020204030203" pitchFamily="34" charset="0"/>
              </a:rPr>
              <a:t>Global Reach &amp; Scale</a:t>
            </a:r>
          </a:p>
        </p:txBody>
      </p:sp>
      <p:sp>
        <p:nvSpPr>
          <p:cNvPr id="75" name="Rectangle 74">
            <a:extLst>
              <a:ext uri="{FF2B5EF4-FFF2-40B4-BE49-F238E27FC236}">
                <a16:creationId xmlns:a16="http://schemas.microsoft.com/office/drawing/2014/main" id="{D178F49E-73BA-6FE1-9713-452CD3038572}"/>
              </a:ext>
            </a:extLst>
          </p:cNvPr>
          <p:cNvSpPr/>
          <p:nvPr/>
        </p:nvSpPr>
        <p:spPr>
          <a:xfrm>
            <a:off x="6808919" y="5636802"/>
            <a:ext cx="5114339" cy="430887"/>
          </a:xfrm>
          <a:prstGeom prst="rect">
            <a:avLst/>
          </a:prstGeom>
        </p:spPr>
        <p:txBody>
          <a:bodyPr wrap="square">
            <a:spAutoFit/>
          </a:bodyPr>
          <a:lstStyle/>
          <a:p>
            <a:r>
              <a:rPr lang="en-US" sz="1100" dirty="0">
                <a:solidFill>
                  <a:schemeClr val="accent1"/>
                </a:solidFill>
                <a:ea typeface="Lato Semibold" panose="020F0502020204030203" pitchFamily="34" charset="0"/>
                <a:cs typeface="Lato Semibold" panose="020F0502020204030203" pitchFamily="34" charset="0"/>
              </a:rPr>
              <a:t>Geo Redundant Global Network Coverage through Certified Calling Providers and partnered Carriers through NUWAVE</a:t>
            </a:r>
          </a:p>
        </p:txBody>
      </p:sp>
      <p:grpSp>
        <p:nvGrpSpPr>
          <p:cNvPr id="76" name="Group 75">
            <a:extLst>
              <a:ext uri="{FF2B5EF4-FFF2-40B4-BE49-F238E27FC236}">
                <a16:creationId xmlns:a16="http://schemas.microsoft.com/office/drawing/2014/main" id="{EAE6F1BE-FB37-B0C7-4961-46D73AF2ACC0}"/>
              </a:ext>
            </a:extLst>
          </p:cNvPr>
          <p:cNvGrpSpPr/>
          <p:nvPr/>
        </p:nvGrpSpPr>
        <p:grpSpPr>
          <a:xfrm>
            <a:off x="8348750" y="4202410"/>
            <a:ext cx="2736850" cy="363868"/>
            <a:chOff x="3041650" y="946150"/>
            <a:chExt cx="2736850" cy="501650"/>
          </a:xfrm>
        </p:grpSpPr>
        <p:sp>
          <p:nvSpPr>
            <p:cNvPr id="77" name="Rectangle: Rounded Corners 76">
              <a:extLst>
                <a:ext uri="{FF2B5EF4-FFF2-40B4-BE49-F238E27FC236}">
                  <a16:creationId xmlns:a16="http://schemas.microsoft.com/office/drawing/2014/main" id="{E60DCD9E-A497-CBF4-C408-FB9239340FEB}"/>
                </a:ext>
              </a:extLst>
            </p:cNvPr>
            <p:cNvSpPr/>
            <p:nvPr/>
          </p:nvSpPr>
          <p:spPr>
            <a:xfrm>
              <a:off x="3041650" y="946150"/>
              <a:ext cx="2736850" cy="501650"/>
            </a:xfrm>
            <a:prstGeom prst="roundRect">
              <a:avLst>
                <a:gd name="adj" fmla="val 50000"/>
              </a:avLst>
            </a:prstGeom>
            <a:noFill/>
            <a:ln w="19050">
              <a:solidFill>
                <a:srgbClr val="2267B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1C5E1EF9-DFA7-5AFF-9956-105D979CBDB2}"/>
                </a:ext>
              </a:extLst>
            </p:cNvPr>
            <p:cNvSpPr/>
            <p:nvPr/>
          </p:nvSpPr>
          <p:spPr>
            <a:xfrm>
              <a:off x="3729654" y="1003177"/>
              <a:ext cx="1868235" cy="307777"/>
            </a:xfrm>
            <a:prstGeom prst="rect">
              <a:avLst/>
            </a:prstGeom>
          </p:spPr>
          <p:txBody>
            <a:bodyPr wrap="square">
              <a:spAutoFit/>
            </a:bodyPr>
            <a:lstStyle/>
            <a:p>
              <a:pPr algn="ctr"/>
              <a:r>
                <a:rPr lang="en-US" sz="1400" b="1" dirty="0">
                  <a:solidFill>
                    <a:srgbClr val="002060"/>
                  </a:solidFill>
                  <a:ea typeface="Lato Semibold" panose="020F0502020204030203" pitchFamily="34" charset="0"/>
                  <a:cs typeface="Lato Semibold" panose="020F0502020204030203" pitchFamily="34" charset="0"/>
                </a:rPr>
                <a:t>Enabled in 30 Days</a:t>
              </a:r>
            </a:p>
          </p:txBody>
        </p:sp>
      </p:grpSp>
      <p:sp>
        <p:nvSpPr>
          <p:cNvPr id="79" name="Rectangle: Rounded Corners 78">
            <a:extLst>
              <a:ext uri="{FF2B5EF4-FFF2-40B4-BE49-F238E27FC236}">
                <a16:creationId xmlns:a16="http://schemas.microsoft.com/office/drawing/2014/main" id="{D218215F-0DF3-DFE5-7183-FCDF39F01856}"/>
              </a:ext>
            </a:extLst>
          </p:cNvPr>
          <p:cNvSpPr/>
          <p:nvPr/>
        </p:nvSpPr>
        <p:spPr>
          <a:xfrm>
            <a:off x="8348750" y="4202410"/>
            <a:ext cx="598449" cy="363868"/>
          </a:xfrm>
          <a:prstGeom prst="roundRect">
            <a:avLst>
              <a:gd name="adj" fmla="val 50000"/>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a:extLst>
              <a:ext uri="{FF2B5EF4-FFF2-40B4-BE49-F238E27FC236}">
                <a16:creationId xmlns:a16="http://schemas.microsoft.com/office/drawing/2014/main" id="{59857FFA-EE27-119F-26C4-F35767A36B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2393" y="5164758"/>
            <a:ext cx="328721" cy="411029"/>
          </a:xfrm>
          <a:prstGeom prst="rect">
            <a:avLst/>
          </a:prstGeom>
        </p:spPr>
      </p:pic>
      <p:pic>
        <p:nvPicPr>
          <p:cNvPr id="81" name="Graphic 80">
            <a:extLst>
              <a:ext uri="{FF2B5EF4-FFF2-40B4-BE49-F238E27FC236}">
                <a16:creationId xmlns:a16="http://schemas.microsoft.com/office/drawing/2014/main" id="{D71D9386-E768-1FFF-940E-3B1F7E8442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78793" y="5164758"/>
            <a:ext cx="328721" cy="411029"/>
          </a:xfrm>
          <a:prstGeom prst="rect">
            <a:avLst/>
          </a:prstGeom>
        </p:spPr>
      </p:pic>
      <p:pic>
        <p:nvPicPr>
          <p:cNvPr id="82" name="Graphic 81">
            <a:extLst>
              <a:ext uri="{FF2B5EF4-FFF2-40B4-BE49-F238E27FC236}">
                <a16:creationId xmlns:a16="http://schemas.microsoft.com/office/drawing/2014/main" id="{E3FDBF3C-88B8-9E37-C50A-7BB18F78E9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85193" y="5164758"/>
            <a:ext cx="328721" cy="411029"/>
          </a:xfrm>
          <a:prstGeom prst="rect">
            <a:avLst/>
          </a:prstGeom>
        </p:spPr>
      </p:pic>
      <p:pic>
        <p:nvPicPr>
          <p:cNvPr id="83" name="Graphic 82">
            <a:extLst>
              <a:ext uri="{FF2B5EF4-FFF2-40B4-BE49-F238E27FC236}">
                <a16:creationId xmlns:a16="http://schemas.microsoft.com/office/drawing/2014/main" id="{99E65273-B032-B244-E6C2-DA335F6A1C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1592" y="5164758"/>
            <a:ext cx="328721" cy="411029"/>
          </a:xfrm>
          <a:prstGeom prst="rect">
            <a:avLst/>
          </a:prstGeom>
        </p:spPr>
      </p:pic>
      <p:sp>
        <p:nvSpPr>
          <p:cNvPr id="2" name="TextBox 1">
            <a:extLst>
              <a:ext uri="{FF2B5EF4-FFF2-40B4-BE49-F238E27FC236}">
                <a16:creationId xmlns:a16="http://schemas.microsoft.com/office/drawing/2014/main" id="{A8D7CF67-24AD-10B8-3CE3-DB7DD56D2068}"/>
              </a:ext>
            </a:extLst>
          </p:cNvPr>
          <p:cNvSpPr txBox="1"/>
          <p:nvPr/>
        </p:nvSpPr>
        <p:spPr>
          <a:xfrm>
            <a:off x="3616021" y="283208"/>
            <a:ext cx="6413557" cy="913070"/>
          </a:xfrm>
          <a:prstGeom prst="rect">
            <a:avLst/>
          </a:prstGeom>
          <a:noFill/>
        </p:spPr>
        <p:txBody>
          <a:bodyPr wrap="square" rtlCol="0">
            <a:spAutoFit/>
          </a:bodyPr>
          <a:lstStyle/>
          <a:p>
            <a:pPr>
              <a:lnSpc>
                <a:spcPts val="3200"/>
              </a:lnSpc>
            </a:pPr>
            <a:r>
              <a:rPr lang="en-US" sz="2800" dirty="0">
                <a:solidFill>
                  <a:srgbClr val="002060"/>
                </a:solidFill>
                <a:latin typeface="Montserrat Bold" panose="00000800000000000000" pitchFamily="2" charset="0"/>
              </a:rPr>
              <a:t>An Innovative Solution for </a:t>
            </a:r>
          </a:p>
          <a:p>
            <a:pPr>
              <a:lnSpc>
                <a:spcPts val="3200"/>
              </a:lnSpc>
            </a:pPr>
            <a:r>
              <a:rPr lang="en-US" sz="2800" dirty="0">
                <a:solidFill>
                  <a:schemeClr val="accent1"/>
                </a:solidFill>
                <a:latin typeface="Montserrat Light" panose="00000400000000000000" pitchFamily="2" charset="0"/>
              </a:rPr>
              <a:t>for Connecting Voice Services</a:t>
            </a:r>
            <a:endParaRPr lang="en-US" sz="2800" dirty="0">
              <a:solidFill>
                <a:schemeClr val="accent2"/>
              </a:solidFill>
              <a:latin typeface="Montserrat Bold" panose="00000800000000000000" pitchFamily="2" charset="0"/>
            </a:endParaRPr>
          </a:p>
        </p:txBody>
      </p:sp>
      <p:sp>
        <p:nvSpPr>
          <p:cNvPr id="3" name="Rectangle 2">
            <a:extLst>
              <a:ext uri="{FF2B5EF4-FFF2-40B4-BE49-F238E27FC236}">
                <a16:creationId xmlns:a16="http://schemas.microsoft.com/office/drawing/2014/main" id="{2A3BFAD3-CBFB-093A-9515-738C59DF5D73}"/>
              </a:ext>
            </a:extLst>
          </p:cNvPr>
          <p:cNvSpPr/>
          <p:nvPr/>
        </p:nvSpPr>
        <p:spPr>
          <a:xfrm>
            <a:off x="0" y="6403337"/>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0340C4D-8D4C-15F3-E7B1-BD4FAAAC8B53}"/>
              </a:ext>
            </a:extLst>
          </p:cNvPr>
          <p:cNvSpPr/>
          <p:nvPr/>
        </p:nvSpPr>
        <p:spPr>
          <a:xfrm>
            <a:off x="2070100" y="6515419"/>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0322100A-6C56-903D-4104-D51F69ACADF2}"/>
              </a:ext>
            </a:extLst>
          </p:cNvPr>
          <p:cNvSpPr txBox="1"/>
          <p:nvPr/>
        </p:nvSpPr>
        <p:spPr>
          <a:xfrm>
            <a:off x="7669369" y="6458288"/>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6" name="Picture 5">
            <a:extLst>
              <a:ext uri="{FF2B5EF4-FFF2-40B4-BE49-F238E27FC236}">
                <a16:creationId xmlns:a16="http://schemas.microsoft.com/office/drawing/2014/main" id="{DDB799F3-2E44-29B4-204F-3298EFC1313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32675" y="6481249"/>
            <a:ext cx="975020" cy="251835"/>
          </a:xfrm>
          <a:prstGeom prst="rect">
            <a:avLst/>
          </a:prstGeom>
        </p:spPr>
      </p:pic>
      <p:cxnSp>
        <p:nvCxnSpPr>
          <p:cNvPr id="7" name="Straight Connector 6">
            <a:extLst>
              <a:ext uri="{FF2B5EF4-FFF2-40B4-BE49-F238E27FC236}">
                <a16:creationId xmlns:a16="http://schemas.microsoft.com/office/drawing/2014/main" id="{E3F23867-E298-DE91-57BC-5E3C2910E2A7}"/>
              </a:ext>
            </a:extLst>
          </p:cNvPr>
          <p:cNvCxnSpPr/>
          <p:nvPr/>
        </p:nvCxnSpPr>
        <p:spPr>
          <a:xfrm>
            <a:off x="7592096" y="6502030"/>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A picture containing font, graphics, screenshot, graphic design&#10;&#10;Description automatically generated">
            <a:extLst>
              <a:ext uri="{FF2B5EF4-FFF2-40B4-BE49-F238E27FC236}">
                <a16:creationId xmlns:a16="http://schemas.microsoft.com/office/drawing/2014/main" id="{49E89CC2-4FFE-524C-E0D5-E79324BE17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377" y="407773"/>
            <a:ext cx="2723187" cy="703362"/>
          </a:xfrm>
          <a:prstGeom prst="rect">
            <a:avLst/>
          </a:prstGeom>
        </p:spPr>
      </p:pic>
    </p:spTree>
    <p:extLst>
      <p:ext uri="{BB962C8B-B14F-4D97-AF65-F5344CB8AC3E}">
        <p14:creationId xmlns:p14="http://schemas.microsoft.com/office/powerpoint/2010/main" val="275099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142">
            <a:extLst>
              <a:ext uri="{FF2B5EF4-FFF2-40B4-BE49-F238E27FC236}">
                <a16:creationId xmlns:a16="http://schemas.microsoft.com/office/drawing/2014/main" id="{B30260BA-F214-64AE-1655-79C9B3AD979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4568" y="1563554"/>
            <a:ext cx="1846358" cy="620101"/>
          </a:xfrm>
          <a:prstGeom prst="rect">
            <a:avLst/>
          </a:prstGeom>
          <a:noFill/>
          <a:ln>
            <a:noFill/>
          </a:ln>
        </p:spPr>
      </p:pic>
      <p:sp>
        <p:nvSpPr>
          <p:cNvPr id="144" name="Rectangle: Rounded Corners 143">
            <a:extLst>
              <a:ext uri="{FF2B5EF4-FFF2-40B4-BE49-F238E27FC236}">
                <a16:creationId xmlns:a16="http://schemas.microsoft.com/office/drawing/2014/main" id="{7E8BD281-C60F-2A14-7C33-C73C4ED81D35}"/>
              </a:ext>
            </a:extLst>
          </p:cNvPr>
          <p:cNvSpPr/>
          <p:nvPr/>
        </p:nvSpPr>
        <p:spPr>
          <a:xfrm>
            <a:off x="388367" y="2442016"/>
            <a:ext cx="3266712" cy="3588961"/>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B9D0AF22-9E5F-1271-5AA1-E2FE5505FB79}"/>
              </a:ext>
            </a:extLst>
          </p:cNvPr>
          <p:cNvSpPr/>
          <p:nvPr/>
        </p:nvSpPr>
        <p:spPr>
          <a:xfrm>
            <a:off x="478234" y="2661833"/>
            <a:ext cx="3086979" cy="338554"/>
          </a:xfrm>
          <a:prstGeom prst="rect">
            <a:avLst/>
          </a:prstGeom>
        </p:spPr>
        <p:txBody>
          <a:bodyPr wrap="square">
            <a:spAutoFit/>
          </a:bodyPr>
          <a:lstStyle/>
          <a:p>
            <a:pPr algn="ctr"/>
            <a:r>
              <a:rPr lang="en-US"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BYOC Platform</a:t>
            </a:r>
          </a:p>
        </p:txBody>
      </p:sp>
      <p:sp>
        <p:nvSpPr>
          <p:cNvPr id="146" name="Rectangle 145">
            <a:extLst>
              <a:ext uri="{FF2B5EF4-FFF2-40B4-BE49-F238E27FC236}">
                <a16:creationId xmlns:a16="http://schemas.microsoft.com/office/drawing/2014/main" id="{DFF0A677-DEB9-6632-0134-02CE9136626D}"/>
              </a:ext>
            </a:extLst>
          </p:cNvPr>
          <p:cNvSpPr/>
          <p:nvPr/>
        </p:nvSpPr>
        <p:spPr>
          <a:xfrm>
            <a:off x="808340" y="3171293"/>
            <a:ext cx="2666419" cy="2469587"/>
          </a:xfrm>
          <a:prstGeom prst="rect">
            <a:avLst/>
          </a:prstGeom>
        </p:spPr>
        <p:txBody>
          <a:bodyPr wrap="square">
            <a:spAutoFit/>
          </a:bodyPr>
          <a:lstStyle/>
          <a:p>
            <a:pPr>
              <a:lnSpc>
                <a:spcPts val="1700"/>
              </a:lnSpc>
            </a:pP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Expand your reach </a:t>
            </a: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by adding Global service and connecting to our geo-redundant, carrier-grade network</a:t>
            </a:r>
          </a:p>
          <a:p>
            <a:pPr>
              <a:lnSpc>
                <a:spcPts val="1700"/>
              </a:lnSpc>
            </a:pP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ts val="1700"/>
              </a:lnSpc>
            </a:pP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Enhance your Cloud Calling Service with additional feature adds </a:t>
            </a: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like SMS, Cloud fax, and Call Compliance</a:t>
            </a:r>
            <a:endPar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ts val="1700"/>
              </a:lnSpc>
            </a:pP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ts val="1700"/>
              </a:lnSpc>
            </a:pP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Introduce your Voice Service to the Growing Cloud Connect for Webex Calling and Cloud Calling Marketplace.</a:t>
            </a:r>
            <a:endParaRPr lang="en-US" sz="1400" dirty="0">
              <a:solidFill>
                <a:srgbClr val="002060"/>
              </a:solidFill>
              <a:ea typeface="Lato" panose="020F0502020204030203" pitchFamily="34" charset="0"/>
              <a:cs typeface="Lato" panose="020F0502020204030203" pitchFamily="34" charset="0"/>
            </a:endParaRPr>
          </a:p>
        </p:txBody>
      </p:sp>
      <p:grpSp>
        <p:nvGrpSpPr>
          <p:cNvPr id="147" name="Group 146">
            <a:extLst>
              <a:ext uri="{FF2B5EF4-FFF2-40B4-BE49-F238E27FC236}">
                <a16:creationId xmlns:a16="http://schemas.microsoft.com/office/drawing/2014/main" id="{34CBC416-56CF-4FCF-BD81-3C52030B219D}"/>
              </a:ext>
            </a:extLst>
          </p:cNvPr>
          <p:cNvGrpSpPr/>
          <p:nvPr/>
        </p:nvGrpSpPr>
        <p:grpSpPr>
          <a:xfrm>
            <a:off x="608424" y="3245371"/>
            <a:ext cx="162944" cy="162944"/>
            <a:chOff x="-254000" y="1246293"/>
            <a:chExt cx="508000" cy="508000"/>
          </a:xfrm>
          <a:effectLst/>
        </p:grpSpPr>
        <p:sp>
          <p:nvSpPr>
            <p:cNvPr id="154" name="Oval 153">
              <a:extLst>
                <a:ext uri="{FF2B5EF4-FFF2-40B4-BE49-F238E27FC236}">
                  <a16:creationId xmlns:a16="http://schemas.microsoft.com/office/drawing/2014/main" id="{308D93FE-A759-D11C-3C65-DBFA360C181B}"/>
                </a:ext>
              </a:extLst>
            </p:cNvPr>
            <p:cNvSpPr/>
            <p:nvPr/>
          </p:nvSpPr>
          <p:spPr>
            <a:xfrm>
              <a:off x="-254000" y="1246293"/>
              <a:ext cx="508000" cy="5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Shape 2540">
              <a:extLst>
                <a:ext uri="{FF2B5EF4-FFF2-40B4-BE49-F238E27FC236}">
                  <a16:creationId xmlns:a16="http://schemas.microsoft.com/office/drawing/2014/main" id="{238E01CF-53F9-74B2-6640-DFC28DBCC3D3}"/>
                </a:ext>
              </a:extLst>
            </p:cNvPr>
            <p:cNvSpPr/>
            <p:nvPr/>
          </p:nvSpPr>
          <p:spPr>
            <a:xfrm>
              <a:off x="-173566" y="1326727"/>
              <a:ext cx="347133" cy="347133"/>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9523" tIns="9523" rIns="9523" bIns="9523" anchor="ctr"/>
            <a:lstStyle/>
            <a:p>
              <a:pPr marL="0" marR="0" lvl="0" indent="0" algn="l" defTabSz="114266"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148" name="Group 147">
            <a:extLst>
              <a:ext uri="{FF2B5EF4-FFF2-40B4-BE49-F238E27FC236}">
                <a16:creationId xmlns:a16="http://schemas.microsoft.com/office/drawing/2014/main" id="{1EB6796C-719D-10B9-B1BF-C1CBA7F1FBC8}"/>
              </a:ext>
            </a:extLst>
          </p:cNvPr>
          <p:cNvGrpSpPr/>
          <p:nvPr/>
        </p:nvGrpSpPr>
        <p:grpSpPr>
          <a:xfrm>
            <a:off x="623792" y="4131304"/>
            <a:ext cx="162944" cy="162944"/>
            <a:chOff x="-254000" y="1246293"/>
            <a:chExt cx="508000" cy="508000"/>
          </a:xfrm>
          <a:effectLst/>
        </p:grpSpPr>
        <p:sp>
          <p:nvSpPr>
            <p:cNvPr id="152" name="Oval 151">
              <a:extLst>
                <a:ext uri="{FF2B5EF4-FFF2-40B4-BE49-F238E27FC236}">
                  <a16:creationId xmlns:a16="http://schemas.microsoft.com/office/drawing/2014/main" id="{3D70DFA8-3E78-B946-D9FB-55817CB86F1C}"/>
                </a:ext>
              </a:extLst>
            </p:cNvPr>
            <p:cNvSpPr/>
            <p:nvPr/>
          </p:nvSpPr>
          <p:spPr>
            <a:xfrm>
              <a:off x="-254000" y="1246293"/>
              <a:ext cx="508000" cy="5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Shape 2540">
              <a:extLst>
                <a:ext uri="{FF2B5EF4-FFF2-40B4-BE49-F238E27FC236}">
                  <a16:creationId xmlns:a16="http://schemas.microsoft.com/office/drawing/2014/main" id="{AF2DF936-76E1-2A8D-E206-BCC946CDC765}"/>
                </a:ext>
              </a:extLst>
            </p:cNvPr>
            <p:cNvSpPr/>
            <p:nvPr/>
          </p:nvSpPr>
          <p:spPr>
            <a:xfrm>
              <a:off x="-173566" y="1326727"/>
              <a:ext cx="347133" cy="347133"/>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9523" tIns="9523" rIns="9523" bIns="9523" anchor="ctr"/>
            <a:lstStyle/>
            <a:p>
              <a:pPr marL="0" marR="0" lvl="0" indent="0" algn="l" defTabSz="114266"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149" name="Group 148">
            <a:extLst>
              <a:ext uri="{FF2B5EF4-FFF2-40B4-BE49-F238E27FC236}">
                <a16:creationId xmlns:a16="http://schemas.microsoft.com/office/drawing/2014/main" id="{ED18091F-3890-EF94-3870-2A40B41A3D21}"/>
              </a:ext>
            </a:extLst>
          </p:cNvPr>
          <p:cNvGrpSpPr/>
          <p:nvPr/>
        </p:nvGrpSpPr>
        <p:grpSpPr>
          <a:xfrm>
            <a:off x="608424" y="4981031"/>
            <a:ext cx="162944" cy="162944"/>
            <a:chOff x="-254000" y="1246292"/>
            <a:chExt cx="508000" cy="508000"/>
          </a:xfrm>
          <a:effectLst/>
        </p:grpSpPr>
        <p:sp>
          <p:nvSpPr>
            <p:cNvPr id="150" name="Oval 149">
              <a:extLst>
                <a:ext uri="{FF2B5EF4-FFF2-40B4-BE49-F238E27FC236}">
                  <a16:creationId xmlns:a16="http://schemas.microsoft.com/office/drawing/2014/main" id="{84CC5299-A1F3-8D1E-F882-FCB2B0AA9DEC}"/>
                </a:ext>
              </a:extLst>
            </p:cNvPr>
            <p:cNvSpPr/>
            <p:nvPr/>
          </p:nvSpPr>
          <p:spPr>
            <a:xfrm>
              <a:off x="-254000" y="1246292"/>
              <a:ext cx="508000" cy="5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Shape 2540">
              <a:extLst>
                <a:ext uri="{FF2B5EF4-FFF2-40B4-BE49-F238E27FC236}">
                  <a16:creationId xmlns:a16="http://schemas.microsoft.com/office/drawing/2014/main" id="{5CC0E1F4-EDA1-DE45-ADF0-785F7E4F2118}"/>
                </a:ext>
              </a:extLst>
            </p:cNvPr>
            <p:cNvSpPr/>
            <p:nvPr/>
          </p:nvSpPr>
          <p:spPr>
            <a:xfrm>
              <a:off x="-173566" y="1326727"/>
              <a:ext cx="347133" cy="347133"/>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9523" tIns="9523" rIns="9523" bIns="9523" anchor="ctr"/>
            <a:lstStyle/>
            <a:p>
              <a:pPr marL="0" marR="0" lvl="0" indent="0" algn="l" defTabSz="114266"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cxnSp>
        <p:nvCxnSpPr>
          <p:cNvPr id="11" name="Straight Connector 10">
            <a:extLst>
              <a:ext uri="{FF2B5EF4-FFF2-40B4-BE49-F238E27FC236}">
                <a16:creationId xmlns:a16="http://schemas.microsoft.com/office/drawing/2014/main" id="{FB2E4392-2602-F4D4-8DE7-5978737D59F0}"/>
              </a:ext>
            </a:extLst>
          </p:cNvPr>
          <p:cNvCxnSpPr>
            <a:cxnSpLocks/>
          </p:cNvCxnSpPr>
          <p:nvPr/>
        </p:nvCxnSpPr>
        <p:spPr>
          <a:xfrm>
            <a:off x="518440" y="1375646"/>
            <a:ext cx="1115512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2B9071F2-A1AB-A294-84C5-CF5A124CAADB}"/>
              </a:ext>
            </a:extLst>
          </p:cNvPr>
          <p:cNvSpPr/>
          <p:nvPr/>
        </p:nvSpPr>
        <p:spPr>
          <a:xfrm>
            <a:off x="0" y="6403337"/>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FA16F47-B0B3-0585-E957-5105149128AC}"/>
              </a:ext>
            </a:extLst>
          </p:cNvPr>
          <p:cNvSpPr/>
          <p:nvPr/>
        </p:nvSpPr>
        <p:spPr>
          <a:xfrm>
            <a:off x="2070100" y="6515419"/>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29" name="TextBox 28">
            <a:extLst>
              <a:ext uri="{FF2B5EF4-FFF2-40B4-BE49-F238E27FC236}">
                <a16:creationId xmlns:a16="http://schemas.microsoft.com/office/drawing/2014/main" id="{4B614967-50F5-2027-E42E-A35000D7BFB0}"/>
              </a:ext>
            </a:extLst>
          </p:cNvPr>
          <p:cNvSpPr txBox="1"/>
          <p:nvPr/>
        </p:nvSpPr>
        <p:spPr>
          <a:xfrm>
            <a:off x="7669369" y="6458288"/>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30" name="Picture 29">
            <a:extLst>
              <a:ext uri="{FF2B5EF4-FFF2-40B4-BE49-F238E27FC236}">
                <a16:creationId xmlns:a16="http://schemas.microsoft.com/office/drawing/2014/main" id="{1048FDCE-00B7-95A5-BFE9-D21F5F2AAA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81249"/>
            <a:ext cx="975020" cy="251835"/>
          </a:xfrm>
          <a:prstGeom prst="rect">
            <a:avLst/>
          </a:prstGeom>
        </p:spPr>
      </p:pic>
      <p:cxnSp>
        <p:nvCxnSpPr>
          <p:cNvPr id="31" name="Straight Connector 30">
            <a:extLst>
              <a:ext uri="{FF2B5EF4-FFF2-40B4-BE49-F238E27FC236}">
                <a16:creationId xmlns:a16="http://schemas.microsoft.com/office/drawing/2014/main" id="{DA10198B-C7CB-E91E-B192-C4910EA6ACC0}"/>
              </a:ext>
            </a:extLst>
          </p:cNvPr>
          <p:cNvCxnSpPr/>
          <p:nvPr/>
        </p:nvCxnSpPr>
        <p:spPr>
          <a:xfrm>
            <a:off x="7592096" y="6502030"/>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A picture containing font, graphics, screenshot, graphic design&#10;&#10;Description automatically generated">
            <a:extLst>
              <a:ext uri="{FF2B5EF4-FFF2-40B4-BE49-F238E27FC236}">
                <a16:creationId xmlns:a16="http://schemas.microsoft.com/office/drawing/2014/main" id="{59745157-4920-CC60-F5C5-E1E515846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77" y="337435"/>
            <a:ext cx="2723187" cy="703362"/>
          </a:xfrm>
          <a:prstGeom prst="rect">
            <a:avLst/>
          </a:prstGeom>
        </p:spPr>
      </p:pic>
      <p:sp>
        <p:nvSpPr>
          <p:cNvPr id="7" name="TextBox 6">
            <a:extLst>
              <a:ext uri="{FF2B5EF4-FFF2-40B4-BE49-F238E27FC236}">
                <a16:creationId xmlns:a16="http://schemas.microsoft.com/office/drawing/2014/main" id="{75E50896-1989-7795-2055-E9A8CE846E21}"/>
              </a:ext>
            </a:extLst>
          </p:cNvPr>
          <p:cNvSpPr txBox="1"/>
          <p:nvPr/>
        </p:nvSpPr>
        <p:spPr>
          <a:xfrm>
            <a:off x="3366429" y="650856"/>
            <a:ext cx="8154006" cy="454355"/>
          </a:xfrm>
          <a:prstGeom prst="rect">
            <a:avLst/>
          </a:prstGeom>
          <a:noFill/>
        </p:spPr>
        <p:txBody>
          <a:bodyPr wrap="square" rtlCol="0">
            <a:spAutoFit/>
          </a:bodyPr>
          <a:lstStyle/>
          <a:p>
            <a:pPr>
              <a:lnSpc>
                <a:spcPts val="3200"/>
              </a:lnSpc>
            </a:pPr>
            <a:r>
              <a:rPr lang="en-US" dirty="0">
                <a:solidFill>
                  <a:schemeClr val="accent1"/>
                </a:solidFill>
                <a:latin typeface="Montserrat Bold" panose="00000800000000000000" pitchFamily="2" charset="0"/>
              </a:rPr>
              <a:t>Microsoft Teams Global Voice Platform Built for Rapid Consumption</a:t>
            </a:r>
            <a:endParaRPr lang="en-US" dirty="0">
              <a:solidFill>
                <a:srgbClr val="FF0000"/>
              </a:solidFill>
              <a:latin typeface="Montserrat Bold" panose="00000800000000000000" pitchFamily="2" charset="0"/>
            </a:endParaRPr>
          </a:p>
        </p:txBody>
      </p:sp>
      <p:sp>
        <p:nvSpPr>
          <p:cNvPr id="63" name="Rectangle: Rounded Corners 62">
            <a:extLst>
              <a:ext uri="{FF2B5EF4-FFF2-40B4-BE49-F238E27FC236}">
                <a16:creationId xmlns:a16="http://schemas.microsoft.com/office/drawing/2014/main" id="{E6507F46-B18B-A277-F46C-C9857C8C1976}"/>
              </a:ext>
            </a:extLst>
          </p:cNvPr>
          <p:cNvSpPr/>
          <p:nvPr/>
        </p:nvSpPr>
        <p:spPr>
          <a:xfrm>
            <a:off x="4233225" y="2427929"/>
            <a:ext cx="3266712" cy="3588961"/>
          </a:xfrm>
          <a:prstGeom prst="roundRect">
            <a:avLst/>
          </a:prstGeom>
          <a:solidFill>
            <a:schemeClr val="bg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642E218-E1AA-35E4-7F75-C5DCDB920613}"/>
              </a:ext>
            </a:extLst>
          </p:cNvPr>
          <p:cNvSpPr/>
          <p:nvPr/>
        </p:nvSpPr>
        <p:spPr>
          <a:xfrm>
            <a:off x="4323092" y="2647746"/>
            <a:ext cx="3086979" cy="338554"/>
          </a:xfrm>
          <a:prstGeom prst="rect">
            <a:avLst/>
          </a:prstGeom>
        </p:spPr>
        <p:txBody>
          <a:bodyPr wrap="square">
            <a:spAutoFit/>
          </a:bodyPr>
          <a:lstStyle/>
          <a:p>
            <a:pPr algn="ctr"/>
            <a:r>
              <a:rPr lang="en-US" sz="16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Application Marketplace</a:t>
            </a:r>
          </a:p>
        </p:txBody>
      </p:sp>
      <p:sp>
        <p:nvSpPr>
          <p:cNvPr id="65" name="Rectangle 64">
            <a:extLst>
              <a:ext uri="{FF2B5EF4-FFF2-40B4-BE49-F238E27FC236}">
                <a16:creationId xmlns:a16="http://schemas.microsoft.com/office/drawing/2014/main" id="{36DE7707-8B34-F419-4D66-ADFF15ECAD7B}"/>
              </a:ext>
            </a:extLst>
          </p:cNvPr>
          <p:cNvSpPr/>
          <p:nvPr/>
        </p:nvSpPr>
        <p:spPr>
          <a:xfrm>
            <a:off x="4653198" y="3157206"/>
            <a:ext cx="2666419" cy="3137334"/>
          </a:xfrm>
          <a:prstGeom prst="rect">
            <a:avLst/>
          </a:prstGeom>
        </p:spPr>
        <p:txBody>
          <a:bodyPr wrap="square">
            <a:spAutoFit/>
          </a:bodyPr>
          <a:lstStyle/>
          <a:p>
            <a:pPr>
              <a:lnSpc>
                <a:spcPts val="1700"/>
              </a:lnSpc>
            </a:pP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White Label Ready - </a:t>
            </a: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Platform Full customer life-cycle management</a:t>
            </a:r>
          </a:p>
          <a:p>
            <a:pPr>
              <a:lnSpc>
                <a:spcPts val="1700"/>
              </a:lnSpc>
            </a:pP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ts val="1700"/>
              </a:lnSpc>
            </a:pP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All-in-one platform to </a:t>
            </a: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manage your resellers, partners, and customers</a:t>
            </a:r>
          </a:p>
          <a:p>
            <a:pPr>
              <a:lnSpc>
                <a:spcPts val="1700"/>
              </a:lnSpc>
            </a:pP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ts val="1700"/>
              </a:lnSpc>
            </a:pP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Zero touch provisioning</a:t>
            </a: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 for your customers and resellers</a:t>
            </a:r>
          </a:p>
          <a:p>
            <a:pPr>
              <a:lnSpc>
                <a:spcPts val="1700"/>
              </a:lnSpc>
            </a:pPr>
            <a:endPar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nSpc>
                <a:spcPts val="1700"/>
              </a:lnSpc>
            </a:pPr>
            <a:r>
              <a:rPr lang="en-US" sz="10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Quote to Cash </a:t>
            </a:r>
            <a:r>
              <a:rPr lang="en-US"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 Easily provide a link for your customers and resellers to start a POC with your service</a:t>
            </a:r>
          </a:p>
          <a:p>
            <a:pPr>
              <a:lnSpc>
                <a:spcPts val="1700"/>
              </a:lnSpc>
            </a:pPr>
            <a:endParaRPr lang="en-US" sz="1200" dirty="0">
              <a:solidFill>
                <a:srgbClr val="002060"/>
              </a:solidFill>
              <a:ea typeface="Lato" panose="020F0502020204030203" pitchFamily="34" charset="0"/>
              <a:cs typeface="Lato" panose="020F0502020204030203" pitchFamily="34" charset="0"/>
            </a:endParaRPr>
          </a:p>
          <a:p>
            <a:pPr algn="ctr">
              <a:lnSpc>
                <a:spcPts val="1700"/>
              </a:lnSpc>
            </a:pPr>
            <a:endParaRPr lang="en-US" sz="1400" dirty="0">
              <a:solidFill>
                <a:srgbClr val="002060"/>
              </a:solidFill>
              <a:ea typeface="Lato" panose="020F0502020204030203" pitchFamily="34" charset="0"/>
              <a:cs typeface="Lato" panose="020F0502020204030203" pitchFamily="34" charset="0"/>
            </a:endParaRPr>
          </a:p>
        </p:txBody>
      </p:sp>
      <p:pic>
        <p:nvPicPr>
          <p:cNvPr id="67" name="Picture 66" descr="Icon&#10;&#10;Description automatically generated">
            <a:extLst>
              <a:ext uri="{FF2B5EF4-FFF2-40B4-BE49-F238E27FC236}">
                <a16:creationId xmlns:a16="http://schemas.microsoft.com/office/drawing/2014/main" id="{2DF5732E-3998-07E3-766D-83D2AEBE5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4388" y="1716884"/>
            <a:ext cx="1494586" cy="553568"/>
          </a:xfrm>
          <a:prstGeom prst="rect">
            <a:avLst/>
          </a:prstGeom>
        </p:spPr>
      </p:pic>
      <p:grpSp>
        <p:nvGrpSpPr>
          <p:cNvPr id="71" name="Group 70">
            <a:extLst>
              <a:ext uri="{FF2B5EF4-FFF2-40B4-BE49-F238E27FC236}">
                <a16:creationId xmlns:a16="http://schemas.microsoft.com/office/drawing/2014/main" id="{5E3E5F12-B152-564B-55F8-613FB57479C1}"/>
              </a:ext>
            </a:extLst>
          </p:cNvPr>
          <p:cNvGrpSpPr/>
          <p:nvPr/>
        </p:nvGrpSpPr>
        <p:grpSpPr>
          <a:xfrm>
            <a:off x="4453282" y="3252716"/>
            <a:ext cx="162944" cy="162944"/>
            <a:chOff x="-254000" y="1246293"/>
            <a:chExt cx="508000" cy="508000"/>
          </a:xfrm>
          <a:effectLst/>
        </p:grpSpPr>
        <p:sp>
          <p:nvSpPr>
            <p:cNvPr id="72" name="Oval 71">
              <a:extLst>
                <a:ext uri="{FF2B5EF4-FFF2-40B4-BE49-F238E27FC236}">
                  <a16:creationId xmlns:a16="http://schemas.microsoft.com/office/drawing/2014/main" id="{B909BBD8-3DEB-9E5E-D7E7-722F8E5CCC62}"/>
                </a:ext>
              </a:extLst>
            </p:cNvPr>
            <p:cNvSpPr/>
            <p:nvPr/>
          </p:nvSpPr>
          <p:spPr>
            <a:xfrm>
              <a:off x="-254000" y="1246293"/>
              <a:ext cx="508000" cy="5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Shape 2540">
              <a:extLst>
                <a:ext uri="{FF2B5EF4-FFF2-40B4-BE49-F238E27FC236}">
                  <a16:creationId xmlns:a16="http://schemas.microsoft.com/office/drawing/2014/main" id="{1D5872F5-33B7-BCEA-29A0-6F808270F32D}"/>
                </a:ext>
              </a:extLst>
            </p:cNvPr>
            <p:cNvSpPr/>
            <p:nvPr/>
          </p:nvSpPr>
          <p:spPr>
            <a:xfrm>
              <a:off x="-173566" y="1326727"/>
              <a:ext cx="347133" cy="347133"/>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9523" tIns="9523" rIns="9523" bIns="9523" anchor="ctr"/>
            <a:lstStyle/>
            <a:p>
              <a:pPr marL="0" marR="0" lvl="0" indent="0" algn="l" defTabSz="114266"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77" name="Group 76">
            <a:extLst>
              <a:ext uri="{FF2B5EF4-FFF2-40B4-BE49-F238E27FC236}">
                <a16:creationId xmlns:a16="http://schemas.microsoft.com/office/drawing/2014/main" id="{C8E7D201-1D3B-CA64-EB76-24CAB55D37AF}"/>
              </a:ext>
            </a:extLst>
          </p:cNvPr>
          <p:cNvGrpSpPr/>
          <p:nvPr/>
        </p:nvGrpSpPr>
        <p:grpSpPr>
          <a:xfrm>
            <a:off x="4453282" y="3899610"/>
            <a:ext cx="162944" cy="162944"/>
            <a:chOff x="-254000" y="1246293"/>
            <a:chExt cx="508000" cy="508000"/>
          </a:xfrm>
          <a:effectLst/>
        </p:grpSpPr>
        <p:sp>
          <p:nvSpPr>
            <p:cNvPr id="78" name="Oval 77">
              <a:extLst>
                <a:ext uri="{FF2B5EF4-FFF2-40B4-BE49-F238E27FC236}">
                  <a16:creationId xmlns:a16="http://schemas.microsoft.com/office/drawing/2014/main" id="{046FF9C4-1569-4FC7-E569-CC4CDE69847B}"/>
                </a:ext>
              </a:extLst>
            </p:cNvPr>
            <p:cNvSpPr/>
            <p:nvPr/>
          </p:nvSpPr>
          <p:spPr>
            <a:xfrm>
              <a:off x="-254000" y="1246293"/>
              <a:ext cx="508000" cy="5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Shape 2540">
              <a:extLst>
                <a:ext uri="{FF2B5EF4-FFF2-40B4-BE49-F238E27FC236}">
                  <a16:creationId xmlns:a16="http://schemas.microsoft.com/office/drawing/2014/main" id="{31486F9B-F23B-F70D-C241-1CB38554A8A8}"/>
                </a:ext>
              </a:extLst>
            </p:cNvPr>
            <p:cNvSpPr/>
            <p:nvPr/>
          </p:nvSpPr>
          <p:spPr>
            <a:xfrm>
              <a:off x="-173566" y="1326727"/>
              <a:ext cx="347133" cy="347133"/>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9523" tIns="9523" rIns="9523" bIns="9523" anchor="ctr"/>
            <a:lstStyle/>
            <a:p>
              <a:pPr marL="0" marR="0" lvl="0" indent="0" algn="l" defTabSz="114266"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80" name="Group 79">
            <a:extLst>
              <a:ext uri="{FF2B5EF4-FFF2-40B4-BE49-F238E27FC236}">
                <a16:creationId xmlns:a16="http://schemas.microsoft.com/office/drawing/2014/main" id="{D3CEFD98-2018-748D-6DD0-32AE7C212909}"/>
              </a:ext>
            </a:extLst>
          </p:cNvPr>
          <p:cNvGrpSpPr/>
          <p:nvPr/>
        </p:nvGrpSpPr>
        <p:grpSpPr>
          <a:xfrm>
            <a:off x="4453282" y="4543330"/>
            <a:ext cx="162944" cy="162944"/>
            <a:chOff x="-254000" y="1246295"/>
            <a:chExt cx="508000" cy="508001"/>
          </a:xfrm>
          <a:effectLst/>
        </p:grpSpPr>
        <p:sp>
          <p:nvSpPr>
            <p:cNvPr id="81" name="Oval 80">
              <a:extLst>
                <a:ext uri="{FF2B5EF4-FFF2-40B4-BE49-F238E27FC236}">
                  <a16:creationId xmlns:a16="http://schemas.microsoft.com/office/drawing/2014/main" id="{536D227E-CB65-8832-7969-85D8C0C63730}"/>
                </a:ext>
              </a:extLst>
            </p:cNvPr>
            <p:cNvSpPr/>
            <p:nvPr/>
          </p:nvSpPr>
          <p:spPr>
            <a:xfrm>
              <a:off x="-254000" y="1246295"/>
              <a:ext cx="508000" cy="50800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Shape 2540">
              <a:extLst>
                <a:ext uri="{FF2B5EF4-FFF2-40B4-BE49-F238E27FC236}">
                  <a16:creationId xmlns:a16="http://schemas.microsoft.com/office/drawing/2014/main" id="{04210667-7A0C-8BE1-6559-E1040F74A0B4}"/>
                </a:ext>
              </a:extLst>
            </p:cNvPr>
            <p:cNvSpPr/>
            <p:nvPr/>
          </p:nvSpPr>
          <p:spPr>
            <a:xfrm>
              <a:off x="-173566" y="1326727"/>
              <a:ext cx="347133" cy="347133"/>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9523" tIns="9523" rIns="9523" bIns="9523" anchor="ctr"/>
            <a:lstStyle/>
            <a:p>
              <a:pPr marL="0" marR="0" lvl="0" indent="0" algn="l" defTabSz="114266"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83" name="Group 82">
            <a:extLst>
              <a:ext uri="{FF2B5EF4-FFF2-40B4-BE49-F238E27FC236}">
                <a16:creationId xmlns:a16="http://schemas.microsoft.com/office/drawing/2014/main" id="{BBBA2C60-0819-29CB-5920-2C82C2BA64CD}"/>
              </a:ext>
            </a:extLst>
          </p:cNvPr>
          <p:cNvGrpSpPr/>
          <p:nvPr/>
        </p:nvGrpSpPr>
        <p:grpSpPr>
          <a:xfrm>
            <a:off x="4453282" y="5193873"/>
            <a:ext cx="162944" cy="162944"/>
            <a:chOff x="-254000" y="1246293"/>
            <a:chExt cx="508000" cy="508000"/>
          </a:xfrm>
          <a:effectLst/>
        </p:grpSpPr>
        <p:sp>
          <p:nvSpPr>
            <p:cNvPr id="84" name="Oval 83">
              <a:extLst>
                <a:ext uri="{FF2B5EF4-FFF2-40B4-BE49-F238E27FC236}">
                  <a16:creationId xmlns:a16="http://schemas.microsoft.com/office/drawing/2014/main" id="{4058D4D8-61F5-4CA6-25D4-AFC638796DD4}"/>
                </a:ext>
              </a:extLst>
            </p:cNvPr>
            <p:cNvSpPr/>
            <p:nvPr/>
          </p:nvSpPr>
          <p:spPr>
            <a:xfrm>
              <a:off x="-254000" y="1246293"/>
              <a:ext cx="508000" cy="50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Shape 2540">
              <a:extLst>
                <a:ext uri="{FF2B5EF4-FFF2-40B4-BE49-F238E27FC236}">
                  <a16:creationId xmlns:a16="http://schemas.microsoft.com/office/drawing/2014/main" id="{87802A66-7CE8-9DD1-D98B-F2A24184E038}"/>
                </a:ext>
              </a:extLst>
            </p:cNvPr>
            <p:cNvSpPr/>
            <p:nvPr/>
          </p:nvSpPr>
          <p:spPr>
            <a:xfrm>
              <a:off x="-173565" y="1326728"/>
              <a:ext cx="347133" cy="347133"/>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9523" tIns="9523" rIns="9523" bIns="9523" anchor="ctr"/>
            <a:lstStyle/>
            <a:p>
              <a:pPr marL="0" marR="0" lvl="0" indent="0" algn="l" defTabSz="114266"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75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Source Sans Pro Light" charset="0"/>
                <a:ea typeface="Source Sans Pro Light" charset="0"/>
                <a:cs typeface="Source Sans Pro Light" charset="0"/>
                <a:sym typeface="Gill Sans"/>
              </a:endParaRPr>
            </a:p>
          </p:txBody>
        </p:sp>
      </p:grpSp>
      <p:grpSp>
        <p:nvGrpSpPr>
          <p:cNvPr id="104" name="Group 103">
            <a:extLst>
              <a:ext uri="{FF2B5EF4-FFF2-40B4-BE49-F238E27FC236}">
                <a16:creationId xmlns:a16="http://schemas.microsoft.com/office/drawing/2014/main" id="{F4531604-592A-A24F-27EF-0DF8F8CB2537}"/>
              </a:ext>
            </a:extLst>
          </p:cNvPr>
          <p:cNvGrpSpPr/>
          <p:nvPr/>
        </p:nvGrpSpPr>
        <p:grpSpPr>
          <a:xfrm>
            <a:off x="3574425" y="3796509"/>
            <a:ext cx="737160" cy="737160"/>
            <a:chOff x="3574425" y="3796509"/>
            <a:chExt cx="737160" cy="737160"/>
          </a:xfrm>
        </p:grpSpPr>
        <p:sp>
          <p:nvSpPr>
            <p:cNvPr id="101" name="Oval 100">
              <a:extLst>
                <a:ext uri="{FF2B5EF4-FFF2-40B4-BE49-F238E27FC236}">
                  <a16:creationId xmlns:a16="http://schemas.microsoft.com/office/drawing/2014/main" id="{27BC4BE0-0636-DB75-25F3-B1B04400B135}"/>
                </a:ext>
              </a:extLst>
            </p:cNvPr>
            <p:cNvSpPr/>
            <p:nvPr/>
          </p:nvSpPr>
          <p:spPr>
            <a:xfrm>
              <a:off x="3574425" y="3796509"/>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Cross 101">
              <a:extLst>
                <a:ext uri="{FF2B5EF4-FFF2-40B4-BE49-F238E27FC236}">
                  <a16:creationId xmlns:a16="http://schemas.microsoft.com/office/drawing/2014/main" id="{8205BA6A-BA0D-F8F9-5424-A19F1E012EC6}"/>
                </a:ext>
              </a:extLst>
            </p:cNvPr>
            <p:cNvSpPr/>
            <p:nvPr/>
          </p:nvSpPr>
          <p:spPr>
            <a:xfrm>
              <a:off x="3747063" y="3969147"/>
              <a:ext cx="391885" cy="391885"/>
            </a:xfrm>
            <a:prstGeom prst="plus">
              <a:avLst>
                <a:gd name="adj" fmla="val 3676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847DF824-DA47-2E6C-0C39-1F4FD630DE46}"/>
                </a:ext>
              </a:extLst>
            </p:cNvPr>
            <p:cNvSpPr/>
            <p:nvPr/>
          </p:nvSpPr>
          <p:spPr>
            <a:xfrm>
              <a:off x="3631802" y="3853886"/>
              <a:ext cx="622407" cy="6224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19">
            <a:extLst>
              <a:ext uri="{FF2B5EF4-FFF2-40B4-BE49-F238E27FC236}">
                <a16:creationId xmlns:a16="http://schemas.microsoft.com/office/drawing/2014/main" id="{FF26240E-3F8B-5DBF-82F5-AEF9A1683BA2}"/>
              </a:ext>
            </a:extLst>
          </p:cNvPr>
          <p:cNvGrpSpPr/>
          <p:nvPr/>
        </p:nvGrpSpPr>
        <p:grpSpPr>
          <a:xfrm>
            <a:off x="9236860" y="2728904"/>
            <a:ext cx="1769696" cy="1769696"/>
            <a:chOff x="9358304" y="3117875"/>
            <a:chExt cx="1769696" cy="1769696"/>
          </a:xfrm>
        </p:grpSpPr>
        <p:sp>
          <p:nvSpPr>
            <p:cNvPr id="106" name="Oval 105">
              <a:extLst>
                <a:ext uri="{FF2B5EF4-FFF2-40B4-BE49-F238E27FC236}">
                  <a16:creationId xmlns:a16="http://schemas.microsoft.com/office/drawing/2014/main" id="{86462D56-7DC2-A901-16CB-4E3FE8B015DE}"/>
                </a:ext>
              </a:extLst>
            </p:cNvPr>
            <p:cNvSpPr/>
            <p:nvPr/>
          </p:nvSpPr>
          <p:spPr>
            <a:xfrm>
              <a:off x="9358304" y="3117875"/>
              <a:ext cx="1769696" cy="1769696"/>
            </a:xfrm>
            <a:prstGeom prst="ellipse">
              <a:avLst/>
            </a:prstGeom>
            <a:solidFill>
              <a:schemeClr val="bg1"/>
            </a:solidFill>
            <a:ln w="571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4" name="Group 113">
              <a:extLst>
                <a:ext uri="{FF2B5EF4-FFF2-40B4-BE49-F238E27FC236}">
                  <a16:creationId xmlns:a16="http://schemas.microsoft.com/office/drawing/2014/main" id="{FF5A7FFE-B0F5-45F1-DF04-6A49D0A5B214}"/>
                </a:ext>
              </a:extLst>
            </p:cNvPr>
            <p:cNvGrpSpPr/>
            <p:nvPr/>
          </p:nvGrpSpPr>
          <p:grpSpPr>
            <a:xfrm>
              <a:off x="9826462" y="3506415"/>
              <a:ext cx="790485" cy="205061"/>
              <a:chOff x="1057977" y="1702389"/>
              <a:chExt cx="1344832" cy="348864"/>
            </a:xfrm>
          </p:grpSpPr>
          <p:pic>
            <p:nvPicPr>
              <p:cNvPr id="115" name="Graphic 114">
                <a:extLst>
                  <a:ext uri="{FF2B5EF4-FFF2-40B4-BE49-F238E27FC236}">
                    <a16:creationId xmlns:a16="http://schemas.microsoft.com/office/drawing/2014/main" id="{8B728294-F906-BFE3-43CB-7AE4E46A77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10982" y="1769183"/>
                <a:ext cx="1241796" cy="211129"/>
              </a:xfrm>
              <a:prstGeom prst="rect">
                <a:avLst/>
              </a:prstGeom>
            </p:spPr>
          </p:pic>
          <p:sp>
            <p:nvSpPr>
              <p:cNvPr id="116" name="Rectangle 115">
                <a:extLst>
                  <a:ext uri="{FF2B5EF4-FFF2-40B4-BE49-F238E27FC236}">
                    <a16:creationId xmlns:a16="http://schemas.microsoft.com/office/drawing/2014/main" id="{30D90CB4-BD14-6917-19D3-01A224DD023C}"/>
                  </a:ext>
                </a:extLst>
              </p:cNvPr>
              <p:cNvSpPr/>
              <p:nvPr/>
            </p:nvSpPr>
            <p:spPr>
              <a:xfrm>
                <a:off x="1057977" y="1702389"/>
                <a:ext cx="1344832" cy="348864"/>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7" name="Rectangle 116">
              <a:extLst>
                <a:ext uri="{FF2B5EF4-FFF2-40B4-BE49-F238E27FC236}">
                  <a16:creationId xmlns:a16="http://schemas.microsoft.com/office/drawing/2014/main" id="{E295E2F3-3C5A-63B5-A889-38754E97DBC3}"/>
                </a:ext>
              </a:extLst>
            </p:cNvPr>
            <p:cNvSpPr/>
            <p:nvPr/>
          </p:nvSpPr>
          <p:spPr>
            <a:xfrm>
              <a:off x="9402274" y="3791401"/>
              <a:ext cx="1666849" cy="830997"/>
            </a:xfrm>
            <a:prstGeom prst="rect">
              <a:avLst/>
            </a:prstGeom>
          </p:spPr>
          <p:txBody>
            <a:bodyPr wrap="square">
              <a:spAutoFit/>
            </a:bodyPr>
            <a:lstStyle/>
            <a:p>
              <a:pPr algn="ctr"/>
              <a:r>
                <a:rPr lang="en-US" sz="1200" b="1" dirty="0">
                  <a:solidFill>
                    <a:srgbClr val="002060"/>
                  </a:solidFill>
                  <a:latin typeface="Open Sans" panose="020B0606030504020204" pitchFamily="34" charset="0"/>
                  <a:ea typeface="Open Sans" panose="020B0606030504020204" pitchFamily="34" charset="0"/>
                  <a:cs typeface="Open Sans" panose="020B0606030504020204" pitchFamily="34" charset="0"/>
                </a:rPr>
                <a:t>Easily Configure your own Cloud Connect for Webex Calling Offer</a:t>
              </a:r>
            </a:p>
          </p:txBody>
        </p:sp>
      </p:grpSp>
      <p:sp>
        <p:nvSpPr>
          <p:cNvPr id="118" name="Oval 117">
            <a:extLst>
              <a:ext uri="{FF2B5EF4-FFF2-40B4-BE49-F238E27FC236}">
                <a16:creationId xmlns:a16="http://schemas.microsoft.com/office/drawing/2014/main" id="{967EF2B7-050C-9ADE-66C7-08B5DF789496}"/>
              </a:ext>
            </a:extLst>
          </p:cNvPr>
          <p:cNvSpPr/>
          <p:nvPr/>
        </p:nvSpPr>
        <p:spPr>
          <a:xfrm>
            <a:off x="8565356" y="2057400"/>
            <a:ext cx="3112704" cy="311270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descr="Icon&#10;&#10;Description automatically generated">
            <a:extLst>
              <a:ext uri="{FF2B5EF4-FFF2-40B4-BE49-F238E27FC236}">
                <a16:creationId xmlns:a16="http://schemas.microsoft.com/office/drawing/2014/main" id="{37EA424A-1DDF-9310-1DA8-CDE4D98ECF5C}"/>
              </a:ext>
            </a:extLst>
          </p:cNvPr>
          <p:cNvPicPr>
            <a:picLocks noChangeAspect="1"/>
          </p:cNvPicPr>
          <p:nvPr/>
        </p:nvPicPr>
        <p:blipFill rotWithShape="1">
          <a:blip r:embed="rId5">
            <a:extLst>
              <a:ext uri="{28A0092B-C50C-407E-A947-70E740481C1C}">
                <a14:useLocalDpi xmlns:a14="http://schemas.microsoft.com/office/drawing/2010/main" val="0"/>
              </a:ext>
            </a:extLst>
          </a:blip>
          <a:srcRect r="67526"/>
          <a:stretch/>
        </p:blipFill>
        <p:spPr>
          <a:xfrm rot="2454703">
            <a:off x="7769372" y="3566852"/>
            <a:ext cx="485356" cy="553568"/>
          </a:xfrm>
          <a:prstGeom prst="rect">
            <a:avLst/>
          </a:prstGeom>
        </p:spPr>
      </p:pic>
      <p:grpSp>
        <p:nvGrpSpPr>
          <p:cNvPr id="129" name="Group 128">
            <a:extLst>
              <a:ext uri="{FF2B5EF4-FFF2-40B4-BE49-F238E27FC236}">
                <a16:creationId xmlns:a16="http://schemas.microsoft.com/office/drawing/2014/main" id="{ADF3F1B2-637A-937B-2793-2EFD75FF0D3B}"/>
              </a:ext>
            </a:extLst>
          </p:cNvPr>
          <p:cNvGrpSpPr/>
          <p:nvPr/>
        </p:nvGrpSpPr>
        <p:grpSpPr>
          <a:xfrm>
            <a:off x="9971805" y="5036344"/>
            <a:ext cx="299806" cy="299806"/>
            <a:chOff x="3574425" y="3796509"/>
            <a:chExt cx="737160" cy="737160"/>
          </a:xfrm>
        </p:grpSpPr>
        <p:sp>
          <p:nvSpPr>
            <p:cNvPr id="130" name="Oval 129">
              <a:extLst>
                <a:ext uri="{FF2B5EF4-FFF2-40B4-BE49-F238E27FC236}">
                  <a16:creationId xmlns:a16="http://schemas.microsoft.com/office/drawing/2014/main" id="{60E1C7C3-2939-1A9F-0B09-A001E8C33739}"/>
                </a:ext>
              </a:extLst>
            </p:cNvPr>
            <p:cNvSpPr/>
            <p:nvPr/>
          </p:nvSpPr>
          <p:spPr>
            <a:xfrm>
              <a:off x="3574425" y="3796509"/>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Cross 130">
              <a:extLst>
                <a:ext uri="{FF2B5EF4-FFF2-40B4-BE49-F238E27FC236}">
                  <a16:creationId xmlns:a16="http://schemas.microsoft.com/office/drawing/2014/main" id="{6972DAA9-1D43-EBCB-EDD7-73F618D2F6C7}"/>
                </a:ext>
              </a:extLst>
            </p:cNvPr>
            <p:cNvSpPr/>
            <p:nvPr/>
          </p:nvSpPr>
          <p:spPr>
            <a:xfrm>
              <a:off x="3747063" y="3969147"/>
              <a:ext cx="391885" cy="391885"/>
            </a:xfrm>
            <a:prstGeom prst="plus">
              <a:avLst>
                <a:gd name="adj" fmla="val 36765"/>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2F573DC1-B02C-6E3C-2ACE-8DFBA530FB82}"/>
                </a:ext>
              </a:extLst>
            </p:cNvPr>
            <p:cNvSpPr/>
            <p:nvPr/>
          </p:nvSpPr>
          <p:spPr>
            <a:xfrm>
              <a:off x="3631802" y="3853886"/>
              <a:ext cx="622407" cy="6224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4" name="Straight Connector 133">
            <a:extLst>
              <a:ext uri="{FF2B5EF4-FFF2-40B4-BE49-F238E27FC236}">
                <a16:creationId xmlns:a16="http://schemas.microsoft.com/office/drawing/2014/main" id="{09B1515B-48E5-E54D-654F-57C251FC327F}"/>
              </a:ext>
            </a:extLst>
          </p:cNvPr>
          <p:cNvCxnSpPr>
            <a:cxnSpLocks/>
            <a:stCxn id="130" idx="4"/>
          </p:cNvCxnSpPr>
          <p:nvPr/>
        </p:nvCxnSpPr>
        <p:spPr>
          <a:xfrm>
            <a:off x="10121708" y="5336150"/>
            <a:ext cx="0" cy="138867"/>
          </a:xfrm>
          <a:prstGeom prst="line">
            <a:avLst/>
          </a:prstGeom>
        </p:spPr>
        <p:style>
          <a:lnRef idx="1">
            <a:schemeClr val="accent1"/>
          </a:lnRef>
          <a:fillRef idx="0">
            <a:schemeClr val="accent1"/>
          </a:fillRef>
          <a:effectRef idx="0">
            <a:schemeClr val="accent1"/>
          </a:effectRef>
          <a:fontRef idx="minor">
            <a:schemeClr val="tx1"/>
          </a:fontRef>
        </p:style>
      </p:cxnSp>
      <p:sp>
        <p:nvSpPr>
          <p:cNvPr id="136" name="Rectangle: Rounded Corners 135">
            <a:extLst>
              <a:ext uri="{FF2B5EF4-FFF2-40B4-BE49-F238E27FC236}">
                <a16:creationId xmlns:a16="http://schemas.microsoft.com/office/drawing/2014/main" id="{75149130-EE3C-9955-6C3B-13C073B1206F}"/>
              </a:ext>
            </a:extLst>
          </p:cNvPr>
          <p:cNvSpPr/>
          <p:nvPr/>
        </p:nvSpPr>
        <p:spPr>
          <a:xfrm>
            <a:off x="9179719" y="5486074"/>
            <a:ext cx="1971675" cy="7218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B34EA944-8A5F-1F52-1001-6D3BA93DFB06}"/>
              </a:ext>
            </a:extLst>
          </p:cNvPr>
          <p:cNvSpPr/>
          <p:nvPr/>
        </p:nvSpPr>
        <p:spPr>
          <a:xfrm>
            <a:off x="9233202" y="5472342"/>
            <a:ext cx="1953911" cy="725520"/>
          </a:xfrm>
          <a:prstGeom prst="rect">
            <a:avLst/>
          </a:prstGeom>
        </p:spPr>
        <p:txBody>
          <a:bodyPr wrap="square" lIns="91440" tIns="45720" rIns="91440" bIns="45720" anchor="t">
            <a:spAutoFit/>
          </a:bodyPr>
          <a:lstStyle/>
          <a:p>
            <a:pPr>
              <a:lnSpc>
                <a:spcPts val="1700"/>
              </a:lnSpc>
            </a:pPr>
            <a:r>
              <a:rPr lang="en-US" sz="1000" dirty="0">
                <a:solidFill>
                  <a:schemeClr val="bg1"/>
                </a:solidFill>
                <a:latin typeface="Open Sans"/>
                <a:ea typeface="Open Sans"/>
                <a:cs typeface="Open Sans"/>
              </a:rPr>
              <a:t>3</a:t>
            </a:r>
            <a:r>
              <a:rPr lang="en-US" sz="1000" baseline="30000" dirty="0">
                <a:solidFill>
                  <a:schemeClr val="bg1"/>
                </a:solidFill>
                <a:latin typeface="Open Sans"/>
                <a:ea typeface="Open Sans"/>
                <a:cs typeface="Open Sans"/>
              </a:rPr>
              <a:t>rd</a:t>
            </a:r>
            <a:r>
              <a:rPr lang="en-US" sz="1000" dirty="0">
                <a:solidFill>
                  <a:schemeClr val="bg1"/>
                </a:solidFill>
                <a:latin typeface="Open Sans"/>
                <a:ea typeface="Open Sans"/>
                <a:cs typeface="Open Sans"/>
              </a:rPr>
              <a:t> Party applications like SMS, Cloud fax, Compliance Recording and more...</a:t>
            </a:r>
            <a:endParaRPr lang="en-US" sz="1400" dirty="0">
              <a:solidFill>
                <a:schemeClr val="bg1"/>
              </a:solidFill>
              <a:ea typeface="Lato" panose="020F0502020204030203" pitchFamily="34" charset="0"/>
              <a:cs typeface="Lato" panose="020F0502020204030203" pitchFamily="34" charset="0"/>
            </a:endParaRPr>
          </a:p>
        </p:txBody>
      </p:sp>
      <p:cxnSp>
        <p:nvCxnSpPr>
          <p:cNvPr id="158" name="Straight Connector 157">
            <a:extLst>
              <a:ext uri="{FF2B5EF4-FFF2-40B4-BE49-F238E27FC236}">
                <a16:creationId xmlns:a16="http://schemas.microsoft.com/office/drawing/2014/main" id="{91892BDD-BDE3-CBE9-C954-881963544D34}"/>
              </a:ext>
            </a:extLst>
          </p:cNvPr>
          <p:cNvCxnSpPr/>
          <p:nvPr/>
        </p:nvCxnSpPr>
        <p:spPr>
          <a:xfrm>
            <a:off x="7498786" y="3841186"/>
            <a:ext cx="300093"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CB84FC-C710-72CE-8E61-3847B1F0B93E}"/>
              </a:ext>
            </a:extLst>
          </p:cNvPr>
          <p:cNvSpPr txBox="1"/>
          <p:nvPr/>
        </p:nvSpPr>
        <p:spPr>
          <a:xfrm>
            <a:off x="3383177" y="310886"/>
            <a:ext cx="8071943" cy="460382"/>
          </a:xfrm>
          <a:prstGeom prst="rect">
            <a:avLst/>
          </a:prstGeom>
          <a:noFill/>
        </p:spPr>
        <p:txBody>
          <a:bodyPr wrap="square" rtlCol="0">
            <a:spAutoFit/>
          </a:bodyPr>
          <a:lstStyle/>
          <a:p>
            <a:pPr>
              <a:lnSpc>
                <a:spcPts val="3200"/>
              </a:lnSpc>
            </a:pPr>
            <a:r>
              <a:rPr lang="en-US" sz="2000" b="1" dirty="0">
                <a:solidFill>
                  <a:srgbClr val="002060"/>
                </a:solidFill>
                <a:latin typeface="Montserrat Bold" panose="00000800000000000000" pitchFamily="2" charset="0"/>
              </a:rPr>
              <a:t>Ready for Market</a:t>
            </a:r>
          </a:p>
        </p:txBody>
      </p:sp>
      <p:grpSp>
        <p:nvGrpSpPr>
          <p:cNvPr id="4" name="Group 3">
            <a:extLst>
              <a:ext uri="{FF2B5EF4-FFF2-40B4-BE49-F238E27FC236}">
                <a16:creationId xmlns:a16="http://schemas.microsoft.com/office/drawing/2014/main" id="{A8DFD343-8A82-F98B-44FE-C00597760882}"/>
              </a:ext>
            </a:extLst>
          </p:cNvPr>
          <p:cNvGrpSpPr/>
          <p:nvPr/>
        </p:nvGrpSpPr>
        <p:grpSpPr>
          <a:xfrm>
            <a:off x="11409604" y="2886736"/>
            <a:ext cx="326870" cy="326870"/>
            <a:chOff x="11409604" y="2886736"/>
            <a:chExt cx="326870" cy="326870"/>
          </a:xfrm>
        </p:grpSpPr>
        <p:sp>
          <p:nvSpPr>
            <p:cNvPr id="119" name="Oval 118">
              <a:extLst>
                <a:ext uri="{FF2B5EF4-FFF2-40B4-BE49-F238E27FC236}">
                  <a16:creationId xmlns:a16="http://schemas.microsoft.com/office/drawing/2014/main" id="{B3BC3261-A50A-63F1-CEEA-7FFBCC1AB272}"/>
                </a:ext>
              </a:extLst>
            </p:cNvPr>
            <p:cNvSpPr/>
            <p:nvPr/>
          </p:nvSpPr>
          <p:spPr>
            <a:xfrm>
              <a:off x="11409604" y="2886736"/>
              <a:ext cx="326870" cy="32687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FCB5D83-DEC5-77E5-A6B5-03CEF3D470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63307" y="2940439"/>
              <a:ext cx="219465" cy="219465"/>
            </a:xfrm>
            <a:prstGeom prst="rect">
              <a:avLst/>
            </a:prstGeom>
          </p:spPr>
        </p:pic>
      </p:grpSp>
      <p:grpSp>
        <p:nvGrpSpPr>
          <p:cNvPr id="5" name="Group 4">
            <a:extLst>
              <a:ext uri="{FF2B5EF4-FFF2-40B4-BE49-F238E27FC236}">
                <a16:creationId xmlns:a16="http://schemas.microsoft.com/office/drawing/2014/main" id="{5B5DE169-0319-FC5E-D3F4-7E41357C3C63}"/>
              </a:ext>
            </a:extLst>
          </p:cNvPr>
          <p:cNvGrpSpPr/>
          <p:nvPr/>
        </p:nvGrpSpPr>
        <p:grpSpPr>
          <a:xfrm>
            <a:off x="8529450" y="2145341"/>
            <a:ext cx="794519" cy="794519"/>
            <a:chOff x="9643635" y="1668930"/>
            <a:chExt cx="794519" cy="794519"/>
          </a:xfrm>
        </p:grpSpPr>
        <p:sp>
          <p:nvSpPr>
            <p:cNvPr id="8" name="Oval 7">
              <a:extLst>
                <a:ext uri="{FF2B5EF4-FFF2-40B4-BE49-F238E27FC236}">
                  <a16:creationId xmlns:a16="http://schemas.microsoft.com/office/drawing/2014/main" id="{333BEBB6-06BA-B232-0126-54308C420876}"/>
                </a:ext>
              </a:extLst>
            </p:cNvPr>
            <p:cNvSpPr/>
            <p:nvPr/>
          </p:nvSpPr>
          <p:spPr>
            <a:xfrm>
              <a:off x="9643635" y="1668930"/>
              <a:ext cx="794519" cy="794519"/>
            </a:xfrm>
            <a:prstGeom prst="ellipse">
              <a:avLst/>
            </a:prstGeom>
            <a:solidFill>
              <a:schemeClr val="bg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black background with a black square&#10;&#10;Description automatically generated with medium confidence">
              <a:extLst>
                <a:ext uri="{FF2B5EF4-FFF2-40B4-BE49-F238E27FC236}">
                  <a16:creationId xmlns:a16="http://schemas.microsoft.com/office/drawing/2014/main" id="{0DA3634B-0C26-7F48-D201-A3E9D74D94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52000" y="1958623"/>
              <a:ext cx="776470" cy="214625"/>
            </a:xfrm>
            <a:prstGeom prst="rect">
              <a:avLst/>
            </a:prstGeom>
          </p:spPr>
        </p:pic>
      </p:grpSp>
    </p:spTree>
    <p:extLst>
      <p:ext uri="{BB962C8B-B14F-4D97-AF65-F5344CB8AC3E}">
        <p14:creationId xmlns:p14="http://schemas.microsoft.com/office/powerpoint/2010/main" val="4166938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D5B98-AF73-9F52-8B2C-0BF17604C549}"/>
              </a:ext>
            </a:extLst>
          </p:cNvPr>
          <p:cNvSpPr/>
          <p:nvPr/>
        </p:nvSpPr>
        <p:spPr>
          <a:xfrm>
            <a:off x="1588" y="6324600"/>
            <a:ext cx="12188825" cy="53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8" name="Picture 7">
            <a:extLst>
              <a:ext uri="{FF2B5EF4-FFF2-40B4-BE49-F238E27FC236}">
                <a16:creationId xmlns:a16="http://schemas.microsoft.com/office/drawing/2014/main" id="{AB6F3F51-23EF-68A6-8E35-9D51E7E496C1}"/>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52400" y="6417439"/>
            <a:ext cx="1229992" cy="317690"/>
          </a:xfrm>
          <a:prstGeom prst="rect">
            <a:avLst/>
          </a:prstGeom>
        </p:spPr>
      </p:pic>
      <p:sp>
        <p:nvSpPr>
          <p:cNvPr id="9" name="Rectangle 8">
            <a:extLst>
              <a:ext uri="{FF2B5EF4-FFF2-40B4-BE49-F238E27FC236}">
                <a16:creationId xmlns:a16="http://schemas.microsoft.com/office/drawing/2014/main" id="{7E89BAFA-923C-7491-CB56-923F8272D8CD}"/>
              </a:ext>
            </a:extLst>
          </p:cNvPr>
          <p:cNvSpPr/>
          <p:nvPr/>
        </p:nvSpPr>
        <p:spPr>
          <a:xfrm>
            <a:off x="2269958" y="6450712"/>
            <a:ext cx="1543341" cy="276999"/>
          </a:xfrm>
          <a:prstGeom prst="rect">
            <a:avLst/>
          </a:prstGeom>
        </p:spPr>
        <p:txBody>
          <a:bodyPr wrap="square">
            <a:spAutoFit/>
          </a:bodyPr>
          <a:lstStyle/>
          <a:p>
            <a:pPr defTabSz="456849">
              <a:buClr>
                <a:srgbClr val="E24848"/>
              </a:buClr>
              <a:defRPr/>
            </a:pPr>
            <a:r>
              <a:rPr lang="en-US" sz="1200" noProof="1">
                <a:solidFill>
                  <a:schemeClr val="bg1"/>
                </a:solidFill>
                <a:ea typeface="Open Sans Light" panose="020B0306030504020204" pitchFamily="34" charset="0"/>
                <a:cs typeface="Open Sans Light" panose="020B0306030504020204" pitchFamily="34" charset="0"/>
              </a:rPr>
              <a:t>www.nuwave.com</a:t>
            </a:r>
          </a:p>
        </p:txBody>
      </p:sp>
      <p:cxnSp>
        <p:nvCxnSpPr>
          <p:cNvPr id="10" name="Straight Connector 9">
            <a:extLst>
              <a:ext uri="{FF2B5EF4-FFF2-40B4-BE49-F238E27FC236}">
                <a16:creationId xmlns:a16="http://schemas.microsoft.com/office/drawing/2014/main" id="{38A4B976-6F05-D8DA-2F2F-ABD417CA08F8}"/>
              </a:ext>
            </a:extLst>
          </p:cNvPr>
          <p:cNvCxnSpPr>
            <a:cxnSpLocks/>
          </p:cNvCxnSpPr>
          <p:nvPr/>
        </p:nvCxnSpPr>
        <p:spPr>
          <a:xfrm>
            <a:off x="7620000" y="6438896"/>
            <a:ext cx="0" cy="2372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F96EE19-D480-0A27-7E88-7290ABF00B4B}"/>
              </a:ext>
            </a:extLst>
          </p:cNvPr>
          <p:cNvSpPr txBox="1"/>
          <p:nvPr/>
        </p:nvSpPr>
        <p:spPr>
          <a:xfrm>
            <a:off x="7734300" y="6417439"/>
            <a:ext cx="3962400" cy="338554"/>
          </a:xfrm>
          <a:prstGeom prst="rect">
            <a:avLst/>
          </a:prstGeom>
          <a:noFill/>
        </p:spPr>
        <p:txBody>
          <a:bodyPr wrap="square">
            <a:spAutoFit/>
          </a:bodyPr>
          <a:lstStyle/>
          <a:p>
            <a:r>
              <a:rPr lang="en-US" sz="800" noProof="1">
                <a:solidFill>
                  <a:schemeClr val="bg1"/>
                </a:solidFill>
                <a:ea typeface="Open Sans Light" panose="020B0306030504020204" pitchFamily="34" charset="0"/>
                <a:cs typeface="Open Sans Light" panose="020B0306030504020204" pitchFamily="34" charset="0"/>
              </a:rPr>
              <a:t>©2022 NuWave Communications or its licensors. All Rights Reserved.</a:t>
            </a:r>
          </a:p>
          <a:p>
            <a:r>
              <a:rPr lang="en-US" sz="800" noProof="1">
                <a:solidFill>
                  <a:schemeClr val="bg1"/>
                </a:solidFill>
                <a:ea typeface="Open Sans Light" panose="020B0306030504020204" pitchFamily="34" charset="0"/>
                <a:cs typeface="Open Sans Light" panose="020B0306030504020204" pitchFamily="34" charset="0"/>
              </a:rPr>
              <a:t>Third-party marks and logos displayed are the trademarks of their respective owners.</a:t>
            </a:r>
            <a:endParaRPr lang="en-US" sz="800" dirty="0">
              <a:solidFill>
                <a:schemeClr val="bg1"/>
              </a:solidFill>
            </a:endParaRPr>
          </a:p>
        </p:txBody>
      </p:sp>
      <p:sp>
        <p:nvSpPr>
          <p:cNvPr id="14" name="TextBox 5">
            <a:extLst>
              <a:ext uri="{FF2B5EF4-FFF2-40B4-BE49-F238E27FC236}">
                <a16:creationId xmlns:a16="http://schemas.microsoft.com/office/drawing/2014/main" id="{B7062B96-B3C5-455C-0021-11F5F11E6B52}"/>
              </a:ext>
            </a:extLst>
          </p:cNvPr>
          <p:cNvSpPr txBox="1">
            <a:spLocks noChangeArrowheads="1"/>
          </p:cNvSpPr>
          <p:nvPr/>
        </p:nvSpPr>
        <p:spPr bwMode="auto">
          <a:xfrm>
            <a:off x="500589" y="3927644"/>
            <a:ext cx="2095500" cy="162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algn="ctr" eaLnBrk="1" hangingPunct="1"/>
            <a:r>
              <a:rPr lang="en-GB" altLang="en-US" sz="2100" b="1" baseline="30000" dirty="0">
                <a:solidFill>
                  <a:srgbClr val="002060"/>
                </a:solidFill>
                <a:latin typeface="Open Sans" panose="020B0606030504020204" pitchFamily="34" charset="0"/>
                <a:ea typeface="Open Sans" panose="020B0606030504020204" pitchFamily="34" charset="0"/>
                <a:cs typeface="Open Sans" panose="020B0606030504020204" pitchFamily="34" charset="0"/>
              </a:rPr>
              <a:t>Global Network</a:t>
            </a:r>
          </a:p>
          <a:p>
            <a:pPr algn="ctr" eaLnBrk="1" hangingPunct="1"/>
            <a:endParaRPr lang="pt-BR" altLang="en-US" sz="500" baseline="30000" dirty="0">
              <a:solidFill>
                <a:schemeClr val="tx2"/>
              </a:solidFill>
              <a:latin typeface="Montserrat" panose="00000500000000000000" pitchFamily="50" charset="0"/>
            </a:endParaRPr>
          </a:p>
          <a:p>
            <a:pPr algn="ctr" eaLnBrk="1" hangingPunct="1">
              <a:lnSpc>
                <a:spcPct val="150000"/>
              </a:lnSpc>
            </a:pPr>
            <a:r>
              <a:rPr lang="pt-BR" altLang="en-US" sz="1400" baseline="30000" dirty="0">
                <a:solidFill>
                  <a:schemeClr val="tx2"/>
                </a:solidFill>
                <a:latin typeface="Open Sans"/>
                <a:ea typeface="Open Sans"/>
                <a:cs typeface="Open Sans"/>
              </a:rPr>
              <a:t>North America</a:t>
            </a:r>
          </a:p>
          <a:p>
            <a:pPr algn="ctr">
              <a:lnSpc>
                <a:spcPct val="150000"/>
              </a:lnSpc>
            </a:pPr>
            <a:r>
              <a:rPr lang="pt-BR" altLang="en-US" sz="1400" baseline="30000" dirty="0">
                <a:solidFill>
                  <a:schemeClr val="tx2"/>
                </a:solidFill>
                <a:latin typeface="Open Sans"/>
                <a:ea typeface="Open Sans"/>
                <a:cs typeface="Open Sans"/>
              </a:rPr>
              <a:t>Europe</a:t>
            </a:r>
          </a:p>
          <a:p>
            <a:pPr algn="ctr" eaLnBrk="1" hangingPunct="1">
              <a:lnSpc>
                <a:spcPct val="150000"/>
              </a:lnSpc>
            </a:pPr>
            <a:r>
              <a:rPr lang="pt-BR" altLang="en-US" sz="1400" baseline="30000" dirty="0">
                <a:solidFill>
                  <a:schemeClr val="tx2"/>
                </a:solidFill>
                <a:latin typeface="Open Sans"/>
                <a:ea typeface="Open Sans"/>
                <a:cs typeface="Open Sans"/>
              </a:rPr>
              <a:t>South America</a:t>
            </a:r>
          </a:p>
          <a:p>
            <a:pPr algn="ctr" eaLnBrk="1" hangingPunct="1">
              <a:lnSpc>
                <a:spcPct val="150000"/>
              </a:lnSpc>
            </a:pPr>
            <a:r>
              <a:rPr lang="pt-BR" altLang="en-US" sz="1400" baseline="30000" dirty="0">
                <a:solidFill>
                  <a:schemeClr val="tx2"/>
                </a:solidFill>
                <a:latin typeface="Open Sans"/>
                <a:ea typeface="Open Sans"/>
                <a:cs typeface="Open Sans"/>
              </a:rPr>
              <a:t>Oceania</a:t>
            </a:r>
          </a:p>
          <a:p>
            <a:pPr algn="ctr" eaLnBrk="1" hangingPunct="1">
              <a:lnSpc>
                <a:spcPct val="150000"/>
              </a:lnSpc>
            </a:pPr>
            <a:r>
              <a:rPr lang="pt-BR" altLang="en-US" sz="1400" baseline="30000" dirty="0">
                <a:solidFill>
                  <a:schemeClr val="tx2"/>
                </a:solidFill>
                <a:latin typeface="Open Sans"/>
                <a:ea typeface="Open Sans"/>
                <a:cs typeface="Open Sans"/>
              </a:rPr>
              <a:t>Africa</a:t>
            </a:r>
          </a:p>
          <a:p>
            <a:pPr algn="ctr">
              <a:lnSpc>
                <a:spcPct val="150000"/>
              </a:lnSpc>
            </a:pPr>
            <a:r>
              <a:rPr lang="pt-BR" altLang="en-US" sz="1400" baseline="30000" dirty="0">
                <a:solidFill>
                  <a:schemeClr val="tx2"/>
                </a:solidFill>
                <a:latin typeface="Open Sans"/>
                <a:ea typeface="Open Sans"/>
                <a:cs typeface="Open Sans"/>
              </a:rPr>
              <a:t>Asia Pacific</a:t>
            </a:r>
          </a:p>
        </p:txBody>
      </p:sp>
      <p:grpSp>
        <p:nvGrpSpPr>
          <p:cNvPr id="108" name="Group 107">
            <a:extLst>
              <a:ext uri="{FF2B5EF4-FFF2-40B4-BE49-F238E27FC236}">
                <a16:creationId xmlns:a16="http://schemas.microsoft.com/office/drawing/2014/main" id="{E3A64987-7DD7-E80E-1241-3D7EF4F3D3E2}"/>
              </a:ext>
            </a:extLst>
          </p:cNvPr>
          <p:cNvGrpSpPr/>
          <p:nvPr/>
        </p:nvGrpSpPr>
        <p:grpSpPr>
          <a:xfrm>
            <a:off x="3335973" y="0"/>
            <a:ext cx="8854440" cy="6324600"/>
            <a:chOff x="6668771" y="0"/>
            <a:chExt cx="17708880" cy="12649200"/>
          </a:xfrm>
        </p:grpSpPr>
        <p:pic>
          <p:nvPicPr>
            <p:cNvPr id="6" name="Picture 5">
              <a:extLst>
                <a:ext uri="{FF2B5EF4-FFF2-40B4-BE49-F238E27FC236}">
                  <a16:creationId xmlns:a16="http://schemas.microsoft.com/office/drawing/2014/main" id="{B3A4C50D-19FA-C314-E652-1E71C0EE7C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771" y="0"/>
              <a:ext cx="17708880" cy="12649200"/>
            </a:xfrm>
            <a:prstGeom prst="rect">
              <a:avLst/>
            </a:prstGeom>
          </p:spPr>
        </p:pic>
        <p:grpSp>
          <p:nvGrpSpPr>
            <p:cNvPr id="103" name="Group 102">
              <a:extLst>
                <a:ext uri="{FF2B5EF4-FFF2-40B4-BE49-F238E27FC236}">
                  <a16:creationId xmlns:a16="http://schemas.microsoft.com/office/drawing/2014/main" id="{78AD3331-113B-E5CF-2B57-8A7F6E0A960E}"/>
                </a:ext>
              </a:extLst>
            </p:cNvPr>
            <p:cNvGrpSpPr/>
            <p:nvPr/>
          </p:nvGrpSpPr>
          <p:grpSpPr>
            <a:xfrm>
              <a:off x="9958812" y="4669731"/>
              <a:ext cx="11449132" cy="5007669"/>
              <a:chOff x="9958812" y="4669731"/>
              <a:chExt cx="11449132" cy="5007669"/>
            </a:xfrm>
          </p:grpSpPr>
          <p:sp>
            <p:nvSpPr>
              <p:cNvPr id="64" name="Freeform: Shape 63">
                <a:extLst>
                  <a:ext uri="{FF2B5EF4-FFF2-40B4-BE49-F238E27FC236}">
                    <a16:creationId xmlns:a16="http://schemas.microsoft.com/office/drawing/2014/main" id="{30939079-28FA-2479-221A-447EC04B1919}"/>
                  </a:ext>
                </a:extLst>
              </p:cNvPr>
              <p:cNvSpPr/>
              <p:nvPr/>
            </p:nvSpPr>
            <p:spPr>
              <a:xfrm>
                <a:off x="9958812" y="4669731"/>
                <a:ext cx="5151422" cy="1088273"/>
              </a:xfrm>
              <a:custGeom>
                <a:avLst/>
                <a:gdLst>
                  <a:gd name="connsiteX0" fmla="*/ 0 w 5151422"/>
                  <a:gd name="connsiteY0" fmla="*/ 934445 h 934445"/>
                  <a:gd name="connsiteX1" fmla="*/ 2652665 w 5151422"/>
                  <a:gd name="connsiteY1" fmla="*/ 74366 h 934445"/>
                  <a:gd name="connsiteX2" fmla="*/ 5151422 w 5151422"/>
                  <a:gd name="connsiteY2" fmla="*/ 101526 h 934445"/>
                </a:gdLst>
                <a:ahLst/>
                <a:cxnLst>
                  <a:cxn ang="0">
                    <a:pos x="connsiteX0" y="connsiteY0"/>
                  </a:cxn>
                  <a:cxn ang="0">
                    <a:pos x="connsiteX1" y="connsiteY1"/>
                  </a:cxn>
                  <a:cxn ang="0">
                    <a:pos x="connsiteX2" y="connsiteY2"/>
                  </a:cxn>
                </a:cxnLst>
                <a:rect l="l" t="t" r="r" b="b"/>
                <a:pathLst>
                  <a:path w="5151422" h="934445">
                    <a:moveTo>
                      <a:pt x="0" y="934445"/>
                    </a:moveTo>
                    <a:cubicBezTo>
                      <a:pt x="897047" y="573815"/>
                      <a:pt x="1794095" y="213186"/>
                      <a:pt x="2652665" y="74366"/>
                    </a:cubicBezTo>
                    <a:cubicBezTo>
                      <a:pt x="3511235" y="-64454"/>
                      <a:pt x="4331328" y="18536"/>
                      <a:pt x="5151422" y="101526"/>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6" name="Freeform: Shape 65">
                <a:extLst>
                  <a:ext uri="{FF2B5EF4-FFF2-40B4-BE49-F238E27FC236}">
                    <a16:creationId xmlns:a16="http://schemas.microsoft.com/office/drawing/2014/main" id="{7BBDE88F-76CD-7A14-CA89-EF39CE69B666}"/>
                  </a:ext>
                </a:extLst>
              </p:cNvPr>
              <p:cNvSpPr/>
              <p:nvPr/>
            </p:nvSpPr>
            <p:spPr>
              <a:xfrm>
                <a:off x="9958812" y="5767057"/>
                <a:ext cx="3195873" cy="2897109"/>
              </a:xfrm>
              <a:custGeom>
                <a:avLst/>
                <a:gdLst>
                  <a:gd name="connsiteX0" fmla="*/ 0 w 3195873"/>
                  <a:gd name="connsiteY0" fmla="*/ 0 h 2897109"/>
                  <a:gd name="connsiteX1" fmla="*/ 2308634 w 3195873"/>
                  <a:gd name="connsiteY1" fmla="*/ 1231272 h 2897109"/>
                  <a:gd name="connsiteX2" fmla="*/ 3195873 w 3195873"/>
                  <a:gd name="connsiteY2" fmla="*/ 2897109 h 2897109"/>
                </a:gdLst>
                <a:ahLst/>
                <a:cxnLst>
                  <a:cxn ang="0">
                    <a:pos x="connsiteX0" y="connsiteY0"/>
                  </a:cxn>
                  <a:cxn ang="0">
                    <a:pos x="connsiteX1" y="connsiteY1"/>
                  </a:cxn>
                  <a:cxn ang="0">
                    <a:pos x="connsiteX2" y="connsiteY2"/>
                  </a:cxn>
                </a:cxnLst>
                <a:rect l="l" t="t" r="r" b="b"/>
                <a:pathLst>
                  <a:path w="3195873" h="2897109">
                    <a:moveTo>
                      <a:pt x="0" y="0"/>
                    </a:moveTo>
                    <a:cubicBezTo>
                      <a:pt x="887994" y="374210"/>
                      <a:pt x="1775989" y="748421"/>
                      <a:pt x="2308634" y="1231272"/>
                    </a:cubicBezTo>
                    <a:cubicBezTo>
                      <a:pt x="2841279" y="1714123"/>
                      <a:pt x="3018576" y="2305616"/>
                      <a:pt x="3195873" y="2897109"/>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8" name="Freeform: Shape 67">
                <a:extLst>
                  <a:ext uri="{FF2B5EF4-FFF2-40B4-BE49-F238E27FC236}">
                    <a16:creationId xmlns:a16="http://schemas.microsoft.com/office/drawing/2014/main" id="{2914253E-7293-67E2-C509-B40BC05C164E}"/>
                  </a:ext>
                </a:extLst>
              </p:cNvPr>
              <p:cNvSpPr/>
              <p:nvPr/>
            </p:nvSpPr>
            <p:spPr>
              <a:xfrm>
                <a:off x="9967865" y="5018433"/>
                <a:ext cx="5721790" cy="748624"/>
              </a:xfrm>
              <a:custGeom>
                <a:avLst/>
                <a:gdLst>
                  <a:gd name="connsiteX0" fmla="*/ 0 w 5721790"/>
                  <a:gd name="connsiteY0" fmla="*/ 748624 h 748624"/>
                  <a:gd name="connsiteX1" fmla="*/ 2679826 w 5721790"/>
                  <a:gd name="connsiteY1" fmla="*/ 60561 h 748624"/>
                  <a:gd name="connsiteX2" fmla="*/ 5721790 w 5721790"/>
                  <a:gd name="connsiteY2" fmla="*/ 78668 h 748624"/>
                </a:gdLst>
                <a:ahLst/>
                <a:cxnLst>
                  <a:cxn ang="0">
                    <a:pos x="connsiteX0" y="connsiteY0"/>
                  </a:cxn>
                  <a:cxn ang="0">
                    <a:pos x="connsiteX1" y="connsiteY1"/>
                  </a:cxn>
                  <a:cxn ang="0">
                    <a:pos x="connsiteX2" y="connsiteY2"/>
                  </a:cxn>
                </a:cxnLst>
                <a:rect l="l" t="t" r="r" b="b"/>
                <a:pathLst>
                  <a:path w="5721790" h="748624">
                    <a:moveTo>
                      <a:pt x="0" y="748624"/>
                    </a:moveTo>
                    <a:cubicBezTo>
                      <a:pt x="863097" y="460422"/>
                      <a:pt x="1726194" y="172220"/>
                      <a:pt x="2679826" y="60561"/>
                    </a:cubicBezTo>
                    <a:cubicBezTo>
                      <a:pt x="3633458" y="-51098"/>
                      <a:pt x="4677624" y="13785"/>
                      <a:pt x="5721790" y="78668"/>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9" name="Freeform: Shape 68">
                <a:extLst>
                  <a:ext uri="{FF2B5EF4-FFF2-40B4-BE49-F238E27FC236}">
                    <a16:creationId xmlns:a16="http://schemas.microsoft.com/office/drawing/2014/main" id="{BF6343CE-7E1E-2E63-1B44-236DF6AF2CCA}"/>
                  </a:ext>
                </a:extLst>
              </p:cNvPr>
              <p:cNvSpPr/>
              <p:nvPr/>
            </p:nvSpPr>
            <p:spPr>
              <a:xfrm>
                <a:off x="9967865" y="5767057"/>
                <a:ext cx="6228785" cy="3358836"/>
              </a:xfrm>
              <a:custGeom>
                <a:avLst/>
                <a:gdLst>
                  <a:gd name="connsiteX0" fmla="*/ 0 w 6228785"/>
                  <a:gd name="connsiteY0" fmla="*/ 0 h 3358836"/>
                  <a:gd name="connsiteX1" fmla="*/ 3847723 w 6228785"/>
                  <a:gd name="connsiteY1" fmla="*/ 1140737 h 3358836"/>
                  <a:gd name="connsiteX2" fmla="*/ 6228785 w 6228785"/>
                  <a:gd name="connsiteY2" fmla="*/ 3358836 h 3358836"/>
                </a:gdLst>
                <a:ahLst/>
                <a:cxnLst>
                  <a:cxn ang="0">
                    <a:pos x="connsiteX0" y="connsiteY0"/>
                  </a:cxn>
                  <a:cxn ang="0">
                    <a:pos x="connsiteX1" y="connsiteY1"/>
                  </a:cxn>
                  <a:cxn ang="0">
                    <a:pos x="connsiteX2" y="connsiteY2"/>
                  </a:cxn>
                </a:cxnLst>
                <a:rect l="l" t="t" r="r" b="b"/>
                <a:pathLst>
                  <a:path w="6228785" h="3358836">
                    <a:moveTo>
                      <a:pt x="0" y="0"/>
                    </a:moveTo>
                    <a:cubicBezTo>
                      <a:pt x="1404796" y="290465"/>
                      <a:pt x="2809592" y="580931"/>
                      <a:pt x="3847723" y="1140737"/>
                    </a:cubicBezTo>
                    <a:cubicBezTo>
                      <a:pt x="4885854" y="1700543"/>
                      <a:pt x="5557319" y="2529689"/>
                      <a:pt x="6228785" y="3358836"/>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2" name="Freeform: Shape 71">
                <a:extLst>
                  <a:ext uri="{FF2B5EF4-FFF2-40B4-BE49-F238E27FC236}">
                    <a16:creationId xmlns:a16="http://schemas.microsoft.com/office/drawing/2014/main" id="{DA3E689F-15DA-B3B7-09F7-3EE74334F56A}"/>
                  </a:ext>
                </a:extLst>
              </p:cNvPr>
              <p:cNvSpPr/>
              <p:nvPr/>
            </p:nvSpPr>
            <p:spPr>
              <a:xfrm>
                <a:off x="9976919" y="5229795"/>
                <a:ext cx="10284736" cy="1324914"/>
              </a:xfrm>
              <a:custGeom>
                <a:avLst/>
                <a:gdLst>
                  <a:gd name="connsiteX0" fmla="*/ 0 w 10284736"/>
                  <a:gd name="connsiteY0" fmla="*/ 537262 h 1324914"/>
                  <a:gd name="connsiteX1" fmla="*/ 3956364 w 10284736"/>
                  <a:gd name="connsiteY1" fmla="*/ 30268 h 1324914"/>
                  <a:gd name="connsiteX2" fmla="*/ 10284736 w 10284736"/>
                  <a:gd name="connsiteY2" fmla="*/ 1324914 h 1324914"/>
                </a:gdLst>
                <a:ahLst/>
                <a:cxnLst>
                  <a:cxn ang="0">
                    <a:pos x="connsiteX0" y="connsiteY0"/>
                  </a:cxn>
                  <a:cxn ang="0">
                    <a:pos x="connsiteX1" y="connsiteY1"/>
                  </a:cxn>
                  <a:cxn ang="0">
                    <a:pos x="connsiteX2" y="connsiteY2"/>
                  </a:cxn>
                </a:cxnLst>
                <a:rect l="l" t="t" r="r" b="b"/>
                <a:pathLst>
                  <a:path w="10284736" h="1324914">
                    <a:moveTo>
                      <a:pt x="0" y="537262"/>
                    </a:moveTo>
                    <a:cubicBezTo>
                      <a:pt x="1121120" y="218127"/>
                      <a:pt x="2242241" y="-101007"/>
                      <a:pt x="3956364" y="30268"/>
                    </a:cubicBezTo>
                    <a:cubicBezTo>
                      <a:pt x="5670487" y="161543"/>
                      <a:pt x="7977611" y="743228"/>
                      <a:pt x="10284736" y="1324914"/>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3" name="Freeform: Shape 72">
                <a:extLst>
                  <a:ext uri="{FF2B5EF4-FFF2-40B4-BE49-F238E27FC236}">
                    <a16:creationId xmlns:a16="http://schemas.microsoft.com/office/drawing/2014/main" id="{981C0CB3-D770-BB7D-858F-079244FA27A3}"/>
                  </a:ext>
                </a:extLst>
              </p:cNvPr>
              <p:cNvSpPr/>
              <p:nvPr/>
            </p:nvSpPr>
            <p:spPr>
              <a:xfrm>
                <a:off x="9976919" y="5690739"/>
                <a:ext cx="9895437" cy="2022813"/>
              </a:xfrm>
              <a:custGeom>
                <a:avLst/>
                <a:gdLst>
                  <a:gd name="connsiteX0" fmla="*/ 0 w 9895437"/>
                  <a:gd name="connsiteY0" fmla="*/ 67265 h 2022813"/>
                  <a:gd name="connsiteX1" fmla="*/ 4436198 w 9895437"/>
                  <a:gd name="connsiteY1" fmla="*/ 239281 h 2022813"/>
                  <a:gd name="connsiteX2" fmla="*/ 9895437 w 9895437"/>
                  <a:gd name="connsiteY2" fmla="*/ 2022813 h 2022813"/>
                </a:gdLst>
                <a:ahLst/>
                <a:cxnLst>
                  <a:cxn ang="0">
                    <a:pos x="connsiteX0" y="connsiteY0"/>
                  </a:cxn>
                  <a:cxn ang="0">
                    <a:pos x="connsiteX1" y="connsiteY1"/>
                  </a:cxn>
                  <a:cxn ang="0">
                    <a:pos x="connsiteX2" y="connsiteY2"/>
                  </a:cxn>
                </a:cxnLst>
                <a:rect l="l" t="t" r="r" b="b"/>
                <a:pathLst>
                  <a:path w="9895437" h="2022813">
                    <a:moveTo>
                      <a:pt x="0" y="67265"/>
                    </a:moveTo>
                    <a:cubicBezTo>
                      <a:pt x="1393479" y="-9690"/>
                      <a:pt x="2786959" y="-86644"/>
                      <a:pt x="4436198" y="239281"/>
                    </a:cubicBezTo>
                    <a:cubicBezTo>
                      <a:pt x="6085438" y="565206"/>
                      <a:pt x="7990437" y="1294009"/>
                      <a:pt x="9895437" y="2022813"/>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4" name="Freeform: Shape 73">
                <a:extLst>
                  <a:ext uri="{FF2B5EF4-FFF2-40B4-BE49-F238E27FC236}">
                    <a16:creationId xmlns:a16="http://schemas.microsoft.com/office/drawing/2014/main" id="{77C5B994-BDA2-D36E-CB0B-BD2A762299EA}"/>
                  </a:ext>
                </a:extLst>
              </p:cNvPr>
              <p:cNvSpPr/>
              <p:nvPr/>
            </p:nvSpPr>
            <p:spPr>
              <a:xfrm>
                <a:off x="9985972" y="5776111"/>
                <a:ext cx="11253458" cy="3286408"/>
              </a:xfrm>
              <a:custGeom>
                <a:avLst/>
                <a:gdLst>
                  <a:gd name="connsiteX0" fmla="*/ 0 w 11253458"/>
                  <a:gd name="connsiteY0" fmla="*/ 0 h 3286408"/>
                  <a:gd name="connsiteX1" fmla="*/ 5613149 w 11253458"/>
                  <a:gd name="connsiteY1" fmla="*/ 914400 h 3286408"/>
                  <a:gd name="connsiteX2" fmla="*/ 11253458 w 11253458"/>
                  <a:gd name="connsiteY2" fmla="*/ 3286408 h 3286408"/>
                </a:gdLst>
                <a:ahLst/>
                <a:cxnLst>
                  <a:cxn ang="0">
                    <a:pos x="connsiteX0" y="connsiteY0"/>
                  </a:cxn>
                  <a:cxn ang="0">
                    <a:pos x="connsiteX1" y="connsiteY1"/>
                  </a:cxn>
                  <a:cxn ang="0">
                    <a:pos x="connsiteX2" y="connsiteY2"/>
                  </a:cxn>
                </a:cxnLst>
                <a:rect l="l" t="t" r="r" b="b"/>
                <a:pathLst>
                  <a:path w="11253458" h="3286408">
                    <a:moveTo>
                      <a:pt x="0" y="0"/>
                    </a:moveTo>
                    <a:cubicBezTo>
                      <a:pt x="1868786" y="183332"/>
                      <a:pt x="3737573" y="366665"/>
                      <a:pt x="5613149" y="914400"/>
                    </a:cubicBezTo>
                    <a:cubicBezTo>
                      <a:pt x="7488725" y="1462135"/>
                      <a:pt x="9371091" y="2374271"/>
                      <a:pt x="11253458" y="3286408"/>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7" name="Freeform: Shape 76">
                <a:extLst>
                  <a:ext uri="{FF2B5EF4-FFF2-40B4-BE49-F238E27FC236}">
                    <a16:creationId xmlns:a16="http://schemas.microsoft.com/office/drawing/2014/main" id="{97BCB401-5886-253A-A02A-9F40C21B9CDE}"/>
                  </a:ext>
                </a:extLst>
              </p:cNvPr>
              <p:cNvSpPr/>
              <p:nvPr/>
            </p:nvSpPr>
            <p:spPr>
              <a:xfrm>
                <a:off x="15689655" y="5096672"/>
                <a:ext cx="4572000" cy="1494251"/>
              </a:xfrm>
              <a:custGeom>
                <a:avLst/>
                <a:gdLst>
                  <a:gd name="connsiteX0" fmla="*/ 4572000 w 4572000"/>
                  <a:gd name="connsiteY0" fmla="*/ 1494251 h 1494251"/>
                  <a:gd name="connsiteX1" fmla="*/ 2236206 w 4572000"/>
                  <a:gd name="connsiteY1" fmla="*/ 244873 h 1494251"/>
                  <a:gd name="connsiteX2" fmla="*/ 0 w 4572000"/>
                  <a:gd name="connsiteY2" fmla="*/ 429 h 1494251"/>
                </a:gdLst>
                <a:ahLst/>
                <a:cxnLst>
                  <a:cxn ang="0">
                    <a:pos x="connsiteX0" y="connsiteY0"/>
                  </a:cxn>
                  <a:cxn ang="0">
                    <a:pos x="connsiteX1" y="connsiteY1"/>
                  </a:cxn>
                  <a:cxn ang="0">
                    <a:pos x="connsiteX2" y="connsiteY2"/>
                  </a:cxn>
                </a:cxnLst>
                <a:rect l="l" t="t" r="r" b="b"/>
                <a:pathLst>
                  <a:path w="4572000" h="1494251">
                    <a:moveTo>
                      <a:pt x="4572000" y="1494251"/>
                    </a:moveTo>
                    <a:cubicBezTo>
                      <a:pt x="3785103" y="994047"/>
                      <a:pt x="2998206" y="493843"/>
                      <a:pt x="2236206" y="244873"/>
                    </a:cubicBezTo>
                    <a:cubicBezTo>
                      <a:pt x="1474206" y="-4097"/>
                      <a:pt x="737103" y="-1834"/>
                      <a:pt x="0" y="429"/>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9" name="Freeform: Shape 78">
                <a:extLst>
                  <a:ext uri="{FF2B5EF4-FFF2-40B4-BE49-F238E27FC236}">
                    <a16:creationId xmlns:a16="http://schemas.microsoft.com/office/drawing/2014/main" id="{D46832C8-00EC-61C7-2486-55D3AF97D8F0}"/>
                  </a:ext>
                </a:extLst>
              </p:cNvPr>
              <p:cNvSpPr/>
              <p:nvPr/>
            </p:nvSpPr>
            <p:spPr>
              <a:xfrm>
                <a:off x="15119287" y="4906978"/>
                <a:ext cx="5124262" cy="1647731"/>
              </a:xfrm>
              <a:custGeom>
                <a:avLst/>
                <a:gdLst>
                  <a:gd name="connsiteX0" fmla="*/ 5124262 w 5124262"/>
                  <a:gd name="connsiteY0" fmla="*/ 1647731 h 1647731"/>
                  <a:gd name="connsiteX1" fmla="*/ 3730028 w 5124262"/>
                  <a:gd name="connsiteY1" fmla="*/ 362139 h 1647731"/>
                  <a:gd name="connsiteX2" fmla="*/ 0 w 5124262"/>
                  <a:gd name="connsiteY2" fmla="*/ 0 h 1647731"/>
                </a:gdLst>
                <a:ahLst/>
                <a:cxnLst>
                  <a:cxn ang="0">
                    <a:pos x="connsiteX0" y="connsiteY0"/>
                  </a:cxn>
                  <a:cxn ang="0">
                    <a:pos x="connsiteX1" y="connsiteY1"/>
                  </a:cxn>
                  <a:cxn ang="0">
                    <a:pos x="connsiteX2" y="connsiteY2"/>
                  </a:cxn>
                </a:cxnLst>
                <a:rect l="l" t="t" r="r" b="b"/>
                <a:pathLst>
                  <a:path w="5124262" h="1647731">
                    <a:moveTo>
                      <a:pt x="5124262" y="1647731"/>
                    </a:moveTo>
                    <a:cubicBezTo>
                      <a:pt x="4854167" y="1142246"/>
                      <a:pt x="4584072" y="636761"/>
                      <a:pt x="3730028" y="362139"/>
                    </a:cubicBezTo>
                    <a:cubicBezTo>
                      <a:pt x="2875984" y="87517"/>
                      <a:pt x="1437992" y="43758"/>
                      <a:pt x="0"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2" name="Freeform: Shape 81">
                <a:extLst>
                  <a:ext uri="{FF2B5EF4-FFF2-40B4-BE49-F238E27FC236}">
                    <a16:creationId xmlns:a16="http://schemas.microsoft.com/office/drawing/2014/main" id="{3D82EE60-BFE3-535E-BFC4-4166ADE93FCA}"/>
                  </a:ext>
                </a:extLst>
              </p:cNvPr>
              <p:cNvSpPr/>
              <p:nvPr/>
            </p:nvSpPr>
            <p:spPr>
              <a:xfrm>
                <a:off x="13070262" y="4943192"/>
                <a:ext cx="2039972" cy="3720974"/>
              </a:xfrm>
              <a:custGeom>
                <a:avLst/>
                <a:gdLst>
                  <a:gd name="connsiteX0" fmla="*/ 84423 w 2039972"/>
                  <a:gd name="connsiteY0" fmla="*/ 3720974 h 3720974"/>
                  <a:gd name="connsiteX1" fmla="*/ 229279 w 2039972"/>
                  <a:gd name="connsiteY1" fmla="*/ 977774 h 3720974"/>
                  <a:gd name="connsiteX2" fmla="*/ 2039972 w 2039972"/>
                  <a:gd name="connsiteY2" fmla="*/ 0 h 3720974"/>
                </a:gdLst>
                <a:ahLst/>
                <a:cxnLst>
                  <a:cxn ang="0">
                    <a:pos x="connsiteX0" y="connsiteY0"/>
                  </a:cxn>
                  <a:cxn ang="0">
                    <a:pos x="connsiteX1" y="connsiteY1"/>
                  </a:cxn>
                  <a:cxn ang="0">
                    <a:pos x="connsiteX2" y="connsiteY2"/>
                  </a:cxn>
                </a:cxnLst>
                <a:rect l="l" t="t" r="r" b="b"/>
                <a:pathLst>
                  <a:path w="2039972" h="3720974">
                    <a:moveTo>
                      <a:pt x="84423" y="3720974"/>
                    </a:moveTo>
                    <a:cubicBezTo>
                      <a:pt x="-6112" y="2659455"/>
                      <a:pt x="-96646" y="1597936"/>
                      <a:pt x="229279" y="977774"/>
                    </a:cubicBezTo>
                    <a:cubicBezTo>
                      <a:pt x="555204" y="357612"/>
                      <a:pt x="1297588" y="178806"/>
                      <a:pt x="2039972"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3" name="Freeform: Shape 82">
                <a:extLst>
                  <a:ext uri="{FF2B5EF4-FFF2-40B4-BE49-F238E27FC236}">
                    <a16:creationId xmlns:a16="http://schemas.microsoft.com/office/drawing/2014/main" id="{155EC866-5E93-699E-AF4B-FDB0F6549E1A}"/>
                  </a:ext>
                </a:extLst>
              </p:cNvPr>
              <p:cNvSpPr/>
              <p:nvPr/>
            </p:nvSpPr>
            <p:spPr>
              <a:xfrm>
                <a:off x="13163739" y="5078994"/>
                <a:ext cx="2525916" cy="3576119"/>
              </a:xfrm>
              <a:custGeom>
                <a:avLst/>
                <a:gdLst>
                  <a:gd name="connsiteX0" fmla="*/ 0 w 2525916"/>
                  <a:gd name="connsiteY0" fmla="*/ 3576119 h 3576119"/>
                  <a:gd name="connsiteX1" fmla="*/ 814811 w 2525916"/>
                  <a:gd name="connsiteY1" fmla="*/ 986828 h 3576119"/>
                  <a:gd name="connsiteX2" fmla="*/ 2525916 w 2525916"/>
                  <a:gd name="connsiteY2" fmla="*/ 0 h 3576119"/>
                </a:gdLst>
                <a:ahLst/>
                <a:cxnLst>
                  <a:cxn ang="0">
                    <a:pos x="connsiteX0" y="connsiteY0"/>
                  </a:cxn>
                  <a:cxn ang="0">
                    <a:pos x="connsiteX1" y="connsiteY1"/>
                  </a:cxn>
                  <a:cxn ang="0">
                    <a:pos x="connsiteX2" y="connsiteY2"/>
                  </a:cxn>
                </a:cxnLst>
                <a:rect l="l" t="t" r="r" b="b"/>
                <a:pathLst>
                  <a:path w="2525916" h="3576119">
                    <a:moveTo>
                      <a:pt x="0" y="3576119"/>
                    </a:moveTo>
                    <a:cubicBezTo>
                      <a:pt x="196912" y="2579483"/>
                      <a:pt x="393825" y="1582848"/>
                      <a:pt x="814811" y="986828"/>
                    </a:cubicBezTo>
                    <a:cubicBezTo>
                      <a:pt x="1235797" y="390808"/>
                      <a:pt x="1880856" y="195404"/>
                      <a:pt x="2525916"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4" name="Freeform: Shape 83">
                <a:extLst>
                  <a:ext uri="{FF2B5EF4-FFF2-40B4-BE49-F238E27FC236}">
                    <a16:creationId xmlns:a16="http://schemas.microsoft.com/office/drawing/2014/main" id="{4AC5AAAD-4CF4-A22E-EB40-179F2097728C}"/>
                  </a:ext>
                </a:extLst>
              </p:cNvPr>
              <p:cNvSpPr/>
              <p:nvPr/>
            </p:nvSpPr>
            <p:spPr>
              <a:xfrm>
                <a:off x="13163739" y="8304412"/>
                <a:ext cx="3032911" cy="785267"/>
              </a:xfrm>
              <a:custGeom>
                <a:avLst/>
                <a:gdLst>
                  <a:gd name="connsiteX0" fmla="*/ 0 w 3032911"/>
                  <a:gd name="connsiteY0" fmla="*/ 341647 h 785267"/>
                  <a:gd name="connsiteX1" fmla="*/ 1394233 w 3032911"/>
                  <a:gd name="connsiteY1" fmla="*/ 15723 h 785267"/>
                  <a:gd name="connsiteX2" fmla="*/ 3032911 w 3032911"/>
                  <a:gd name="connsiteY2" fmla="*/ 785267 h 785267"/>
                </a:gdLst>
                <a:ahLst/>
                <a:cxnLst>
                  <a:cxn ang="0">
                    <a:pos x="connsiteX0" y="connsiteY0"/>
                  </a:cxn>
                  <a:cxn ang="0">
                    <a:pos x="connsiteX1" y="connsiteY1"/>
                  </a:cxn>
                  <a:cxn ang="0">
                    <a:pos x="connsiteX2" y="connsiteY2"/>
                  </a:cxn>
                </a:cxnLst>
                <a:rect l="l" t="t" r="r" b="b"/>
                <a:pathLst>
                  <a:path w="3032911" h="785267">
                    <a:moveTo>
                      <a:pt x="0" y="341647"/>
                    </a:moveTo>
                    <a:cubicBezTo>
                      <a:pt x="444374" y="141716"/>
                      <a:pt x="888748" y="-58214"/>
                      <a:pt x="1394233" y="15723"/>
                    </a:cubicBezTo>
                    <a:cubicBezTo>
                      <a:pt x="1899718" y="89660"/>
                      <a:pt x="2466314" y="437463"/>
                      <a:pt x="3032911" y="785267"/>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5" name="Freeform: Shape 84">
                <a:extLst>
                  <a:ext uri="{FF2B5EF4-FFF2-40B4-BE49-F238E27FC236}">
                    <a16:creationId xmlns:a16="http://schemas.microsoft.com/office/drawing/2014/main" id="{AD4ED9FF-3444-5167-4D84-A590E8C0988D}"/>
                  </a:ext>
                </a:extLst>
              </p:cNvPr>
              <p:cNvSpPr/>
              <p:nvPr/>
            </p:nvSpPr>
            <p:spPr>
              <a:xfrm>
                <a:off x="13163739" y="7148545"/>
                <a:ext cx="6708617" cy="1515621"/>
              </a:xfrm>
              <a:custGeom>
                <a:avLst/>
                <a:gdLst>
                  <a:gd name="connsiteX0" fmla="*/ 0 w 6708617"/>
                  <a:gd name="connsiteY0" fmla="*/ 1515621 h 1515621"/>
                  <a:gd name="connsiteX1" fmla="*/ 3358835 w 6708617"/>
                  <a:gd name="connsiteY1" fmla="*/ 39906 h 1515621"/>
                  <a:gd name="connsiteX2" fmla="*/ 6708617 w 6708617"/>
                  <a:gd name="connsiteY2" fmla="*/ 565007 h 1515621"/>
                </a:gdLst>
                <a:ahLst/>
                <a:cxnLst>
                  <a:cxn ang="0">
                    <a:pos x="connsiteX0" y="connsiteY0"/>
                  </a:cxn>
                  <a:cxn ang="0">
                    <a:pos x="connsiteX1" y="connsiteY1"/>
                  </a:cxn>
                  <a:cxn ang="0">
                    <a:pos x="connsiteX2" y="connsiteY2"/>
                  </a:cxn>
                </a:cxnLst>
                <a:rect l="l" t="t" r="r" b="b"/>
                <a:pathLst>
                  <a:path w="6708617" h="1515621">
                    <a:moveTo>
                      <a:pt x="0" y="1515621"/>
                    </a:moveTo>
                    <a:cubicBezTo>
                      <a:pt x="1120366" y="856981"/>
                      <a:pt x="2240732" y="198342"/>
                      <a:pt x="3358835" y="39906"/>
                    </a:cubicBezTo>
                    <a:cubicBezTo>
                      <a:pt x="4476938" y="-118530"/>
                      <a:pt x="5592777" y="223238"/>
                      <a:pt x="6708617" y="565007"/>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6" name="Freeform: Shape 85">
                <a:extLst>
                  <a:ext uri="{FF2B5EF4-FFF2-40B4-BE49-F238E27FC236}">
                    <a16:creationId xmlns:a16="http://schemas.microsoft.com/office/drawing/2014/main" id="{3064F976-3019-1E9B-5C3A-32CDDE1F72EB}"/>
                  </a:ext>
                </a:extLst>
              </p:cNvPr>
              <p:cNvSpPr/>
              <p:nvPr/>
            </p:nvSpPr>
            <p:spPr>
              <a:xfrm>
                <a:off x="13154685" y="7824698"/>
                <a:ext cx="8075691" cy="1237821"/>
              </a:xfrm>
              <a:custGeom>
                <a:avLst/>
                <a:gdLst>
                  <a:gd name="connsiteX0" fmla="*/ 0 w 8075691"/>
                  <a:gd name="connsiteY0" fmla="*/ 839468 h 1237821"/>
                  <a:gd name="connsiteX1" fmla="*/ 4427145 w 8075691"/>
                  <a:gd name="connsiteY1" fmla="*/ 6550 h 1237821"/>
                  <a:gd name="connsiteX2" fmla="*/ 8075691 w 8075691"/>
                  <a:gd name="connsiteY2" fmla="*/ 1237821 h 1237821"/>
                </a:gdLst>
                <a:ahLst/>
                <a:cxnLst>
                  <a:cxn ang="0">
                    <a:pos x="connsiteX0" y="connsiteY0"/>
                  </a:cxn>
                  <a:cxn ang="0">
                    <a:pos x="connsiteX1" y="connsiteY1"/>
                  </a:cxn>
                  <a:cxn ang="0">
                    <a:pos x="connsiteX2" y="connsiteY2"/>
                  </a:cxn>
                </a:cxnLst>
                <a:rect l="l" t="t" r="r" b="b"/>
                <a:pathLst>
                  <a:path w="8075691" h="1237821">
                    <a:moveTo>
                      <a:pt x="0" y="839468"/>
                    </a:moveTo>
                    <a:cubicBezTo>
                      <a:pt x="1540598" y="389813"/>
                      <a:pt x="3081197" y="-59842"/>
                      <a:pt x="4427145" y="6550"/>
                    </a:cubicBezTo>
                    <a:cubicBezTo>
                      <a:pt x="5773093" y="72942"/>
                      <a:pt x="6924392" y="655381"/>
                      <a:pt x="8075691" y="1237821"/>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7" name="Freeform: Shape 86">
                <a:extLst>
                  <a:ext uri="{FF2B5EF4-FFF2-40B4-BE49-F238E27FC236}">
                    <a16:creationId xmlns:a16="http://schemas.microsoft.com/office/drawing/2014/main" id="{DB602981-FEDD-07F3-FF73-78BAE4259725}"/>
                  </a:ext>
                </a:extLst>
              </p:cNvPr>
              <p:cNvSpPr/>
              <p:nvPr/>
            </p:nvSpPr>
            <p:spPr>
              <a:xfrm>
                <a:off x="13145632" y="6222543"/>
                <a:ext cx="7116023" cy="2441623"/>
              </a:xfrm>
              <a:custGeom>
                <a:avLst/>
                <a:gdLst>
                  <a:gd name="connsiteX0" fmla="*/ 0 w 7116023"/>
                  <a:gd name="connsiteY0" fmla="*/ 2441623 h 2441623"/>
                  <a:gd name="connsiteX1" fmla="*/ 3648546 w 7116023"/>
                  <a:gd name="connsiteY1" fmla="*/ 169204 h 2441623"/>
                  <a:gd name="connsiteX2" fmla="*/ 7116023 w 7116023"/>
                  <a:gd name="connsiteY2" fmla="*/ 341219 h 2441623"/>
                </a:gdLst>
                <a:ahLst/>
                <a:cxnLst>
                  <a:cxn ang="0">
                    <a:pos x="connsiteX0" y="connsiteY0"/>
                  </a:cxn>
                  <a:cxn ang="0">
                    <a:pos x="connsiteX1" y="connsiteY1"/>
                  </a:cxn>
                  <a:cxn ang="0">
                    <a:pos x="connsiteX2" y="connsiteY2"/>
                  </a:cxn>
                </a:cxnLst>
                <a:rect l="l" t="t" r="r" b="b"/>
                <a:pathLst>
                  <a:path w="7116023" h="2441623">
                    <a:moveTo>
                      <a:pt x="0" y="2441623"/>
                    </a:moveTo>
                    <a:cubicBezTo>
                      <a:pt x="1231271" y="1480447"/>
                      <a:pt x="2462542" y="519271"/>
                      <a:pt x="3648546" y="169204"/>
                    </a:cubicBezTo>
                    <a:cubicBezTo>
                      <a:pt x="4834550" y="-180863"/>
                      <a:pt x="5975286" y="80178"/>
                      <a:pt x="7116023" y="341219"/>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9" name="Freeform: Shape 88">
                <a:extLst>
                  <a:ext uri="{FF2B5EF4-FFF2-40B4-BE49-F238E27FC236}">
                    <a16:creationId xmlns:a16="http://schemas.microsoft.com/office/drawing/2014/main" id="{93FF6C73-419E-AFF3-FA1C-D9D17ABD110D}"/>
                  </a:ext>
                </a:extLst>
              </p:cNvPr>
              <p:cNvSpPr/>
              <p:nvPr/>
            </p:nvSpPr>
            <p:spPr>
              <a:xfrm>
                <a:off x="11077072" y="5939073"/>
                <a:ext cx="2086667" cy="2734147"/>
              </a:xfrm>
              <a:custGeom>
                <a:avLst/>
                <a:gdLst>
                  <a:gd name="connsiteX0" fmla="*/ 2086667 w 2086667"/>
                  <a:gd name="connsiteY0" fmla="*/ 2734147 h 2734147"/>
                  <a:gd name="connsiteX1" fmla="*/ 131118 w 2086667"/>
                  <a:gd name="connsiteY1" fmla="*/ 1919335 h 2734147"/>
                  <a:gd name="connsiteX2" fmla="*/ 339348 w 2086667"/>
                  <a:gd name="connsiteY2" fmla="*/ 0 h 2734147"/>
                </a:gdLst>
                <a:ahLst/>
                <a:cxnLst>
                  <a:cxn ang="0">
                    <a:pos x="connsiteX0" y="connsiteY0"/>
                  </a:cxn>
                  <a:cxn ang="0">
                    <a:pos x="connsiteX1" y="connsiteY1"/>
                  </a:cxn>
                  <a:cxn ang="0">
                    <a:pos x="connsiteX2" y="connsiteY2"/>
                  </a:cxn>
                </a:cxnLst>
                <a:rect l="l" t="t" r="r" b="b"/>
                <a:pathLst>
                  <a:path w="2086667" h="2734147">
                    <a:moveTo>
                      <a:pt x="2086667" y="2734147"/>
                    </a:moveTo>
                    <a:cubicBezTo>
                      <a:pt x="1254502" y="2554586"/>
                      <a:pt x="422338" y="2375026"/>
                      <a:pt x="131118" y="1919335"/>
                    </a:cubicBezTo>
                    <a:cubicBezTo>
                      <a:pt x="-160102" y="1463644"/>
                      <a:pt x="89623" y="731822"/>
                      <a:pt x="339348"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0" name="Freeform: Shape 89">
                <a:extLst>
                  <a:ext uri="{FF2B5EF4-FFF2-40B4-BE49-F238E27FC236}">
                    <a16:creationId xmlns:a16="http://schemas.microsoft.com/office/drawing/2014/main" id="{078CA6F6-95CA-4D1B-5ECC-85572859B236}"/>
                  </a:ext>
                </a:extLst>
              </p:cNvPr>
              <p:cNvSpPr/>
              <p:nvPr/>
            </p:nvSpPr>
            <p:spPr>
              <a:xfrm>
                <a:off x="10954348" y="5966234"/>
                <a:ext cx="5233248" cy="3339422"/>
              </a:xfrm>
              <a:custGeom>
                <a:avLst/>
                <a:gdLst>
                  <a:gd name="connsiteX0" fmla="*/ 5233248 w 5233248"/>
                  <a:gd name="connsiteY0" fmla="*/ 3114392 h 3339422"/>
                  <a:gd name="connsiteX1" fmla="*/ 462072 w 5233248"/>
                  <a:gd name="connsiteY1" fmla="*/ 3014804 h 3339422"/>
                  <a:gd name="connsiteX2" fmla="*/ 453018 w 5233248"/>
                  <a:gd name="connsiteY2" fmla="*/ 0 h 3339422"/>
                </a:gdLst>
                <a:ahLst/>
                <a:cxnLst>
                  <a:cxn ang="0">
                    <a:pos x="connsiteX0" y="connsiteY0"/>
                  </a:cxn>
                  <a:cxn ang="0">
                    <a:pos x="connsiteX1" y="connsiteY1"/>
                  </a:cxn>
                  <a:cxn ang="0">
                    <a:pos x="connsiteX2" y="connsiteY2"/>
                  </a:cxn>
                </a:cxnLst>
                <a:rect l="l" t="t" r="r" b="b"/>
                <a:pathLst>
                  <a:path w="5233248" h="3339422">
                    <a:moveTo>
                      <a:pt x="5233248" y="3114392"/>
                    </a:moveTo>
                    <a:cubicBezTo>
                      <a:pt x="3246012" y="3324130"/>
                      <a:pt x="1258777" y="3533869"/>
                      <a:pt x="462072" y="3014804"/>
                    </a:cubicBezTo>
                    <a:cubicBezTo>
                      <a:pt x="-334633" y="2495739"/>
                      <a:pt x="59192" y="1247869"/>
                      <a:pt x="453018"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1" name="Freeform: Shape 90">
                <a:extLst>
                  <a:ext uri="{FF2B5EF4-FFF2-40B4-BE49-F238E27FC236}">
                    <a16:creationId xmlns:a16="http://schemas.microsoft.com/office/drawing/2014/main" id="{2F54819B-1312-DFB3-9A32-0E506D1ECA14}"/>
                  </a:ext>
                </a:extLst>
              </p:cNvPr>
              <p:cNvSpPr/>
              <p:nvPr/>
            </p:nvSpPr>
            <p:spPr>
              <a:xfrm>
                <a:off x="15689655" y="5106154"/>
                <a:ext cx="1243033" cy="3992579"/>
              </a:xfrm>
              <a:custGeom>
                <a:avLst/>
                <a:gdLst>
                  <a:gd name="connsiteX0" fmla="*/ 516048 w 1243033"/>
                  <a:gd name="connsiteY0" fmla="*/ 3992579 h 3992579"/>
                  <a:gd name="connsiteX1" fmla="*/ 1231272 w 1243033"/>
                  <a:gd name="connsiteY1" fmla="*/ 2308634 h 3992579"/>
                  <a:gd name="connsiteX2" fmla="*/ 0 w 1243033"/>
                  <a:gd name="connsiteY2" fmla="*/ 0 h 3992579"/>
                </a:gdLst>
                <a:ahLst/>
                <a:cxnLst>
                  <a:cxn ang="0">
                    <a:pos x="connsiteX0" y="connsiteY0"/>
                  </a:cxn>
                  <a:cxn ang="0">
                    <a:pos x="connsiteX1" y="connsiteY1"/>
                  </a:cxn>
                  <a:cxn ang="0">
                    <a:pos x="connsiteX2" y="connsiteY2"/>
                  </a:cxn>
                </a:cxnLst>
                <a:rect l="l" t="t" r="r" b="b"/>
                <a:pathLst>
                  <a:path w="1243033" h="3992579">
                    <a:moveTo>
                      <a:pt x="516048" y="3992579"/>
                    </a:moveTo>
                    <a:cubicBezTo>
                      <a:pt x="916664" y="3483321"/>
                      <a:pt x="1317280" y="2974064"/>
                      <a:pt x="1231272" y="2308634"/>
                    </a:cubicBezTo>
                    <a:cubicBezTo>
                      <a:pt x="1145264" y="1643204"/>
                      <a:pt x="572632" y="821602"/>
                      <a:pt x="0"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2" name="Freeform: Shape 91">
                <a:extLst>
                  <a:ext uri="{FF2B5EF4-FFF2-40B4-BE49-F238E27FC236}">
                    <a16:creationId xmlns:a16="http://schemas.microsoft.com/office/drawing/2014/main" id="{50EBCEDB-CDEA-63AA-0B65-D0FCE2BE88D0}"/>
                  </a:ext>
                </a:extLst>
              </p:cNvPr>
              <p:cNvSpPr/>
              <p:nvPr/>
            </p:nvSpPr>
            <p:spPr>
              <a:xfrm>
                <a:off x="15110234" y="4970352"/>
                <a:ext cx="1226783" cy="4092167"/>
              </a:xfrm>
              <a:custGeom>
                <a:avLst/>
                <a:gdLst>
                  <a:gd name="connsiteX0" fmla="*/ 1086416 w 1226783"/>
                  <a:gd name="connsiteY0" fmla="*/ 4092167 h 4092167"/>
                  <a:gd name="connsiteX1" fmla="*/ 1131683 w 1226783"/>
                  <a:gd name="connsiteY1" fmla="*/ 2046084 h 4092167"/>
                  <a:gd name="connsiteX2" fmla="*/ 0 w 1226783"/>
                  <a:gd name="connsiteY2" fmla="*/ 0 h 4092167"/>
                </a:gdLst>
                <a:ahLst/>
                <a:cxnLst>
                  <a:cxn ang="0">
                    <a:pos x="connsiteX0" y="connsiteY0"/>
                  </a:cxn>
                  <a:cxn ang="0">
                    <a:pos x="connsiteX1" y="connsiteY1"/>
                  </a:cxn>
                  <a:cxn ang="0">
                    <a:pos x="connsiteX2" y="connsiteY2"/>
                  </a:cxn>
                </a:cxnLst>
                <a:rect l="l" t="t" r="r" b="b"/>
                <a:pathLst>
                  <a:path w="1226783" h="4092167">
                    <a:moveTo>
                      <a:pt x="1086416" y="4092167"/>
                    </a:moveTo>
                    <a:cubicBezTo>
                      <a:pt x="1199584" y="3410139"/>
                      <a:pt x="1312752" y="2728112"/>
                      <a:pt x="1131683" y="2046084"/>
                    </a:cubicBezTo>
                    <a:cubicBezTo>
                      <a:pt x="950614" y="1364056"/>
                      <a:pt x="475307" y="682028"/>
                      <a:pt x="0"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3" name="Freeform: Shape 92">
                <a:extLst>
                  <a:ext uri="{FF2B5EF4-FFF2-40B4-BE49-F238E27FC236}">
                    <a16:creationId xmlns:a16="http://schemas.microsoft.com/office/drawing/2014/main" id="{6C15B474-54BE-17E4-73B4-EFE6F757C392}"/>
                  </a:ext>
                </a:extLst>
              </p:cNvPr>
              <p:cNvSpPr/>
              <p:nvPr/>
            </p:nvSpPr>
            <p:spPr>
              <a:xfrm flipV="1">
                <a:off x="16205703" y="8938136"/>
                <a:ext cx="5033727" cy="739264"/>
              </a:xfrm>
              <a:custGeom>
                <a:avLst/>
                <a:gdLst>
                  <a:gd name="connsiteX0" fmla="*/ 0 w 5024673"/>
                  <a:gd name="connsiteY0" fmla="*/ 616015 h 616015"/>
                  <a:gd name="connsiteX1" fmla="*/ 1801640 w 5024673"/>
                  <a:gd name="connsiteY1" fmla="*/ 379 h 616015"/>
                  <a:gd name="connsiteX2" fmla="*/ 5024673 w 5024673"/>
                  <a:gd name="connsiteY2" fmla="*/ 543587 h 616015"/>
                </a:gdLst>
                <a:ahLst/>
                <a:cxnLst>
                  <a:cxn ang="0">
                    <a:pos x="connsiteX0" y="connsiteY0"/>
                  </a:cxn>
                  <a:cxn ang="0">
                    <a:pos x="connsiteX1" y="connsiteY1"/>
                  </a:cxn>
                  <a:cxn ang="0">
                    <a:pos x="connsiteX2" y="connsiteY2"/>
                  </a:cxn>
                </a:cxnLst>
                <a:rect l="l" t="t" r="r" b="b"/>
                <a:pathLst>
                  <a:path w="5024673" h="616015">
                    <a:moveTo>
                      <a:pt x="0" y="616015"/>
                    </a:moveTo>
                    <a:cubicBezTo>
                      <a:pt x="482097" y="314232"/>
                      <a:pt x="964195" y="12450"/>
                      <a:pt x="1801640" y="379"/>
                    </a:cubicBezTo>
                    <a:cubicBezTo>
                      <a:pt x="2639085" y="-11692"/>
                      <a:pt x="3831879" y="265947"/>
                      <a:pt x="5024673" y="543587"/>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4" name="Freeform: Shape 93">
                <a:extLst>
                  <a:ext uri="{FF2B5EF4-FFF2-40B4-BE49-F238E27FC236}">
                    <a16:creationId xmlns:a16="http://schemas.microsoft.com/office/drawing/2014/main" id="{53EFBE13-DE9E-D90F-E47F-250BE9F2EF4B}"/>
                  </a:ext>
                </a:extLst>
              </p:cNvPr>
              <p:cNvSpPr/>
              <p:nvPr/>
            </p:nvSpPr>
            <p:spPr>
              <a:xfrm>
                <a:off x="16187596" y="7633757"/>
                <a:ext cx="3684760" cy="1464976"/>
              </a:xfrm>
              <a:custGeom>
                <a:avLst/>
                <a:gdLst>
                  <a:gd name="connsiteX0" fmla="*/ 0 w 3684760"/>
                  <a:gd name="connsiteY0" fmla="*/ 1464976 h 1464976"/>
                  <a:gd name="connsiteX1" fmla="*/ 1593410 w 3684760"/>
                  <a:gd name="connsiteY1" fmla="*/ 170330 h 1464976"/>
                  <a:gd name="connsiteX2" fmla="*/ 3684760 w 3684760"/>
                  <a:gd name="connsiteY2" fmla="*/ 52635 h 1464976"/>
                </a:gdLst>
                <a:ahLst/>
                <a:cxnLst>
                  <a:cxn ang="0">
                    <a:pos x="connsiteX0" y="connsiteY0"/>
                  </a:cxn>
                  <a:cxn ang="0">
                    <a:pos x="connsiteX1" y="connsiteY1"/>
                  </a:cxn>
                  <a:cxn ang="0">
                    <a:pos x="connsiteX2" y="connsiteY2"/>
                  </a:cxn>
                </a:cxnLst>
                <a:rect l="l" t="t" r="r" b="b"/>
                <a:pathLst>
                  <a:path w="3684760" h="1464976">
                    <a:moveTo>
                      <a:pt x="0" y="1464976"/>
                    </a:moveTo>
                    <a:cubicBezTo>
                      <a:pt x="489641" y="935348"/>
                      <a:pt x="979283" y="405720"/>
                      <a:pt x="1593410" y="170330"/>
                    </a:cubicBezTo>
                    <a:cubicBezTo>
                      <a:pt x="2207537" y="-65060"/>
                      <a:pt x="2946148" y="-6213"/>
                      <a:pt x="3684760" y="52635"/>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5" name="Freeform: Shape 94">
                <a:extLst>
                  <a:ext uri="{FF2B5EF4-FFF2-40B4-BE49-F238E27FC236}">
                    <a16:creationId xmlns:a16="http://schemas.microsoft.com/office/drawing/2014/main" id="{C5F3FFB5-3479-4FA0-8B0B-AE477C377100}"/>
                  </a:ext>
                </a:extLst>
              </p:cNvPr>
              <p:cNvSpPr/>
              <p:nvPr/>
            </p:nvSpPr>
            <p:spPr>
              <a:xfrm>
                <a:off x="16205703" y="6474659"/>
                <a:ext cx="4074059" cy="2605967"/>
              </a:xfrm>
              <a:custGeom>
                <a:avLst/>
                <a:gdLst>
                  <a:gd name="connsiteX0" fmla="*/ 0 w 4074059"/>
                  <a:gd name="connsiteY0" fmla="*/ 2605967 h 2605967"/>
                  <a:gd name="connsiteX1" fmla="*/ 1240325 w 4074059"/>
                  <a:gd name="connsiteY1" fmla="*/ 306387 h 2605967"/>
                  <a:gd name="connsiteX2" fmla="*/ 4074059 w 4074059"/>
                  <a:gd name="connsiteY2" fmla="*/ 89103 h 2605967"/>
                </a:gdLst>
                <a:ahLst/>
                <a:cxnLst>
                  <a:cxn ang="0">
                    <a:pos x="connsiteX0" y="connsiteY0"/>
                  </a:cxn>
                  <a:cxn ang="0">
                    <a:pos x="connsiteX1" y="connsiteY1"/>
                  </a:cxn>
                  <a:cxn ang="0">
                    <a:pos x="connsiteX2" y="connsiteY2"/>
                  </a:cxn>
                </a:cxnLst>
                <a:rect l="l" t="t" r="r" b="b"/>
                <a:pathLst>
                  <a:path w="4074059" h="2605967">
                    <a:moveTo>
                      <a:pt x="0" y="2605967"/>
                    </a:moveTo>
                    <a:cubicBezTo>
                      <a:pt x="280657" y="1665915"/>
                      <a:pt x="561315" y="725864"/>
                      <a:pt x="1240325" y="306387"/>
                    </a:cubicBezTo>
                    <a:cubicBezTo>
                      <a:pt x="1919335" y="-113090"/>
                      <a:pt x="2996697" y="-11994"/>
                      <a:pt x="4074059" y="89103"/>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6" name="Freeform: Shape 95">
                <a:extLst>
                  <a:ext uri="{FF2B5EF4-FFF2-40B4-BE49-F238E27FC236}">
                    <a16:creationId xmlns:a16="http://schemas.microsoft.com/office/drawing/2014/main" id="{3A0667F7-39C7-D33B-4584-08C726F83E32}"/>
                  </a:ext>
                </a:extLst>
              </p:cNvPr>
              <p:cNvSpPr/>
              <p:nvPr/>
            </p:nvSpPr>
            <p:spPr>
              <a:xfrm>
                <a:off x="11407366" y="4961299"/>
                <a:ext cx="3702868" cy="968721"/>
              </a:xfrm>
              <a:custGeom>
                <a:avLst/>
                <a:gdLst>
                  <a:gd name="connsiteX0" fmla="*/ 0 w 3702868"/>
                  <a:gd name="connsiteY0" fmla="*/ 968721 h 968721"/>
                  <a:gd name="connsiteX1" fmla="*/ 1412341 w 3702868"/>
                  <a:gd name="connsiteY1" fmla="*/ 389299 h 968721"/>
                  <a:gd name="connsiteX2" fmla="*/ 3702868 w 3702868"/>
                  <a:gd name="connsiteY2" fmla="*/ 0 h 968721"/>
                </a:gdLst>
                <a:ahLst/>
                <a:cxnLst>
                  <a:cxn ang="0">
                    <a:pos x="connsiteX0" y="connsiteY0"/>
                  </a:cxn>
                  <a:cxn ang="0">
                    <a:pos x="connsiteX1" y="connsiteY1"/>
                  </a:cxn>
                  <a:cxn ang="0">
                    <a:pos x="connsiteX2" y="connsiteY2"/>
                  </a:cxn>
                </a:cxnLst>
                <a:rect l="l" t="t" r="r" b="b"/>
                <a:pathLst>
                  <a:path w="3702868" h="968721">
                    <a:moveTo>
                      <a:pt x="0" y="968721"/>
                    </a:moveTo>
                    <a:cubicBezTo>
                      <a:pt x="397598" y="759736"/>
                      <a:pt x="795196" y="550752"/>
                      <a:pt x="1412341" y="389299"/>
                    </a:cubicBezTo>
                    <a:cubicBezTo>
                      <a:pt x="2029486" y="227846"/>
                      <a:pt x="2866177" y="113923"/>
                      <a:pt x="3702868"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7" name="Freeform: Shape 96">
                <a:extLst>
                  <a:ext uri="{FF2B5EF4-FFF2-40B4-BE49-F238E27FC236}">
                    <a16:creationId xmlns:a16="http://schemas.microsoft.com/office/drawing/2014/main" id="{DD42B96D-4339-6F79-BCAD-2FA941326D55}"/>
                  </a:ext>
                </a:extLst>
              </p:cNvPr>
              <p:cNvSpPr/>
              <p:nvPr/>
            </p:nvSpPr>
            <p:spPr>
              <a:xfrm>
                <a:off x="11398313" y="5088048"/>
                <a:ext cx="4264182" cy="851025"/>
              </a:xfrm>
              <a:custGeom>
                <a:avLst/>
                <a:gdLst>
                  <a:gd name="connsiteX0" fmla="*/ 0 w 4264182"/>
                  <a:gd name="connsiteY0" fmla="*/ 851025 h 851025"/>
                  <a:gd name="connsiteX1" fmla="*/ 2073243 w 4264182"/>
                  <a:gd name="connsiteY1" fmla="*/ 497940 h 851025"/>
                  <a:gd name="connsiteX2" fmla="*/ 4264182 w 4264182"/>
                  <a:gd name="connsiteY2" fmla="*/ 0 h 851025"/>
                </a:gdLst>
                <a:ahLst/>
                <a:cxnLst>
                  <a:cxn ang="0">
                    <a:pos x="connsiteX0" y="connsiteY0"/>
                  </a:cxn>
                  <a:cxn ang="0">
                    <a:pos x="connsiteX1" y="connsiteY1"/>
                  </a:cxn>
                  <a:cxn ang="0">
                    <a:pos x="connsiteX2" y="connsiteY2"/>
                  </a:cxn>
                </a:cxnLst>
                <a:rect l="l" t="t" r="r" b="b"/>
                <a:pathLst>
                  <a:path w="4264182" h="851025">
                    <a:moveTo>
                      <a:pt x="0" y="851025"/>
                    </a:moveTo>
                    <a:cubicBezTo>
                      <a:pt x="681273" y="745401"/>
                      <a:pt x="1362546" y="639777"/>
                      <a:pt x="2073243" y="497940"/>
                    </a:cubicBezTo>
                    <a:cubicBezTo>
                      <a:pt x="2783940" y="356103"/>
                      <a:pt x="3524061" y="178051"/>
                      <a:pt x="4264182"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8" name="Freeform: Shape 97">
                <a:extLst>
                  <a:ext uri="{FF2B5EF4-FFF2-40B4-BE49-F238E27FC236}">
                    <a16:creationId xmlns:a16="http://schemas.microsoft.com/office/drawing/2014/main" id="{0742059E-19E3-8294-231B-3C5440F35B25}"/>
                  </a:ext>
                </a:extLst>
              </p:cNvPr>
              <p:cNvSpPr/>
              <p:nvPr/>
            </p:nvSpPr>
            <p:spPr>
              <a:xfrm>
                <a:off x="11389259" y="5843726"/>
                <a:ext cx="8474044" cy="1842666"/>
              </a:xfrm>
              <a:custGeom>
                <a:avLst/>
                <a:gdLst>
                  <a:gd name="connsiteX0" fmla="*/ 0 w 8474044"/>
                  <a:gd name="connsiteY0" fmla="*/ 95347 h 1842666"/>
                  <a:gd name="connsiteX1" fmla="*/ 4155541 w 8474044"/>
                  <a:gd name="connsiteY1" fmla="*/ 194935 h 1842666"/>
                  <a:gd name="connsiteX2" fmla="*/ 8474044 w 8474044"/>
                  <a:gd name="connsiteY2" fmla="*/ 1842666 h 1842666"/>
                </a:gdLst>
                <a:ahLst/>
                <a:cxnLst>
                  <a:cxn ang="0">
                    <a:pos x="connsiteX0" y="connsiteY0"/>
                  </a:cxn>
                  <a:cxn ang="0">
                    <a:pos x="connsiteX1" y="connsiteY1"/>
                  </a:cxn>
                  <a:cxn ang="0">
                    <a:pos x="connsiteX2" y="connsiteY2"/>
                  </a:cxn>
                </a:cxnLst>
                <a:rect l="l" t="t" r="r" b="b"/>
                <a:pathLst>
                  <a:path w="8474044" h="1842666">
                    <a:moveTo>
                      <a:pt x="0" y="95347"/>
                    </a:moveTo>
                    <a:cubicBezTo>
                      <a:pt x="1371600" y="-469"/>
                      <a:pt x="2743200" y="-96285"/>
                      <a:pt x="4155541" y="194935"/>
                    </a:cubicBezTo>
                    <a:cubicBezTo>
                      <a:pt x="5567882" y="486155"/>
                      <a:pt x="7020963" y="1164410"/>
                      <a:pt x="8474044" y="1842666"/>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9" name="Freeform: Shape 98">
                <a:extLst>
                  <a:ext uri="{FF2B5EF4-FFF2-40B4-BE49-F238E27FC236}">
                    <a16:creationId xmlns:a16="http://schemas.microsoft.com/office/drawing/2014/main" id="{854FC6AC-72F5-96A1-3615-479A2F760BBA}"/>
                  </a:ext>
                </a:extLst>
              </p:cNvPr>
              <p:cNvSpPr/>
              <p:nvPr/>
            </p:nvSpPr>
            <p:spPr>
              <a:xfrm>
                <a:off x="20252602" y="6563762"/>
                <a:ext cx="1155342" cy="2498757"/>
              </a:xfrm>
              <a:custGeom>
                <a:avLst/>
                <a:gdLst>
                  <a:gd name="connsiteX0" fmla="*/ 0 w 1155342"/>
                  <a:gd name="connsiteY0" fmla="*/ 0 h 2498757"/>
                  <a:gd name="connsiteX1" fmla="*/ 1077362 w 1155342"/>
                  <a:gd name="connsiteY1" fmla="*/ 633743 h 2498757"/>
                  <a:gd name="connsiteX2" fmla="*/ 986828 w 1155342"/>
                  <a:gd name="connsiteY2" fmla="*/ 2498757 h 2498757"/>
                </a:gdLst>
                <a:ahLst/>
                <a:cxnLst>
                  <a:cxn ang="0">
                    <a:pos x="connsiteX0" y="connsiteY0"/>
                  </a:cxn>
                  <a:cxn ang="0">
                    <a:pos x="connsiteX1" y="connsiteY1"/>
                  </a:cxn>
                  <a:cxn ang="0">
                    <a:pos x="connsiteX2" y="connsiteY2"/>
                  </a:cxn>
                </a:cxnLst>
                <a:rect l="l" t="t" r="r" b="b"/>
                <a:pathLst>
                  <a:path w="1155342" h="2498757">
                    <a:moveTo>
                      <a:pt x="0" y="0"/>
                    </a:moveTo>
                    <a:cubicBezTo>
                      <a:pt x="456445" y="108642"/>
                      <a:pt x="912891" y="217284"/>
                      <a:pt x="1077362" y="633743"/>
                    </a:cubicBezTo>
                    <a:cubicBezTo>
                      <a:pt x="1241833" y="1050203"/>
                      <a:pt x="1114330" y="1774480"/>
                      <a:pt x="986828" y="2498757"/>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0" name="Freeform: Shape 99">
                <a:extLst>
                  <a:ext uri="{FF2B5EF4-FFF2-40B4-BE49-F238E27FC236}">
                    <a16:creationId xmlns:a16="http://schemas.microsoft.com/office/drawing/2014/main" id="{6F1B79D7-CD6A-B9CC-E230-FA830756129A}"/>
                  </a:ext>
                </a:extLst>
              </p:cNvPr>
              <p:cNvSpPr/>
              <p:nvPr/>
            </p:nvSpPr>
            <p:spPr>
              <a:xfrm>
                <a:off x="19827089" y="7666352"/>
                <a:ext cx="1403287" cy="1378060"/>
              </a:xfrm>
              <a:custGeom>
                <a:avLst/>
                <a:gdLst>
                  <a:gd name="connsiteX0" fmla="*/ 0 w 1403287"/>
                  <a:gd name="connsiteY0" fmla="*/ 1933 h 1378060"/>
                  <a:gd name="connsiteX1" fmla="*/ 914400 w 1403287"/>
                  <a:gd name="connsiteY1" fmla="*/ 219216 h 1378060"/>
                  <a:gd name="connsiteX2" fmla="*/ 1403287 w 1403287"/>
                  <a:gd name="connsiteY2" fmla="*/ 1378060 h 1378060"/>
                </a:gdLst>
                <a:ahLst/>
                <a:cxnLst>
                  <a:cxn ang="0">
                    <a:pos x="connsiteX0" y="connsiteY0"/>
                  </a:cxn>
                  <a:cxn ang="0">
                    <a:pos x="connsiteX1" y="connsiteY1"/>
                  </a:cxn>
                  <a:cxn ang="0">
                    <a:pos x="connsiteX2" y="connsiteY2"/>
                  </a:cxn>
                </a:cxnLst>
                <a:rect l="l" t="t" r="r" b="b"/>
                <a:pathLst>
                  <a:path w="1403287" h="1378060">
                    <a:moveTo>
                      <a:pt x="0" y="1933"/>
                    </a:moveTo>
                    <a:cubicBezTo>
                      <a:pt x="340259" y="-4103"/>
                      <a:pt x="680519" y="-10138"/>
                      <a:pt x="914400" y="219216"/>
                    </a:cubicBezTo>
                    <a:cubicBezTo>
                      <a:pt x="1148281" y="448570"/>
                      <a:pt x="1275784" y="913315"/>
                      <a:pt x="1403287" y="137806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1" name="Freeform: Shape 100">
                <a:extLst>
                  <a:ext uri="{FF2B5EF4-FFF2-40B4-BE49-F238E27FC236}">
                    <a16:creationId xmlns:a16="http://schemas.microsoft.com/office/drawing/2014/main" id="{817862C1-CCB7-0C97-8015-037C75CEC93B}"/>
                  </a:ext>
                </a:extLst>
              </p:cNvPr>
              <p:cNvSpPr/>
              <p:nvPr/>
            </p:nvSpPr>
            <p:spPr>
              <a:xfrm>
                <a:off x="19827089" y="6581869"/>
                <a:ext cx="604244" cy="1086416"/>
              </a:xfrm>
              <a:custGeom>
                <a:avLst/>
                <a:gdLst>
                  <a:gd name="connsiteX0" fmla="*/ 0 w 604244"/>
                  <a:gd name="connsiteY0" fmla="*/ 1086416 h 1086416"/>
                  <a:gd name="connsiteX1" fmla="*/ 579422 w 604244"/>
                  <a:gd name="connsiteY1" fmla="*/ 787652 h 1086416"/>
                  <a:gd name="connsiteX2" fmla="*/ 443620 w 604244"/>
                  <a:gd name="connsiteY2" fmla="*/ 0 h 1086416"/>
                </a:gdLst>
                <a:ahLst/>
                <a:cxnLst>
                  <a:cxn ang="0">
                    <a:pos x="connsiteX0" y="connsiteY0"/>
                  </a:cxn>
                  <a:cxn ang="0">
                    <a:pos x="connsiteX1" y="connsiteY1"/>
                  </a:cxn>
                  <a:cxn ang="0">
                    <a:pos x="connsiteX2" y="connsiteY2"/>
                  </a:cxn>
                </a:cxnLst>
                <a:rect l="l" t="t" r="r" b="b"/>
                <a:pathLst>
                  <a:path w="604244" h="1086416">
                    <a:moveTo>
                      <a:pt x="0" y="1086416"/>
                    </a:moveTo>
                    <a:cubicBezTo>
                      <a:pt x="252742" y="1027568"/>
                      <a:pt x="505485" y="968721"/>
                      <a:pt x="579422" y="787652"/>
                    </a:cubicBezTo>
                    <a:cubicBezTo>
                      <a:pt x="653359" y="606583"/>
                      <a:pt x="548489" y="303291"/>
                      <a:pt x="443620" y="0"/>
                    </a:cubicBezTo>
                  </a:path>
                </a:pathLst>
              </a:cu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grpSp>
      <p:grpSp>
        <p:nvGrpSpPr>
          <p:cNvPr id="111" name="Group 110">
            <a:extLst>
              <a:ext uri="{FF2B5EF4-FFF2-40B4-BE49-F238E27FC236}">
                <a16:creationId xmlns:a16="http://schemas.microsoft.com/office/drawing/2014/main" id="{2A113868-2C1A-DED1-49C7-7ADAD6177067}"/>
              </a:ext>
            </a:extLst>
          </p:cNvPr>
          <p:cNvGrpSpPr/>
          <p:nvPr/>
        </p:nvGrpSpPr>
        <p:grpSpPr>
          <a:xfrm>
            <a:off x="4862021" y="2593960"/>
            <a:ext cx="246408" cy="308010"/>
            <a:chOff x="9843698" y="5429025"/>
            <a:chExt cx="270653" cy="338316"/>
          </a:xfrm>
        </p:grpSpPr>
        <p:pic>
          <p:nvPicPr>
            <p:cNvPr id="109" name="Graphic 108">
              <a:extLst>
                <a:ext uri="{FF2B5EF4-FFF2-40B4-BE49-F238E27FC236}">
                  <a16:creationId xmlns:a16="http://schemas.microsoft.com/office/drawing/2014/main" id="{EA91BAF9-33CA-F2D3-0A88-AFBA501A42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10" name="Oval 109">
              <a:extLst>
                <a:ext uri="{FF2B5EF4-FFF2-40B4-BE49-F238E27FC236}">
                  <a16:creationId xmlns:a16="http://schemas.microsoft.com/office/drawing/2014/main" id="{6721A653-0414-232C-E89F-52CB306D2D30}"/>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12" name="Group 111">
            <a:extLst>
              <a:ext uri="{FF2B5EF4-FFF2-40B4-BE49-F238E27FC236}">
                <a16:creationId xmlns:a16="http://schemas.microsoft.com/office/drawing/2014/main" id="{1392595F-CC58-D6B5-B06A-23B05BBD7983}"/>
              </a:ext>
            </a:extLst>
          </p:cNvPr>
          <p:cNvGrpSpPr/>
          <p:nvPr/>
        </p:nvGrpSpPr>
        <p:grpSpPr>
          <a:xfrm>
            <a:off x="5582067" y="2670160"/>
            <a:ext cx="246408" cy="308010"/>
            <a:chOff x="9843698" y="5429025"/>
            <a:chExt cx="270653" cy="338316"/>
          </a:xfrm>
        </p:grpSpPr>
        <p:pic>
          <p:nvPicPr>
            <p:cNvPr id="113" name="Graphic 112">
              <a:extLst>
                <a:ext uri="{FF2B5EF4-FFF2-40B4-BE49-F238E27FC236}">
                  <a16:creationId xmlns:a16="http://schemas.microsoft.com/office/drawing/2014/main" id="{C335E0E8-41DB-AC4A-1225-01CFFDE3A5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14" name="Oval 113">
              <a:extLst>
                <a:ext uri="{FF2B5EF4-FFF2-40B4-BE49-F238E27FC236}">
                  <a16:creationId xmlns:a16="http://schemas.microsoft.com/office/drawing/2014/main" id="{3149DDEC-B6B7-E757-3357-3A2820249C6A}"/>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15" name="Group 114">
            <a:extLst>
              <a:ext uri="{FF2B5EF4-FFF2-40B4-BE49-F238E27FC236}">
                <a16:creationId xmlns:a16="http://schemas.microsoft.com/office/drawing/2014/main" id="{B57D6486-0091-0BB0-2317-E0146DA2A7B5}"/>
              </a:ext>
            </a:extLst>
          </p:cNvPr>
          <p:cNvGrpSpPr/>
          <p:nvPr/>
        </p:nvGrpSpPr>
        <p:grpSpPr>
          <a:xfrm>
            <a:off x="6451200" y="4028601"/>
            <a:ext cx="246408" cy="308010"/>
            <a:chOff x="9843698" y="5429025"/>
            <a:chExt cx="270653" cy="338316"/>
          </a:xfrm>
        </p:grpSpPr>
        <p:pic>
          <p:nvPicPr>
            <p:cNvPr id="116" name="Graphic 115">
              <a:extLst>
                <a:ext uri="{FF2B5EF4-FFF2-40B4-BE49-F238E27FC236}">
                  <a16:creationId xmlns:a16="http://schemas.microsoft.com/office/drawing/2014/main" id="{ED17E7EC-739B-827E-EE03-784DD8AB64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17" name="Oval 116">
              <a:extLst>
                <a:ext uri="{FF2B5EF4-FFF2-40B4-BE49-F238E27FC236}">
                  <a16:creationId xmlns:a16="http://schemas.microsoft.com/office/drawing/2014/main" id="{8C251021-A88A-74F4-3EF8-A41709123203}"/>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18" name="Group 117">
            <a:extLst>
              <a:ext uri="{FF2B5EF4-FFF2-40B4-BE49-F238E27FC236}">
                <a16:creationId xmlns:a16="http://schemas.microsoft.com/office/drawing/2014/main" id="{79633D2B-FEE6-6AE3-D95C-DEA6D6D5F356}"/>
              </a:ext>
            </a:extLst>
          </p:cNvPr>
          <p:cNvGrpSpPr/>
          <p:nvPr/>
        </p:nvGrpSpPr>
        <p:grpSpPr>
          <a:xfrm>
            <a:off x="7962900" y="4263991"/>
            <a:ext cx="246408" cy="308010"/>
            <a:chOff x="9843698" y="5429025"/>
            <a:chExt cx="270653" cy="338316"/>
          </a:xfrm>
        </p:grpSpPr>
        <p:pic>
          <p:nvPicPr>
            <p:cNvPr id="119" name="Graphic 118">
              <a:extLst>
                <a:ext uri="{FF2B5EF4-FFF2-40B4-BE49-F238E27FC236}">
                  <a16:creationId xmlns:a16="http://schemas.microsoft.com/office/drawing/2014/main" id="{9B420511-18AF-A8F1-903C-AA75778F65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20" name="Oval 119">
              <a:extLst>
                <a:ext uri="{FF2B5EF4-FFF2-40B4-BE49-F238E27FC236}">
                  <a16:creationId xmlns:a16="http://schemas.microsoft.com/office/drawing/2014/main" id="{091B95FE-2B22-923E-C83B-C2726DE5E81F}"/>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21" name="Group 120">
            <a:extLst>
              <a:ext uri="{FF2B5EF4-FFF2-40B4-BE49-F238E27FC236}">
                <a16:creationId xmlns:a16="http://schemas.microsoft.com/office/drawing/2014/main" id="{41BCBF2F-F0A4-1805-2DF2-1051A8D7CCAA}"/>
              </a:ext>
            </a:extLst>
          </p:cNvPr>
          <p:cNvGrpSpPr/>
          <p:nvPr/>
        </p:nvGrpSpPr>
        <p:grpSpPr>
          <a:xfrm>
            <a:off x="7433501" y="2201207"/>
            <a:ext cx="246408" cy="308010"/>
            <a:chOff x="9843698" y="5429025"/>
            <a:chExt cx="270653" cy="338316"/>
          </a:xfrm>
        </p:grpSpPr>
        <p:pic>
          <p:nvPicPr>
            <p:cNvPr id="122" name="Graphic 121">
              <a:extLst>
                <a:ext uri="{FF2B5EF4-FFF2-40B4-BE49-F238E27FC236}">
                  <a16:creationId xmlns:a16="http://schemas.microsoft.com/office/drawing/2014/main" id="{3915B7EB-7B18-71FB-7A74-A0A5E0B86A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23" name="Oval 122">
              <a:extLst>
                <a:ext uri="{FF2B5EF4-FFF2-40B4-BE49-F238E27FC236}">
                  <a16:creationId xmlns:a16="http://schemas.microsoft.com/office/drawing/2014/main" id="{19D27387-D460-404B-611A-5609824ED935}"/>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24" name="Group 123">
            <a:extLst>
              <a:ext uri="{FF2B5EF4-FFF2-40B4-BE49-F238E27FC236}">
                <a16:creationId xmlns:a16="http://schemas.microsoft.com/office/drawing/2014/main" id="{102AD180-A053-E119-8B49-4ACFA871CFFB}"/>
              </a:ext>
            </a:extLst>
          </p:cNvPr>
          <p:cNvGrpSpPr/>
          <p:nvPr/>
        </p:nvGrpSpPr>
        <p:grpSpPr>
          <a:xfrm>
            <a:off x="7700584" y="2285951"/>
            <a:ext cx="246408" cy="308010"/>
            <a:chOff x="9843698" y="5429025"/>
            <a:chExt cx="270653" cy="338316"/>
          </a:xfrm>
        </p:grpSpPr>
        <p:pic>
          <p:nvPicPr>
            <p:cNvPr id="125" name="Graphic 124">
              <a:extLst>
                <a:ext uri="{FF2B5EF4-FFF2-40B4-BE49-F238E27FC236}">
                  <a16:creationId xmlns:a16="http://schemas.microsoft.com/office/drawing/2014/main" id="{89862E95-45E4-7F44-D495-5FC9C00A63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26" name="Oval 125">
              <a:extLst>
                <a:ext uri="{FF2B5EF4-FFF2-40B4-BE49-F238E27FC236}">
                  <a16:creationId xmlns:a16="http://schemas.microsoft.com/office/drawing/2014/main" id="{3D97AE1E-BE11-8FC2-5DD1-58C2DAF0823D}"/>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27" name="Group 126">
            <a:extLst>
              <a:ext uri="{FF2B5EF4-FFF2-40B4-BE49-F238E27FC236}">
                <a16:creationId xmlns:a16="http://schemas.microsoft.com/office/drawing/2014/main" id="{AD5263CB-7F24-0F9F-227E-8DB32A264C7C}"/>
              </a:ext>
            </a:extLst>
          </p:cNvPr>
          <p:cNvGrpSpPr/>
          <p:nvPr/>
        </p:nvGrpSpPr>
        <p:grpSpPr>
          <a:xfrm>
            <a:off x="9791928" y="3535187"/>
            <a:ext cx="246408" cy="308010"/>
            <a:chOff x="9843698" y="5429025"/>
            <a:chExt cx="270653" cy="338316"/>
          </a:xfrm>
        </p:grpSpPr>
        <p:pic>
          <p:nvPicPr>
            <p:cNvPr id="128" name="Graphic 127">
              <a:extLst>
                <a:ext uri="{FF2B5EF4-FFF2-40B4-BE49-F238E27FC236}">
                  <a16:creationId xmlns:a16="http://schemas.microsoft.com/office/drawing/2014/main" id="{52D625AE-17F1-A074-24F0-78C6670A4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29" name="Oval 128">
              <a:extLst>
                <a:ext uri="{FF2B5EF4-FFF2-40B4-BE49-F238E27FC236}">
                  <a16:creationId xmlns:a16="http://schemas.microsoft.com/office/drawing/2014/main" id="{055AE045-FCC2-F600-273E-B4AE2751584B}"/>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30" name="Group 129">
            <a:extLst>
              <a:ext uri="{FF2B5EF4-FFF2-40B4-BE49-F238E27FC236}">
                <a16:creationId xmlns:a16="http://schemas.microsoft.com/office/drawing/2014/main" id="{8D1A4946-919A-A955-8A21-07F472F23DB5}"/>
              </a:ext>
            </a:extLst>
          </p:cNvPr>
          <p:cNvGrpSpPr/>
          <p:nvPr/>
        </p:nvGrpSpPr>
        <p:grpSpPr>
          <a:xfrm>
            <a:off x="10018265" y="3004412"/>
            <a:ext cx="246408" cy="308010"/>
            <a:chOff x="9843698" y="5429025"/>
            <a:chExt cx="270653" cy="338316"/>
          </a:xfrm>
        </p:grpSpPr>
        <p:pic>
          <p:nvPicPr>
            <p:cNvPr id="131" name="Graphic 130">
              <a:extLst>
                <a:ext uri="{FF2B5EF4-FFF2-40B4-BE49-F238E27FC236}">
                  <a16:creationId xmlns:a16="http://schemas.microsoft.com/office/drawing/2014/main" id="{CA3A54E1-BD5D-9D71-B38D-1B46B3A3E4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32" name="Oval 131">
              <a:extLst>
                <a:ext uri="{FF2B5EF4-FFF2-40B4-BE49-F238E27FC236}">
                  <a16:creationId xmlns:a16="http://schemas.microsoft.com/office/drawing/2014/main" id="{E39F3467-3102-6929-4004-89DD32AD2BBA}"/>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grpSp>
        <p:nvGrpSpPr>
          <p:cNvPr id="133" name="Group 132">
            <a:extLst>
              <a:ext uri="{FF2B5EF4-FFF2-40B4-BE49-F238E27FC236}">
                <a16:creationId xmlns:a16="http://schemas.microsoft.com/office/drawing/2014/main" id="{D1761371-7888-98C8-64AC-2C824EDF75A6}"/>
              </a:ext>
            </a:extLst>
          </p:cNvPr>
          <p:cNvGrpSpPr/>
          <p:nvPr/>
        </p:nvGrpSpPr>
        <p:grpSpPr>
          <a:xfrm>
            <a:off x="10498099" y="4214197"/>
            <a:ext cx="246408" cy="308010"/>
            <a:chOff x="9843698" y="5429025"/>
            <a:chExt cx="270653" cy="338316"/>
          </a:xfrm>
        </p:grpSpPr>
        <p:pic>
          <p:nvPicPr>
            <p:cNvPr id="134" name="Graphic 133">
              <a:extLst>
                <a:ext uri="{FF2B5EF4-FFF2-40B4-BE49-F238E27FC236}">
                  <a16:creationId xmlns:a16="http://schemas.microsoft.com/office/drawing/2014/main" id="{D0D10F47-B88C-65E8-22AD-A5C6004421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43698" y="5429025"/>
              <a:ext cx="270653" cy="338316"/>
            </a:xfrm>
            <a:prstGeom prst="rect">
              <a:avLst/>
            </a:prstGeom>
          </p:spPr>
        </p:pic>
        <p:sp>
          <p:nvSpPr>
            <p:cNvPr id="135" name="Oval 134">
              <a:extLst>
                <a:ext uri="{FF2B5EF4-FFF2-40B4-BE49-F238E27FC236}">
                  <a16:creationId xmlns:a16="http://schemas.microsoft.com/office/drawing/2014/main" id="{6C957C3C-830A-1B3C-6DEF-75B859C49AC2}"/>
                </a:ext>
              </a:extLst>
            </p:cNvPr>
            <p:cNvSpPr/>
            <p:nvPr/>
          </p:nvSpPr>
          <p:spPr>
            <a:xfrm>
              <a:off x="9900268" y="5489057"/>
              <a:ext cx="158594" cy="15859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aseline="-25000" dirty="0"/>
            </a:p>
          </p:txBody>
        </p:sp>
      </p:grpSp>
      <p:sp>
        <p:nvSpPr>
          <p:cNvPr id="136" name="Rectangle: Single Corner Rounded 135">
            <a:extLst>
              <a:ext uri="{FF2B5EF4-FFF2-40B4-BE49-F238E27FC236}">
                <a16:creationId xmlns:a16="http://schemas.microsoft.com/office/drawing/2014/main" id="{9921CAAF-B5C7-7D91-1DEC-AAD134905CCE}"/>
              </a:ext>
            </a:extLst>
          </p:cNvPr>
          <p:cNvSpPr/>
          <p:nvPr/>
        </p:nvSpPr>
        <p:spPr>
          <a:xfrm>
            <a:off x="3733800" y="342900"/>
            <a:ext cx="1678555" cy="544491"/>
          </a:xfrm>
          <a:prstGeom prst="round1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37" name="Rectangle: Single Corner Rounded 136">
            <a:extLst>
              <a:ext uri="{FF2B5EF4-FFF2-40B4-BE49-F238E27FC236}">
                <a16:creationId xmlns:a16="http://schemas.microsoft.com/office/drawing/2014/main" id="{3B4678F4-A5E8-09C9-9E37-4F3657CC2D82}"/>
              </a:ext>
            </a:extLst>
          </p:cNvPr>
          <p:cNvSpPr/>
          <p:nvPr/>
        </p:nvSpPr>
        <p:spPr>
          <a:xfrm>
            <a:off x="3581400" y="3912349"/>
            <a:ext cx="1678555" cy="475528"/>
          </a:xfrm>
          <a:prstGeom prst="round1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38" name="Rectangle: Single Corner Rounded 137">
            <a:extLst>
              <a:ext uri="{FF2B5EF4-FFF2-40B4-BE49-F238E27FC236}">
                <a16:creationId xmlns:a16="http://schemas.microsoft.com/office/drawing/2014/main" id="{BC1796A3-F9C3-C570-39F6-F134546979EA}"/>
              </a:ext>
            </a:extLst>
          </p:cNvPr>
          <p:cNvSpPr/>
          <p:nvPr/>
        </p:nvSpPr>
        <p:spPr>
          <a:xfrm>
            <a:off x="3581400" y="5414690"/>
            <a:ext cx="1678555" cy="475528"/>
          </a:xfrm>
          <a:prstGeom prst="round1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39" name="Rectangle: Single Corner Rounded 138">
            <a:extLst>
              <a:ext uri="{FF2B5EF4-FFF2-40B4-BE49-F238E27FC236}">
                <a16:creationId xmlns:a16="http://schemas.microsoft.com/office/drawing/2014/main" id="{A7D0A557-B836-CDA1-5EAF-88C4703F90E8}"/>
              </a:ext>
            </a:extLst>
          </p:cNvPr>
          <p:cNvSpPr/>
          <p:nvPr/>
        </p:nvSpPr>
        <p:spPr>
          <a:xfrm>
            <a:off x="7997874" y="5410200"/>
            <a:ext cx="1693496" cy="714586"/>
          </a:xfrm>
          <a:prstGeom prst="round1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40" name="Rectangle: Single Corner Rounded 139">
            <a:extLst>
              <a:ext uri="{FF2B5EF4-FFF2-40B4-BE49-F238E27FC236}">
                <a16:creationId xmlns:a16="http://schemas.microsoft.com/office/drawing/2014/main" id="{1C1224E0-D7B5-C35B-4392-6777ABAFC3A3}"/>
              </a:ext>
            </a:extLst>
          </p:cNvPr>
          <p:cNvSpPr/>
          <p:nvPr/>
        </p:nvSpPr>
        <p:spPr>
          <a:xfrm>
            <a:off x="10187071" y="5411724"/>
            <a:ext cx="1678555" cy="475528"/>
          </a:xfrm>
          <a:prstGeom prst="round1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42" name="Rectangle: Single Corner Rounded 141">
            <a:extLst>
              <a:ext uri="{FF2B5EF4-FFF2-40B4-BE49-F238E27FC236}">
                <a16:creationId xmlns:a16="http://schemas.microsoft.com/office/drawing/2014/main" id="{F8C9A4D2-24B7-E4AD-EBE7-44FDE00CF53A}"/>
              </a:ext>
            </a:extLst>
          </p:cNvPr>
          <p:cNvSpPr/>
          <p:nvPr/>
        </p:nvSpPr>
        <p:spPr>
          <a:xfrm>
            <a:off x="5897853" y="342900"/>
            <a:ext cx="1678555" cy="544491"/>
          </a:xfrm>
          <a:prstGeom prst="round1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43" name="Rectangle: Single Corner Rounded 142">
            <a:extLst>
              <a:ext uri="{FF2B5EF4-FFF2-40B4-BE49-F238E27FC236}">
                <a16:creationId xmlns:a16="http://schemas.microsoft.com/office/drawing/2014/main" id="{AD3A58E4-82FC-BCBF-71F9-2A71F5368837}"/>
              </a:ext>
            </a:extLst>
          </p:cNvPr>
          <p:cNvSpPr/>
          <p:nvPr/>
        </p:nvSpPr>
        <p:spPr>
          <a:xfrm>
            <a:off x="7934737" y="341503"/>
            <a:ext cx="1678555" cy="544491"/>
          </a:xfrm>
          <a:prstGeom prst="round1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44" name="Rectangle: Single Corner Rounded 143">
            <a:extLst>
              <a:ext uri="{FF2B5EF4-FFF2-40B4-BE49-F238E27FC236}">
                <a16:creationId xmlns:a16="http://schemas.microsoft.com/office/drawing/2014/main" id="{97609E41-393B-EB39-E0E9-FAF7D5B8824D}"/>
              </a:ext>
            </a:extLst>
          </p:cNvPr>
          <p:cNvSpPr/>
          <p:nvPr/>
        </p:nvSpPr>
        <p:spPr>
          <a:xfrm>
            <a:off x="10069767" y="341503"/>
            <a:ext cx="1678555" cy="544491"/>
          </a:xfrm>
          <a:prstGeom prst="round1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45" name="Rectangle: Single Corner Rounded 144">
            <a:extLst>
              <a:ext uri="{FF2B5EF4-FFF2-40B4-BE49-F238E27FC236}">
                <a16:creationId xmlns:a16="http://schemas.microsoft.com/office/drawing/2014/main" id="{8681D34E-E3C6-6D3F-D0D5-AD30E90982E9}"/>
              </a:ext>
            </a:extLst>
          </p:cNvPr>
          <p:cNvSpPr/>
          <p:nvPr/>
        </p:nvSpPr>
        <p:spPr>
          <a:xfrm>
            <a:off x="6005862" y="5410200"/>
            <a:ext cx="1678555" cy="475528"/>
          </a:xfrm>
          <a:prstGeom prst="round1Rect">
            <a:avLst>
              <a:gd name="adj" fmla="val 50000"/>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46" name="TextBox 5">
            <a:extLst>
              <a:ext uri="{FF2B5EF4-FFF2-40B4-BE49-F238E27FC236}">
                <a16:creationId xmlns:a16="http://schemas.microsoft.com/office/drawing/2014/main" id="{64C43FB0-B703-02E0-4DE3-35D8192692C2}"/>
              </a:ext>
            </a:extLst>
          </p:cNvPr>
          <p:cNvSpPr txBox="1">
            <a:spLocks noChangeArrowheads="1"/>
          </p:cNvSpPr>
          <p:nvPr/>
        </p:nvSpPr>
        <p:spPr bwMode="auto">
          <a:xfrm>
            <a:off x="3848100" y="421684"/>
            <a:ext cx="1436251" cy="3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en-US" sz="900" b="1" baseline="30000" dirty="0">
                <a:solidFill>
                  <a:schemeClr val="tx2"/>
                </a:solidFill>
                <a:latin typeface="Montserrat" panose="00000500000000000000" pitchFamily="50" charset="0"/>
              </a:rPr>
              <a:t>NA Location A</a:t>
            </a:r>
          </a:p>
          <a:p>
            <a:pPr eaLnBrk="1" hangingPunct="1">
              <a:lnSpc>
                <a:spcPct val="150000"/>
              </a:lnSpc>
            </a:pPr>
            <a:r>
              <a:rPr lang="en-US" altLang="en-US" sz="900" baseline="30000" dirty="0">
                <a:solidFill>
                  <a:schemeClr val="tx2"/>
                </a:solidFill>
                <a:latin typeface="Montserrat" panose="00000500000000000000" pitchFamily="50" charset="0"/>
              </a:rPr>
              <a:t>Las Vegas, NV</a:t>
            </a:r>
            <a:endParaRPr lang="pt-BR" altLang="en-US" sz="900" baseline="30000" dirty="0">
              <a:solidFill>
                <a:schemeClr val="tx2"/>
              </a:solidFill>
              <a:latin typeface="Montserrat" panose="00000500000000000000" pitchFamily="50" charset="0"/>
            </a:endParaRPr>
          </a:p>
        </p:txBody>
      </p:sp>
      <p:cxnSp>
        <p:nvCxnSpPr>
          <p:cNvPr id="148" name="Straight Connector 147">
            <a:extLst>
              <a:ext uri="{FF2B5EF4-FFF2-40B4-BE49-F238E27FC236}">
                <a16:creationId xmlns:a16="http://schemas.microsoft.com/office/drawing/2014/main" id="{85345729-DD21-B89E-1877-964D7CCA7EA8}"/>
              </a:ext>
            </a:extLst>
          </p:cNvPr>
          <p:cNvCxnSpPr>
            <a:cxnSpLocks/>
            <a:endCxn id="90" idx="2"/>
          </p:cNvCxnSpPr>
          <p:nvPr/>
        </p:nvCxnSpPr>
        <p:spPr>
          <a:xfrm flipV="1">
            <a:off x="3581400" y="2983117"/>
            <a:ext cx="2123871" cy="9292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914E18F5-2EFF-4E3C-4486-F1C00DE282F0}"/>
              </a:ext>
            </a:extLst>
          </p:cNvPr>
          <p:cNvCxnSpPr>
            <a:cxnSpLocks/>
          </p:cNvCxnSpPr>
          <p:nvPr/>
        </p:nvCxnSpPr>
        <p:spPr>
          <a:xfrm>
            <a:off x="3733800" y="887390"/>
            <a:ext cx="1247194" cy="20145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82998618-A797-221F-C613-D17177C79D48}"/>
              </a:ext>
            </a:extLst>
          </p:cNvPr>
          <p:cNvCxnSpPr>
            <a:cxnSpLocks/>
          </p:cNvCxnSpPr>
          <p:nvPr/>
        </p:nvCxnSpPr>
        <p:spPr>
          <a:xfrm flipH="1">
            <a:off x="3581400" y="4336610"/>
            <a:ext cx="2993004" cy="1078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ADBEE547-6956-A7D9-9599-0D451B194C9C}"/>
              </a:ext>
            </a:extLst>
          </p:cNvPr>
          <p:cNvCxnSpPr>
            <a:cxnSpLocks/>
            <a:endCxn id="92" idx="2"/>
          </p:cNvCxnSpPr>
          <p:nvPr/>
        </p:nvCxnSpPr>
        <p:spPr>
          <a:xfrm>
            <a:off x="5897853" y="887390"/>
            <a:ext cx="1658852" cy="15977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E4CDE54E-219F-F0C0-4811-BF04F3B4E62C}"/>
              </a:ext>
            </a:extLst>
          </p:cNvPr>
          <p:cNvCxnSpPr>
            <a:cxnSpLocks/>
          </p:cNvCxnSpPr>
          <p:nvPr/>
        </p:nvCxnSpPr>
        <p:spPr>
          <a:xfrm flipH="1">
            <a:off x="7823788" y="887390"/>
            <a:ext cx="110949" cy="1398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B84D8539-A1F9-C578-338F-6D77C91E5C85}"/>
              </a:ext>
            </a:extLst>
          </p:cNvPr>
          <p:cNvCxnSpPr>
            <a:cxnSpLocks/>
          </p:cNvCxnSpPr>
          <p:nvPr/>
        </p:nvCxnSpPr>
        <p:spPr>
          <a:xfrm flipV="1">
            <a:off x="6005862" y="4572000"/>
            <a:ext cx="2080242"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DAF9B523-144E-DA4A-9D60-5CB2046D0B3E}"/>
              </a:ext>
            </a:extLst>
          </p:cNvPr>
          <p:cNvCxnSpPr>
            <a:cxnSpLocks/>
            <a:endCxn id="100" idx="0"/>
          </p:cNvCxnSpPr>
          <p:nvPr/>
        </p:nvCxnSpPr>
        <p:spPr>
          <a:xfrm flipV="1">
            <a:off x="8014403" y="3834143"/>
            <a:ext cx="1900730" cy="1577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150C4B09-C327-9E32-7DA0-D5958B54EB4C}"/>
              </a:ext>
            </a:extLst>
          </p:cNvPr>
          <p:cNvCxnSpPr>
            <a:cxnSpLocks/>
            <a:endCxn id="99" idx="2"/>
          </p:cNvCxnSpPr>
          <p:nvPr/>
        </p:nvCxnSpPr>
        <p:spPr>
          <a:xfrm flipV="1">
            <a:off x="10187071" y="4531260"/>
            <a:ext cx="434232" cy="8804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A2975BF1-B4D9-8F70-2DD3-F64D6C98BD2A}"/>
              </a:ext>
            </a:extLst>
          </p:cNvPr>
          <p:cNvCxnSpPr>
            <a:cxnSpLocks/>
          </p:cNvCxnSpPr>
          <p:nvPr/>
        </p:nvCxnSpPr>
        <p:spPr>
          <a:xfrm>
            <a:off x="10069767" y="887390"/>
            <a:ext cx="71702" cy="2117022"/>
          </a:xfrm>
          <a:prstGeom prst="line">
            <a:avLst/>
          </a:prstGeom>
        </p:spPr>
        <p:style>
          <a:lnRef idx="1">
            <a:schemeClr val="accent1"/>
          </a:lnRef>
          <a:fillRef idx="0">
            <a:schemeClr val="accent1"/>
          </a:fillRef>
          <a:effectRef idx="0">
            <a:schemeClr val="accent1"/>
          </a:effectRef>
          <a:fontRef idx="minor">
            <a:schemeClr val="tx1"/>
          </a:fontRef>
        </p:style>
      </p:cxnSp>
      <p:sp>
        <p:nvSpPr>
          <p:cNvPr id="179" name="TextBox 5">
            <a:extLst>
              <a:ext uri="{FF2B5EF4-FFF2-40B4-BE49-F238E27FC236}">
                <a16:creationId xmlns:a16="http://schemas.microsoft.com/office/drawing/2014/main" id="{A7794EFA-AAE9-2013-9B44-7DBED375B628}"/>
              </a:ext>
            </a:extLst>
          </p:cNvPr>
          <p:cNvSpPr txBox="1">
            <a:spLocks noChangeArrowheads="1"/>
          </p:cNvSpPr>
          <p:nvPr/>
        </p:nvSpPr>
        <p:spPr bwMode="auto">
          <a:xfrm>
            <a:off x="3672178" y="3943149"/>
            <a:ext cx="1436251" cy="3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en-US" sz="900" b="1" baseline="30000" dirty="0">
                <a:solidFill>
                  <a:schemeClr val="tx2"/>
                </a:solidFill>
                <a:latin typeface="Montserrat" panose="00000500000000000000" pitchFamily="50" charset="0"/>
              </a:rPr>
              <a:t>NA Location B</a:t>
            </a:r>
          </a:p>
          <a:p>
            <a:pPr eaLnBrk="1" hangingPunct="1">
              <a:lnSpc>
                <a:spcPct val="150000"/>
              </a:lnSpc>
            </a:pPr>
            <a:r>
              <a:rPr lang="en-US" altLang="en-US" sz="900" baseline="30000" dirty="0">
                <a:solidFill>
                  <a:schemeClr val="tx2"/>
                </a:solidFill>
                <a:latin typeface="Montserrat" panose="00000500000000000000" pitchFamily="50" charset="0"/>
              </a:rPr>
              <a:t>Ashburn, VA</a:t>
            </a:r>
            <a:endParaRPr lang="pt-BR" altLang="en-US" sz="900" baseline="30000" dirty="0">
              <a:solidFill>
                <a:schemeClr val="tx2"/>
              </a:solidFill>
              <a:latin typeface="Montserrat" panose="00000500000000000000" pitchFamily="50" charset="0"/>
            </a:endParaRPr>
          </a:p>
        </p:txBody>
      </p:sp>
      <p:sp>
        <p:nvSpPr>
          <p:cNvPr id="185" name="TextBox 5">
            <a:extLst>
              <a:ext uri="{FF2B5EF4-FFF2-40B4-BE49-F238E27FC236}">
                <a16:creationId xmlns:a16="http://schemas.microsoft.com/office/drawing/2014/main" id="{D479BD84-3042-C2A0-094C-52B26978CDFA}"/>
              </a:ext>
            </a:extLst>
          </p:cNvPr>
          <p:cNvSpPr txBox="1">
            <a:spLocks noChangeArrowheads="1"/>
          </p:cNvSpPr>
          <p:nvPr/>
        </p:nvSpPr>
        <p:spPr bwMode="auto">
          <a:xfrm>
            <a:off x="3672178" y="5450382"/>
            <a:ext cx="1436251" cy="3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a:lnSpc>
                <a:spcPct val="150000"/>
              </a:lnSpc>
            </a:pPr>
            <a:r>
              <a:rPr lang="en-US" altLang="en-US" sz="900" b="1" baseline="30000" dirty="0">
                <a:solidFill>
                  <a:schemeClr val="tx2"/>
                </a:solidFill>
                <a:latin typeface="Montserrat"/>
              </a:rPr>
              <a:t>Brazil (2 pops)</a:t>
            </a:r>
            <a:endParaRPr lang="en-US" altLang="en-US" sz="900" b="1" baseline="30000" dirty="0">
              <a:solidFill>
                <a:schemeClr val="tx2"/>
              </a:solidFill>
              <a:latin typeface="Montserrat" panose="00000500000000000000" pitchFamily="50" charset="0"/>
            </a:endParaRPr>
          </a:p>
          <a:p>
            <a:pPr eaLnBrk="1" hangingPunct="1">
              <a:lnSpc>
                <a:spcPct val="150000"/>
              </a:lnSpc>
            </a:pPr>
            <a:r>
              <a:rPr lang="en-US" altLang="en-US" sz="900" baseline="30000" dirty="0">
                <a:solidFill>
                  <a:schemeClr val="tx2"/>
                </a:solidFill>
                <a:latin typeface="Montserrat" panose="00000500000000000000" pitchFamily="50" charset="0"/>
              </a:rPr>
              <a:t>Sao Paulo</a:t>
            </a:r>
          </a:p>
        </p:txBody>
      </p:sp>
      <p:sp>
        <p:nvSpPr>
          <p:cNvPr id="186" name="TextBox 5">
            <a:extLst>
              <a:ext uri="{FF2B5EF4-FFF2-40B4-BE49-F238E27FC236}">
                <a16:creationId xmlns:a16="http://schemas.microsoft.com/office/drawing/2014/main" id="{F65AEE08-A472-3F07-1F07-5FF145836DF4}"/>
              </a:ext>
            </a:extLst>
          </p:cNvPr>
          <p:cNvSpPr txBox="1">
            <a:spLocks noChangeArrowheads="1"/>
          </p:cNvSpPr>
          <p:nvPr/>
        </p:nvSpPr>
        <p:spPr bwMode="auto">
          <a:xfrm>
            <a:off x="6120454" y="5435441"/>
            <a:ext cx="1436251" cy="3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a:lnSpc>
                <a:spcPct val="150000"/>
              </a:lnSpc>
            </a:pPr>
            <a:r>
              <a:rPr lang="en-US" altLang="en-US" sz="900" b="1" baseline="30000" dirty="0">
                <a:solidFill>
                  <a:schemeClr val="tx2"/>
                </a:solidFill>
                <a:latin typeface="Montserrat"/>
              </a:rPr>
              <a:t>Africa (2 pops)</a:t>
            </a:r>
            <a:endParaRPr lang="en-US" altLang="en-US" sz="900" b="1" baseline="30000" dirty="0">
              <a:solidFill>
                <a:schemeClr val="tx2"/>
              </a:solidFill>
              <a:latin typeface="Montserrat" panose="00000500000000000000" pitchFamily="50" charset="0"/>
            </a:endParaRPr>
          </a:p>
          <a:p>
            <a:pPr eaLnBrk="1" hangingPunct="1">
              <a:lnSpc>
                <a:spcPct val="150000"/>
              </a:lnSpc>
            </a:pPr>
            <a:r>
              <a:rPr lang="en-US" altLang="en-US" sz="900" baseline="30000" dirty="0">
                <a:solidFill>
                  <a:schemeClr val="tx2"/>
                </a:solidFill>
                <a:latin typeface="Montserrat" panose="00000500000000000000" pitchFamily="50" charset="0"/>
              </a:rPr>
              <a:t>Cape Town</a:t>
            </a:r>
          </a:p>
        </p:txBody>
      </p:sp>
      <p:sp>
        <p:nvSpPr>
          <p:cNvPr id="187" name="TextBox 5">
            <a:extLst>
              <a:ext uri="{FF2B5EF4-FFF2-40B4-BE49-F238E27FC236}">
                <a16:creationId xmlns:a16="http://schemas.microsoft.com/office/drawing/2014/main" id="{68BE1028-66CC-65D6-585D-91581C96A12F}"/>
              </a:ext>
            </a:extLst>
          </p:cNvPr>
          <p:cNvSpPr txBox="1">
            <a:spLocks noChangeArrowheads="1"/>
          </p:cNvSpPr>
          <p:nvPr/>
        </p:nvSpPr>
        <p:spPr bwMode="auto">
          <a:xfrm>
            <a:off x="8104439" y="5457853"/>
            <a:ext cx="1577148" cy="49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a:lnSpc>
                <a:spcPct val="150000"/>
              </a:lnSpc>
            </a:pPr>
            <a:r>
              <a:rPr lang="en-US" altLang="en-US" sz="900" b="1" baseline="30000" dirty="0">
                <a:solidFill>
                  <a:schemeClr val="tx2"/>
                </a:solidFill>
                <a:latin typeface="Montserrat"/>
              </a:rPr>
              <a:t>APAC Location B</a:t>
            </a:r>
            <a:endParaRPr lang="en-US" altLang="en-US" sz="900" b="1" baseline="30000" dirty="0">
              <a:solidFill>
                <a:schemeClr val="tx2"/>
              </a:solidFill>
              <a:latin typeface="Montserrat" panose="00000500000000000000" pitchFamily="50" charset="0"/>
            </a:endParaRPr>
          </a:p>
          <a:p>
            <a:pPr>
              <a:lnSpc>
                <a:spcPct val="150000"/>
              </a:lnSpc>
            </a:pPr>
            <a:r>
              <a:rPr lang="en-US" altLang="en-US" sz="900" b="1" baseline="30000" dirty="0">
                <a:solidFill>
                  <a:schemeClr val="tx2"/>
                </a:solidFill>
                <a:latin typeface="Montserrat"/>
              </a:rPr>
              <a:t>Australia Location B</a:t>
            </a:r>
          </a:p>
          <a:p>
            <a:pPr eaLnBrk="1" hangingPunct="1">
              <a:lnSpc>
                <a:spcPct val="150000"/>
              </a:lnSpc>
            </a:pPr>
            <a:r>
              <a:rPr lang="en-US" altLang="en-US" sz="900" baseline="30000" dirty="0">
                <a:solidFill>
                  <a:schemeClr val="tx2"/>
                </a:solidFill>
                <a:latin typeface="Montserrat" panose="00000500000000000000" pitchFamily="50" charset="0"/>
              </a:rPr>
              <a:t>Singapore</a:t>
            </a:r>
          </a:p>
        </p:txBody>
      </p:sp>
      <p:sp>
        <p:nvSpPr>
          <p:cNvPr id="188" name="TextBox 5">
            <a:extLst>
              <a:ext uri="{FF2B5EF4-FFF2-40B4-BE49-F238E27FC236}">
                <a16:creationId xmlns:a16="http://schemas.microsoft.com/office/drawing/2014/main" id="{C94461A9-853B-3997-D307-5680D9782A5D}"/>
              </a:ext>
            </a:extLst>
          </p:cNvPr>
          <p:cNvSpPr txBox="1">
            <a:spLocks noChangeArrowheads="1"/>
          </p:cNvSpPr>
          <p:nvPr/>
        </p:nvSpPr>
        <p:spPr bwMode="auto">
          <a:xfrm>
            <a:off x="10312071" y="5435441"/>
            <a:ext cx="1436251" cy="3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a:lnSpc>
                <a:spcPct val="150000"/>
              </a:lnSpc>
            </a:pPr>
            <a:r>
              <a:rPr lang="en-US" altLang="en-US" sz="900" b="1" baseline="30000" dirty="0">
                <a:solidFill>
                  <a:schemeClr val="tx2"/>
                </a:solidFill>
                <a:latin typeface="Montserrat"/>
              </a:rPr>
              <a:t>Australia Location A</a:t>
            </a:r>
            <a:endParaRPr lang="en-US" altLang="en-US" sz="900" b="1" baseline="30000" dirty="0">
              <a:solidFill>
                <a:schemeClr val="tx2"/>
              </a:solidFill>
              <a:latin typeface="Montserrat" panose="00000500000000000000" pitchFamily="50" charset="0"/>
            </a:endParaRPr>
          </a:p>
          <a:p>
            <a:pPr eaLnBrk="1" hangingPunct="1">
              <a:lnSpc>
                <a:spcPct val="150000"/>
              </a:lnSpc>
            </a:pPr>
            <a:r>
              <a:rPr lang="en-US" altLang="en-US" sz="900" baseline="30000" dirty="0">
                <a:solidFill>
                  <a:schemeClr val="tx2"/>
                </a:solidFill>
                <a:latin typeface="Montserrat" panose="00000500000000000000" pitchFamily="50" charset="0"/>
              </a:rPr>
              <a:t>Sydney</a:t>
            </a:r>
          </a:p>
        </p:txBody>
      </p:sp>
      <p:sp>
        <p:nvSpPr>
          <p:cNvPr id="189" name="TextBox 5">
            <a:extLst>
              <a:ext uri="{FF2B5EF4-FFF2-40B4-BE49-F238E27FC236}">
                <a16:creationId xmlns:a16="http://schemas.microsoft.com/office/drawing/2014/main" id="{0D9DED4E-8F73-4E7F-BA6F-C1644CDE9F83}"/>
              </a:ext>
            </a:extLst>
          </p:cNvPr>
          <p:cNvSpPr txBox="1">
            <a:spLocks noChangeArrowheads="1"/>
          </p:cNvSpPr>
          <p:nvPr/>
        </p:nvSpPr>
        <p:spPr bwMode="auto">
          <a:xfrm>
            <a:off x="6007206" y="429154"/>
            <a:ext cx="1436251" cy="3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en-US" sz="900" b="1" baseline="30000" dirty="0">
                <a:solidFill>
                  <a:schemeClr val="tx2"/>
                </a:solidFill>
                <a:latin typeface="Montserrat" panose="00000500000000000000" pitchFamily="50" charset="0"/>
              </a:rPr>
              <a:t>Europe Location A</a:t>
            </a:r>
          </a:p>
          <a:p>
            <a:pPr eaLnBrk="1" hangingPunct="1">
              <a:lnSpc>
                <a:spcPct val="150000"/>
              </a:lnSpc>
            </a:pPr>
            <a:r>
              <a:rPr lang="en-US" altLang="en-US" sz="900" baseline="30000" dirty="0">
                <a:solidFill>
                  <a:schemeClr val="tx2"/>
                </a:solidFill>
                <a:latin typeface="Montserrat" panose="00000500000000000000" pitchFamily="50" charset="0"/>
              </a:rPr>
              <a:t>London England</a:t>
            </a:r>
          </a:p>
        </p:txBody>
      </p:sp>
      <p:sp>
        <p:nvSpPr>
          <p:cNvPr id="190" name="TextBox 5">
            <a:extLst>
              <a:ext uri="{FF2B5EF4-FFF2-40B4-BE49-F238E27FC236}">
                <a16:creationId xmlns:a16="http://schemas.microsoft.com/office/drawing/2014/main" id="{6A51B9A6-733A-F3BA-E063-EEEC547F95F4}"/>
              </a:ext>
            </a:extLst>
          </p:cNvPr>
          <p:cNvSpPr txBox="1">
            <a:spLocks noChangeArrowheads="1"/>
          </p:cNvSpPr>
          <p:nvPr/>
        </p:nvSpPr>
        <p:spPr bwMode="auto">
          <a:xfrm>
            <a:off x="8045294" y="429154"/>
            <a:ext cx="1436251" cy="3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en-US" sz="900" b="1" baseline="30000" dirty="0">
                <a:solidFill>
                  <a:schemeClr val="tx2"/>
                </a:solidFill>
                <a:latin typeface="Montserrat" panose="00000500000000000000" pitchFamily="50" charset="0"/>
              </a:rPr>
              <a:t>Europe Location B</a:t>
            </a:r>
          </a:p>
          <a:p>
            <a:pPr eaLnBrk="1" hangingPunct="1">
              <a:lnSpc>
                <a:spcPct val="150000"/>
              </a:lnSpc>
            </a:pPr>
            <a:r>
              <a:rPr lang="en-US" altLang="en-US" sz="900" baseline="30000" dirty="0">
                <a:solidFill>
                  <a:schemeClr val="tx2"/>
                </a:solidFill>
                <a:latin typeface="Montserrat" panose="00000500000000000000" pitchFamily="50" charset="0"/>
              </a:rPr>
              <a:t>Frankfurt Germany</a:t>
            </a:r>
          </a:p>
        </p:txBody>
      </p:sp>
      <p:sp>
        <p:nvSpPr>
          <p:cNvPr id="191" name="TextBox 5">
            <a:extLst>
              <a:ext uri="{FF2B5EF4-FFF2-40B4-BE49-F238E27FC236}">
                <a16:creationId xmlns:a16="http://schemas.microsoft.com/office/drawing/2014/main" id="{52120F44-519C-FE99-80B6-D0D36B73B10F}"/>
              </a:ext>
            </a:extLst>
          </p:cNvPr>
          <p:cNvSpPr txBox="1">
            <a:spLocks noChangeArrowheads="1"/>
          </p:cNvSpPr>
          <p:nvPr/>
        </p:nvSpPr>
        <p:spPr bwMode="auto">
          <a:xfrm>
            <a:off x="10187071" y="429154"/>
            <a:ext cx="1436251" cy="352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502020204030203" pitchFamily="34" charset="0"/>
              </a:defRPr>
            </a:lvl1pPr>
            <a:lvl2pPr marL="742950" indent="-285750">
              <a:defRPr sz="3600">
                <a:solidFill>
                  <a:schemeClr val="tx1"/>
                </a:solidFill>
                <a:latin typeface="Lato Light" panose="020F0502020204030203" pitchFamily="34" charset="0"/>
              </a:defRPr>
            </a:lvl2pPr>
            <a:lvl3pPr marL="1143000" indent="-228600">
              <a:defRPr sz="3600">
                <a:solidFill>
                  <a:schemeClr val="tx1"/>
                </a:solidFill>
                <a:latin typeface="Lato Light" panose="020F0502020204030203" pitchFamily="34" charset="0"/>
              </a:defRPr>
            </a:lvl3pPr>
            <a:lvl4pPr marL="1600200" indent="-228600">
              <a:defRPr sz="3600">
                <a:solidFill>
                  <a:schemeClr val="tx1"/>
                </a:solidFill>
                <a:latin typeface="Lato Light" panose="020F0502020204030203" pitchFamily="34" charset="0"/>
              </a:defRPr>
            </a:lvl4pPr>
            <a:lvl5pPr marL="2057400" indent="-228600">
              <a:defRPr sz="3600">
                <a:solidFill>
                  <a:schemeClr val="tx1"/>
                </a:solidFill>
                <a:latin typeface="Lato Light" panose="020F0502020204030203" pitchFamily="34" charset="0"/>
              </a:defRPr>
            </a:lvl5pPr>
            <a:lvl6pPr marL="2514600" indent="-228600" defTabSz="1827213" fontAlgn="base">
              <a:spcBef>
                <a:spcPct val="0"/>
              </a:spcBef>
              <a:spcAft>
                <a:spcPct val="0"/>
              </a:spcAft>
              <a:defRPr sz="3600">
                <a:solidFill>
                  <a:schemeClr val="tx1"/>
                </a:solidFill>
                <a:latin typeface="Lato Light" panose="020F0502020204030203" pitchFamily="34" charset="0"/>
              </a:defRPr>
            </a:lvl6pPr>
            <a:lvl7pPr marL="2971800" indent="-228600" defTabSz="1827213" fontAlgn="base">
              <a:spcBef>
                <a:spcPct val="0"/>
              </a:spcBef>
              <a:spcAft>
                <a:spcPct val="0"/>
              </a:spcAft>
              <a:defRPr sz="3600">
                <a:solidFill>
                  <a:schemeClr val="tx1"/>
                </a:solidFill>
                <a:latin typeface="Lato Light" panose="020F0502020204030203" pitchFamily="34" charset="0"/>
              </a:defRPr>
            </a:lvl7pPr>
            <a:lvl8pPr marL="3429000" indent="-228600" defTabSz="1827213" fontAlgn="base">
              <a:spcBef>
                <a:spcPct val="0"/>
              </a:spcBef>
              <a:spcAft>
                <a:spcPct val="0"/>
              </a:spcAft>
              <a:defRPr sz="3600">
                <a:solidFill>
                  <a:schemeClr val="tx1"/>
                </a:solidFill>
                <a:latin typeface="Lato Light" panose="020F0502020204030203" pitchFamily="34" charset="0"/>
              </a:defRPr>
            </a:lvl8pPr>
            <a:lvl9pPr marL="3886200" indent="-228600" defTabSz="1827213" fontAlgn="base">
              <a:spcBef>
                <a:spcPct val="0"/>
              </a:spcBef>
              <a:spcAft>
                <a:spcPct val="0"/>
              </a:spcAft>
              <a:defRPr sz="3600">
                <a:solidFill>
                  <a:schemeClr val="tx1"/>
                </a:solidFill>
                <a:latin typeface="Lato Light" panose="020F0502020204030203" pitchFamily="34" charset="0"/>
              </a:defRPr>
            </a:lvl9pPr>
          </a:lstStyle>
          <a:p>
            <a:pPr eaLnBrk="1" hangingPunct="1">
              <a:lnSpc>
                <a:spcPct val="150000"/>
              </a:lnSpc>
            </a:pPr>
            <a:r>
              <a:rPr lang="en-US" altLang="en-US" sz="900" b="1" baseline="30000" dirty="0">
                <a:solidFill>
                  <a:schemeClr val="tx2"/>
                </a:solidFill>
                <a:latin typeface="Montserrat" panose="00000500000000000000" pitchFamily="50" charset="0"/>
              </a:rPr>
              <a:t>APAC Location A</a:t>
            </a:r>
          </a:p>
          <a:p>
            <a:pPr eaLnBrk="1" hangingPunct="1">
              <a:lnSpc>
                <a:spcPct val="150000"/>
              </a:lnSpc>
            </a:pPr>
            <a:r>
              <a:rPr lang="en-US" altLang="en-US" sz="900" baseline="30000" dirty="0">
                <a:solidFill>
                  <a:schemeClr val="tx2"/>
                </a:solidFill>
                <a:latin typeface="Montserrat" panose="00000500000000000000" pitchFamily="50" charset="0"/>
              </a:rPr>
              <a:t>China Hong Kong</a:t>
            </a:r>
          </a:p>
        </p:txBody>
      </p:sp>
      <p:pic>
        <p:nvPicPr>
          <p:cNvPr id="2" name="Picture 1">
            <a:extLst>
              <a:ext uri="{FF2B5EF4-FFF2-40B4-BE49-F238E27FC236}">
                <a16:creationId xmlns:a16="http://schemas.microsoft.com/office/drawing/2014/main" id="{681BC724-3A9D-C8B0-A4CC-E9BE21559EC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122" y="401593"/>
            <a:ext cx="1777626" cy="583069"/>
          </a:xfrm>
          <a:prstGeom prst="rect">
            <a:avLst/>
          </a:prstGeom>
          <a:noFill/>
          <a:ln>
            <a:noFill/>
          </a:ln>
        </p:spPr>
      </p:pic>
      <p:grpSp>
        <p:nvGrpSpPr>
          <p:cNvPr id="13" name="Group 12">
            <a:extLst>
              <a:ext uri="{FF2B5EF4-FFF2-40B4-BE49-F238E27FC236}">
                <a16:creationId xmlns:a16="http://schemas.microsoft.com/office/drawing/2014/main" id="{58A7F339-D584-F034-CE12-241E9CDAB2F0}"/>
              </a:ext>
            </a:extLst>
          </p:cNvPr>
          <p:cNvGrpSpPr/>
          <p:nvPr/>
        </p:nvGrpSpPr>
        <p:grpSpPr>
          <a:xfrm>
            <a:off x="1033197" y="1217914"/>
            <a:ext cx="1019477" cy="1024882"/>
            <a:chOff x="704335" y="1896762"/>
            <a:chExt cx="1606378" cy="1606378"/>
          </a:xfrm>
        </p:grpSpPr>
        <p:sp>
          <p:nvSpPr>
            <p:cNvPr id="3" name="Oval 2">
              <a:extLst>
                <a:ext uri="{FF2B5EF4-FFF2-40B4-BE49-F238E27FC236}">
                  <a16:creationId xmlns:a16="http://schemas.microsoft.com/office/drawing/2014/main" id="{26B20510-753D-E24A-3444-708EE86B5427}"/>
                </a:ext>
              </a:extLst>
            </p:cNvPr>
            <p:cNvSpPr/>
            <p:nvPr/>
          </p:nvSpPr>
          <p:spPr>
            <a:xfrm>
              <a:off x="704335" y="1896762"/>
              <a:ext cx="1606378" cy="16063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28AC9BB8-5204-E8CB-2794-A9402CD016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2326" y="2214753"/>
              <a:ext cx="970396" cy="970396"/>
            </a:xfrm>
            <a:prstGeom prst="rect">
              <a:avLst/>
            </a:prstGeom>
          </p:spPr>
        </p:pic>
      </p:grpSp>
      <p:sp>
        <p:nvSpPr>
          <p:cNvPr id="16" name="TextBox 15">
            <a:extLst>
              <a:ext uri="{FF2B5EF4-FFF2-40B4-BE49-F238E27FC236}">
                <a16:creationId xmlns:a16="http://schemas.microsoft.com/office/drawing/2014/main" id="{75340C1B-1F96-5525-A70C-70645DC0F007}"/>
              </a:ext>
            </a:extLst>
          </p:cNvPr>
          <p:cNvSpPr txBox="1"/>
          <p:nvPr/>
        </p:nvSpPr>
        <p:spPr>
          <a:xfrm>
            <a:off x="148043" y="2476050"/>
            <a:ext cx="2789784" cy="1027397"/>
          </a:xfrm>
          <a:prstGeom prst="rect">
            <a:avLst/>
          </a:prstGeom>
          <a:noFill/>
        </p:spPr>
        <p:txBody>
          <a:bodyPr wrap="square" lIns="91440" tIns="45720" rIns="91440" bIns="45720" rtlCol="0" anchor="t">
            <a:spAutoFit/>
          </a:bodyPr>
          <a:lstStyle/>
          <a:p>
            <a:pPr algn="ctr">
              <a:lnSpc>
                <a:spcPct val="150000"/>
              </a:lnSpc>
            </a:pPr>
            <a:r>
              <a:rPr lang="en-US" sz="1400" dirty="0">
                <a:solidFill>
                  <a:srgbClr val="002060"/>
                </a:solidFill>
                <a:latin typeface="Open Sans"/>
                <a:ea typeface="Open Sans"/>
                <a:cs typeface="Open Sans"/>
              </a:rPr>
              <a:t>Easily </a:t>
            </a:r>
            <a:r>
              <a:rPr lang="en-US" sz="1400" b="1" dirty="0">
                <a:solidFill>
                  <a:srgbClr val="002060"/>
                </a:solidFill>
                <a:latin typeface="Open Sans"/>
                <a:ea typeface="Open Sans"/>
                <a:cs typeface="Open Sans"/>
              </a:rPr>
              <a:t>Connect</a:t>
            </a:r>
          </a:p>
          <a:p>
            <a:pPr algn="ctr">
              <a:lnSpc>
                <a:spcPct val="150000"/>
              </a:lnSpc>
            </a:pPr>
            <a:r>
              <a:rPr lang="en-US" sz="1400" dirty="0">
                <a:solidFill>
                  <a:srgbClr val="002060"/>
                </a:solidFill>
                <a:latin typeface="Open Sans"/>
                <a:ea typeface="Open Sans"/>
                <a:cs typeface="Open Sans"/>
              </a:rPr>
              <a:t>Your Services to </a:t>
            </a:r>
            <a:endParaRPr lang="en-US" sz="14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150000"/>
              </a:lnSpc>
            </a:pPr>
            <a:r>
              <a:rPr lang="en-US" sz="1400" dirty="0">
                <a:solidFill>
                  <a:srgbClr val="002060"/>
                </a:solidFill>
                <a:latin typeface="Open Sans"/>
                <a:ea typeface="Open Sans"/>
                <a:cs typeface="Open Sans"/>
              </a:rPr>
              <a:t>Our </a:t>
            </a:r>
            <a:r>
              <a:rPr lang="en-US" sz="1400" b="1" dirty="0">
                <a:solidFill>
                  <a:srgbClr val="002060"/>
                </a:solidFill>
                <a:latin typeface="Open Sans"/>
                <a:ea typeface="Open Sans"/>
                <a:cs typeface="Open Sans"/>
              </a:rPr>
              <a:t>Global Marketplace</a:t>
            </a:r>
            <a:endParaRPr lang="en-US" sz="1400" b="1" dirty="0">
              <a:solidFill>
                <a:schemeClr val="accent2"/>
              </a:solidFill>
              <a:latin typeface="Open Sans"/>
              <a:ea typeface="Open Sans"/>
              <a:cs typeface="Open Sans"/>
            </a:endParaRPr>
          </a:p>
        </p:txBody>
      </p:sp>
    </p:spTree>
    <p:extLst>
      <p:ext uri="{BB962C8B-B14F-4D97-AF65-F5344CB8AC3E}">
        <p14:creationId xmlns:p14="http://schemas.microsoft.com/office/powerpoint/2010/main" val="3410272255"/>
      </p:ext>
    </p:extLst>
  </p:cSld>
  <p:clrMapOvr>
    <a:masterClrMapping/>
  </p:clrMapOvr>
  <p:transition spd="slow" advClick="0" advTm="1000">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D39AB147-7A53-4B1A-9B9C-618BD1A77024}"/>
              </a:ext>
            </a:extLst>
          </p:cNvPr>
          <p:cNvSpPr/>
          <p:nvPr/>
        </p:nvSpPr>
        <p:spPr>
          <a:xfrm>
            <a:off x="518440" y="3182992"/>
            <a:ext cx="5470010" cy="2097434"/>
          </a:xfrm>
          <a:prstGeom prst="rect">
            <a:avLst/>
          </a:prstGeom>
        </p:spPr>
        <p:txBody>
          <a:bodyPr wrap="square">
            <a:spAutoFit/>
          </a:bodyPr>
          <a:lstStyle/>
          <a:p>
            <a:pPr>
              <a:lnSpc>
                <a:spcPct val="150000"/>
              </a:lnSpc>
            </a:pPr>
            <a:r>
              <a:rPr lang="en-US" sz="1100" dirty="0">
                <a:solidFill>
                  <a:srgbClr val="002060"/>
                </a:solidFill>
                <a:ea typeface="Lato" panose="020F0502020204030203" pitchFamily="34" charset="0"/>
                <a:cs typeface="Lato" panose="020F0502020204030203" pitchFamily="34" charset="0"/>
              </a:rPr>
              <a:t>NUWAVE has completed a rigorous certification process to ensure end-to-end compatibility with Webex Calling. This in-depth process ensures that customers receive consistently high-quality and reliable services from our Certified Calling Providers. Customers can be confident that our Certified Calling Providers will support a wide range of Webex deployments, including basic calling scenarios, enterprise-scale Dedicated Instance migrations, and demanding, high volume Webex Contact Center deployments.</a:t>
            </a:r>
          </a:p>
          <a:p>
            <a:pPr>
              <a:lnSpc>
                <a:spcPct val="150000"/>
              </a:lnSpc>
            </a:pPr>
            <a:endParaRPr lang="en-US" sz="1100" dirty="0">
              <a:solidFill>
                <a:srgbClr val="002060"/>
              </a:solidFill>
              <a:ea typeface="Lato" panose="020F0502020204030203" pitchFamily="34" charset="0"/>
              <a:cs typeface="Lato" panose="020F0502020204030203" pitchFamily="34" charset="0"/>
            </a:endParaRPr>
          </a:p>
          <a:p>
            <a:pPr>
              <a:lnSpc>
                <a:spcPct val="150000"/>
              </a:lnSpc>
            </a:pPr>
            <a:r>
              <a:rPr lang="en-US" sz="1100" b="1" dirty="0">
                <a:solidFill>
                  <a:srgbClr val="002060"/>
                </a:solidFill>
                <a:ea typeface="Lato" panose="020F0502020204030203" pitchFamily="34" charset="0"/>
                <a:cs typeface="Lato" panose="020F0502020204030203" pitchFamily="34" charset="0"/>
              </a:rPr>
              <a:t>SYNTHESIS Solves for:</a:t>
            </a:r>
          </a:p>
        </p:txBody>
      </p:sp>
      <p:sp>
        <p:nvSpPr>
          <p:cNvPr id="3" name="TextBox 2">
            <a:extLst>
              <a:ext uri="{FF2B5EF4-FFF2-40B4-BE49-F238E27FC236}">
                <a16:creationId xmlns:a16="http://schemas.microsoft.com/office/drawing/2014/main" id="{13C74C2C-4A4C-2A13-9B66-BCBBFD222274}"/>
              </a:ext>
            </a:extLst>
          </p:cNvPr>
          <p:cNvSpPr txBox="1"/>
          <p:nvPr/>
        </p:nvSpPr>
        <p:spPr>
          <a:xfrm>
            <a:off x="518440" y="2329012"/>
            <a:ext cx="5674891" cy="700063"/>
          </a:xfrm>
          <a:prstGeom prst="rect">
            <a:avLst/>
          </a:prstGeom>
          <a:noFill/>
        </p:spPr>
        <p:txBody>
          <a:bodyPr wrap="square" rtlCol="0">
            <a:spAutoFit/>
          </a:bodyPr>
          <a:lstStyle/>
          <a:p>
            <a:pPr>
              <a:lnSpc>
                <a:spcPct val="150000"/>
              </a:lnSpc>
            </a:pPr>
            <a:r>
              <a:rPr lang="en-US" sz="1400" dirty="0">
                <a:solidFill>
                  <a:schemeClr val="accent1"/>
                </a:solidFill>
                <a:latin typeface="Montserrat Light" panose="00000400000000000000" pitchFamily="2" charset="0"/>
              </a:rPr>
              <a:t>Cloud Connect for Webex Calling delivers PSTN connectivity through a world-class selection of Certified Calling Providers.</a:t>
            </a:r>
          </a:p>
        </p:txBody>
      </p:sp>
      <p:cxnSp>
        <p:nvCxnSpPr>
          <p:cNvPr id="11" name="Straight Connector 10">
            <a:extLst>
              <a:ext uri="{FF2B5EF4-FFF2-40B4-BE49-F238E27FC236}">
                <a16:creationId xmlns:a16="http://schemas.microsoft.com/office/drawing/2014/main" id="{FB2E4392-2602-F4D4-8DE7-5978737D59F0}"/>
              </a:ext>
            </a:extLst>
          </p:cNvPr>
          <p:cNvCxnSpPr>
            <a:cxnSpLocks/>
          </p:cNvCxnSpPr>
          <p:nvPr/>
        </p:nvCxnSpPr>
        <p:spPr>
          <a:xfrm>
            <a:off x="518440" y="1375646"/>
            <a:ext cx="1115512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DA0BDC0-1878-31B4-B074-DF1BF7F030D7}"/>
              </a:ext>
            </a:extLst>
          </p:cNvPr>
          <p:cNvGrpSpPr/>
          <p:nvPr/>
        </p:nvGrpSpPr>
        <p:grpSpPr>
          <a:xfrm>
            <a:off x="594417" y="5717154"/>
            <a:ext cx="1483871" cy="445062"/>
            <a:chOff x="620428" y="5510675"/>
            <a:chExt cx="1483871" cy="445062"/>
          </a:xfrm>
        </p:grpSpPr>
        <p:sp>
          <p:nvSpPr>
            <p:cNvPr id="2" name="Rectangle 1">
              <a:extLst>
                <a:ext uri="{FF2B5EF4-FFF2-40B4-BE49-F238E27FC236}">
                  <a16:creationId xmlns:a16="http://schemas.microsoft.com/office/drawing/2014/main" id="{36FFAC7E-7530-223D-EBD6-B3137C6146DD}"/>
                </a:ext>
              </a:extLst>
            </p:cNvPr>
            <p:cNvSpPr/>
            <p:nvPr/>
          </p:nvSpPr>
          <p:spPr>
            <a:xfrm>
              <a:off x="620428" y="5510675"/>
              <a:ext cx="1483871" cy="4450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3C87283-7FE4-B353-5EE8-871ACC18CB62}"/>
                </a:ext>
              </a:extLst>
            </p:cNvPr>
            <p:cNvSpPr/>
            <p:nvPr/>
          </p:nvSpPr>
          <p:spPr>
            <a:xfrm>
              <a:off x="657957" y="5565519"/>
              <a:ext cx="1408813" cy="319190"/>
            </a:xfrm>
            <a:prstGeom prst="rect">
              <a:avLst/>
            </a:prstGeom>
          </p:spPr>
          <p:txBody>
            <a:bodyPr wrap="square">
              <a:spAutoFit/>
            </a:bodyPr>
            <a:lstStyle/>
            <a:p>
              <a:pPr algn="ctr">
                <a:lnSpc>
                  <a:spcPct val="150000"/>
                </a:lnSpc>
              </a:pPr>
              <a:r>
                <a:rPr lang="en-US" sz="1100" b="1" dirty="0">
                  <a:solidFill>
                    <a:schemeClr val="bg1"/>
                  </a:solidFill>
                  <a:ea typeface="Lato" panose="020F0502020204030203" pitchFamily="34" charset="0"/>
                  <a:cs typeface="Lato" panose="020F0502020204030203" pitchFamily="34" charset="0"/>
                </a:rPr>
                <a:t>API Integrations</a:t>
              </a:r>
            </a:p>
          </p:txBody>
        </p:sp>
      </p:grpSp>
      <p:grpSp>
        <p:nvGrpSpPr>
          <p:cNvPr id="12" name="Group 11">
            <a:extLst>
              <a:ext uri="{FF2B5EF4-FFF2-40B4-BE49-F238E27FC236}">
                <a16:creationId xmlns:a16="http://schemas.microsoft.com/office/drawing/2014/main" id="{3920231B-1C8B-ED2A-398C-5BAEFA1E5892}"/>
              </a:ext>
            </a:extLst>
          </p:cNvPr>
          <p:cNvGrpSpPr/>
          <p:nvPr/>
        </p:nvGrpSpPr>
        <p:grpSpPr>
          <a:xfrm>
            <a:off x="2354395" y="5717154"/>
            <a:ext cx="1658815" cy="445062"/>
            <a:chOff x="2283106" y="5510675"/>
            <a:chExt cx="1658815" cy="445062"/>
          </a:xfrm>
        </p:grpSpPr>
        <p:sp>
          <p:nvSpPr>
            <p:cNvPr id="5" name="Rectangle 4">
              <a:extLst>
                <a:ext uri="{FF2B5EF4-FFF2-40B4-BE49-F238E27FC236}">
                  <a16:creationId xmlns:a16="http://schemas.microsoft.com/office/drawing/2014/main" id="{23BD98C3-B1E0-7FFA-6B54-9472884AA239}"/>
                </a:ext>
              </a:extLst>
            </p:cNvPr>
            <p:cNvSpPr/>
            <p:nvPr/>
          </p:nvSpPr>
          <p:spPr>
            <a:xfrm>
              <a:off x="2309117" y="5510675"/>
              <a:ext cx="1606793" cy="4450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D17DFCE-F53A-0170-5088-7A7D05B81427}"/>
                </a:ext>
              </a:extLst>
            </p:cNvPr>
            <p:cNvSpPr/>
            <p:nvPr/>
          </p:nvSpPr>
          <p:spPr>
            <a:xfrm>
              <a:off x="2283106" y="5565519"/>
              <a:ext cx="1658815" cy="319190"/>
            </a:xfrm>
            <a:prstGeom prst="rect">
              <a:avLst/>
            </a:prstGeom>
          </p:spPr>
          <p:txBody>
            <a:bodyPr wrap="square">
              <a:spAutoFit/>
            </a:bodyPr>
            <a:lstStyle/>
            <a:p>
              <a:pPr algn="ctr">
                <a:lnSpc>
                  <a:spcPct val="150000"/>
                </a:lnSpc>
              </a:pPr>
              <a:r>
                <a:rPr lang="en-US" sz="1100" b="1" dirty="0">
                  <a:solidFill>
                    <a:schemeClr val="bg1"/>
                  </a:solidFill>
                  <a:ea typeface="Lato" panose="020F0502020204030203" pitchFamily="34" charset="0"/>
                  <a:cs typeface="Lato" panose="020F0502020204030203" pitchFamily="34" charset="0"/>
                </a:rPr>
                <a:t>Global Connectivity</a:t>
              </a:r>
            </a:p>
          </p:txBody>
        </p:sp>
      </p:grpSp>
      <p:grpSp>
        <p:nvGrpSpPr>
          <p:cNvPr id="13" name="Group 12">
            <a:extLst>
              <a:ext uri="{FF2B5EF4-FFF2-40B4-BE49-F238E27FC236}">
                <a16:creationId xmlns:a16="http://schemas.microsoft.com/office/drawing/2014/main" id="{0541D29D-AC6D-1FCE-CDD6-E4190596181C}"/>
              </a:ext>
            </a:extLst>
          </p:cNvPr>
          <p:cNvGrpSpPr/>
          <p:nvPr/>
        </p:nvGrpSpPr>
        <p:grpSpPr>
          <a:xfrm>
            <a:off x="4289317" y="5717154"/>
            <a:ext cx="2278172" cy="445062"/>
            <a:chOff x="4653825" y="5510675"/>
            <a:chExt cx="2278172" cy="445062"/>
          </a:xfrm>
        </p:grpSpPr>
        <p:sp>
          <p:nvSpPr>
            <p:cNvPr id="7" name="Rectangle 6">
              <a:extLst>
                <a:ext uri="{FF2B5EF4-FFF2-40B4-BE49-F238E27FC236}">
                  <a16:creationId xmlns:a16="http://schemas.microsoft.com/office/drawing/2014/main" id="{6209323C-CEDB-91F1-6506-7638616B16EC}"/>
                </a:ext>
              </a:extLst>
            </p:cNvPr>
            <p:cNvSpPr/>
            <p:nvPr/>
          </p:nvSpPr>
          <p:spPr>
            <a:xfrm>
              <a:off x="4653825" y="5510675"/>
              <a:ext cx="2278172" cy="4450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707F5E6-725C-4FAB-86BE-511E264FE6F5}"/>
                </a:ext>
              </a:extLst>
            </p:cNvPr>
            <p:cNvSpPr/>
            <p:nvPr/>
          </p:nvSpPr>
          <p:spPr>
            <a:xfrm>
              <a:off x="4774105" y="5565519"/>
              <a:ext cx="2058136" cy="319190"/>
            </a:xfrm>
            <a:prstGeom prst="rect">
              <a:avLst/>
            </a:prstGeom>
          </p:spPr>
          <p:txBody>
            <a:bodyPr wrap="square">
              <a:spAutoFit/>
            </a:bodyPr>
            <a:lstStyle/>
            <a:p>
              <a:pPr algn="ctr">
                <a:lnSpc>
                  <a:spcPct val="150000"/>
                </a:lnSpc>
              </a:pPr>
              <a:r>
                <a:rPr lang="en-US" sz="1100" b="1" dirty="0">
                  <a:solidFill>
                    <a:schemeClr val="bg1"/>
                  </a:solidFill>
                  <a:ea typeface="Lato" panose="020F0502020204030203" pitchFamily="34" charset="0"/>
                  <a:cs typeface="Lato" panose="020F0502020204030203" pitchFamily="34" charset="0"/>
                </a:rPr>
                <a:t>Automation/Management</a:t>
              </a:r>
            </a:p>
          </p:txBody>
        </p:sp>
      </p:grpSp>
      <p:pic>
        <p:nvPicPr>
          <p:cNvPr id="15" name="Picture 14">
            <a:extLst>
              <a:ext uri="{FF2B5EF4-FFF2-40B4-BE49-F238E27FC236}">
                <a16:creationId xmlns:a16="http://schemas.microsoft.com/office/drawing/2014/main" id="{3015EFE7-3F59-41D9-3F43-B29D55483679}"/>
              </a:ext>
            </a:extLst>
          </p:cNvPr>
          <p:cNvPicPr>
            <a:picLocks noChangeAspect="1"/>
          </p:cNvPicPr>
          <p:nvPr/>
        </p:nvPicPr>
        <p:blipFill>
          <a:blip r:embed="rId2">
            <a:extLst>
              <a:ext uri="{28A0092B-C50C-407E-A947-70E740481C1C}">
                <a14:useLocalDpi xmlns:a14="http://schemas.microsoft.com/office/drawing/2010/main" val="0"/>
              </a:ext>
            </a:extLst>
          </a:blip>
          <a:srcRect l="64" r="64"/>
          <a:stretch/>
        </p:blipFill>
        <p:spPr>
          <a:xfrm>
            <a:off x="6834561" y="1759505"/>
            <a:ext cx="4838997" cy="3395488"/>
          </a:xfrm>
          <a:prstGeom prst="rect">
            <a:avLst/>
          </a:prstGeom>
        </p:spPr>
      </p:pic>
      <p:grpSp>
        <p:nvGrpSpPr>
          <p:cNvPr id="14" name="Group 13">
            <a:extLst>
              <a:ext uri="{FF2B5EF4-FFF2-40B4-BE49-F238E27FC236}">
                <a16:creationId xmlns:a16="http://schemas.microsoft.com/office/drawing/2014/main" id="{AD50E9EE-5D53-148A-DEA6-F65863405F13}"/>
              </a:ext>
            </a:extLst>
          </p:cNvPr>
          <p:cNvGrpSpPr/>
          <p:nvPr/>
        </p:nvGrpSpPr>
        <p:grpSpPr>
          <a:xfrm>
            <a:off x="6843596" y="5709897"/>
            <a:ext cx="2278172" cy="445062"/>
            <a:chOff x="4653825" y="5510675"/>
            <a:chExt cx="2278172" cy="445062"/>
          </a:xfrm>
        </p:grpSpPr>
        <p:sp>
          <p:nvSpPr>
            <p:cNvPr id="16" name="Rectangle 15">
              <a:extLst>
                <a:ext uri="{FF2B5EF4-FFF2-40B4-BE49-F238E27FC236}">
                  <a16:creationId xmlns:a16="http://schemas.microsoft.com/office/drawing/2014/main" id="{FE25DEF6-80D5-15B7-90B7-9CC1B43F885E}"/>
                </a:ext>
              </a:extLst>
            </p:cNvPr>
            <p:cNvSpPr/>
            <p:nvPr/>
          </p:nvSpPr>
          <p:spPr>
            <a:xfrm>
              <a:off x="4653825" y="5510675"/>
              <a:ext cx="2278172" cy="4450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629636E-4CA4-6D34-68DA-DF7FBCAD7465}"/>
                </a:ext>
              </a:extLst>
            </p:cNvPr>
            <p:cNvSpPr/>
            <p:nvPr/>
          </p:nvSpPr>
          <p:spPr>
            <a:xfrm>
              <a:off x="4774105" y="5565519"/>
              <a:ext cx="2058136" cy="319190"/>
            </a:xfrm>
            <a:prstGeom prst="rect">
              <a:avLst/>
            </a:prstGeom>
          </p:spPr>
          <p:txBody>
            <a:bodyPr wrap="square">
              <a:spAutoFit/>
            </a:bodyPr>
            <a:lstStyle/>
            <a:p>
              <a:pPr algn="ctr">
                <a:lnSpc>
                  <a:spcPct val="150000"/>
                </a:lnSpc>
              </a:pPr>
              <a:r>
                <a:rPr lang="en-US" sz="1100" b="1" dirty="0">
                  <a:solidFill>
                    <a:schemeClr val="bg1"/>
                  </a:solidFill>
                  <a:ea typeface="Lato" panose="020F0502020204030203" pitchFamily="34" charset="0"/>
                  <a:cs typeface="Lato" panose="020F0502020204030203" pitchFamily="34" charset="0"/>
                </a:rPr>
                <a:t>Cloud Connect Integration</a:t>
              </a:r>
            </a:p>
          </p:txBody>
        </p:sp>
      </p:grpSp>
      <p:grpSp>
        <p:nvGrpSpPr>
          <p:cNvPr id="21" name="Group 20">
            <a:extLst>
              <a:ext uri="{FF2B5EF4-FFF2-40B4-BE49-F238E27FC236}">
                <a16:creationId xmlns:a16="http://schemas.microsoft.com/office/drawing/2014/main" id="{2BAAD657-5BE3-5F46-B555-EED6C18DC5B4}"/>
              </a:ext>
            </a:extLst>
          </p:cNvPr>
          <p:cNvGrpSpPr/>
          <p:nvPr/>
        </p:nvGrpSpPr>
        <p:grpSpPr>
          <a:xfrm>
            <a:off x="9397876" y="5688126"/>
            <a:ext cx="2278172" cy="445062"/>
            <a:chOff x="4653825" y="5510675"/>
            <a:chExt cx="2278172" cy="445062"/>
          </a:xfrm>
        </p:grpSpPr>
        <p:sp>
          <p:nvSpPr>
            <p:cNvPr id="25" name="Rectangle 24">
              <a:extLst>
                <a:ext uri="{FF2B5EF4-FFF2-40B4-BE49-F238E27FC236}">
                  <a16:creationId xmlns:a16="http://schemas.microsoft.com/office/drawing/2014/main" id="{38D7D80F-8B7F-66B9-0F19-0C54C43FCA70}"/>
                </a:ext>
              </a:extLst>
            </p:cNvPr>
            <p:cNvSpPr/>
            <p:nvPr/>
          </p:nvSpPr>
          <p:spPr>
            <a:xfrm>
              <a:off x="4653825" y="5510675"/>
              <a:ext cx="2278172" cy="4450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C247A086-66E5-6FE0-19AC-AE07CD0FFD58}"/>
                </a:ext>
              </a:extLst>
            </p:cNvPr>
            <p:cNvSpPr/>
            <p:nvPr/>
          </p:nvSpPr>
          <p:spPr>
            <a:xfrm>
              <a:off x="4774105" y="5565519"/>
              <a:ext cx="2058136" cy="319190"/>
            </a:xfrm>
            <a:prstGeom prst="rect">
              <a:avLst/>
            </a:prstGeom>
          </p:spPr>
          <p:txBody>
            <a:bodyPr wrap="square">
              <a:spAutoFit/>
            </a:bodyPr>
            <a:lstStyle/>
            <a:p>
              <a:pPr algn="ctr">
                <a:lnSpc>
                  <a:spcPct val="150000"/>
                </a:lnSpc>
              </a:pPr>
              <a:r>
                <a:rPr lang="en-US" sz="1100" b="1" dirty="0">
                  <a:solidFill>
                    <a:schemeClr val="bg1"/>
                  </a:solidFill>
                  <a:ea typeface="Lato" panose="020F0502020204030203" pitchFamily="34" charset="0"/>
                  <a:cs typeface="Lato" panose="020F0502020204030203" pitchFamily="34" charset="0"/>
                </a:rPr>
                <a:t>White-Label Ready Solution</a:t>
              </a:r>
            </a:p>
          </p:txBody>
        </p:sp>
      </p:grpSp>
      <p:sp>
        <p:nvSpPr>
          <p:cNvPr id="27" name="Rectangle 26">
            <a:extLst>
              <a:ext uri="{FF2B5EF4-FFF2-40B4-BE49-F238E27FC236}">
                <a16:creationId xmlns:a16="http://schemas.microsoft.com/office/drawing/2014/main" id="{2B9071F2-A1AB-A294-84C5-CF5A124CAADB}"/>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FA16F47-B0B3-0585-E957-5105149128AC}"/>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29" name="TextBox 28">
            <a:extLst>
              <a:ext uri="{FF2B5EF4-FFF2-40B4-BE49-F238E27FC236}">
                <a16:creationId xmlns:a16="http://schemas.microsoft.com/office/drawing/2014/main" id="{4B614967-50F5-2027-E42E-A35000D7BFB0}"/>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30" name="Picture 29">
            <a:extLst>
              <a:ext uri="{FF2B5EF4-FFF2-40B4-BE49-F238E27FC236}">
                <a16:creationId xmlns:a16="http://schemas.microsoft.com/office/drawing/2014/main" id="{1048FDCE-00B7-95A5-BFE9-D21F5F2AAA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31" name="Straight Connector 30">
            <a:extLst>
              <a:ext uri="{FF2B5EF4-FFF2-40B4-BE49-F238E27FC236}">
                <a16:creationId xmlns:a16="http://schemas.microsoft.com/office/drawing/2014/main" id="{DA10198B-C7CB-E91E-B192-C4910EA6ACC0}"/>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C178309-CA1D-6FCC-8DF9-CD0011FFCC49}"/>
              </a:ext>
            </a:extLst>
          </p:cNvPr>
          <p:cNvSpPr txBox="1"/>
          <p:nvPr/>
        </p:nvSpPr>
        <p:spPr>
          <a:xfrm>
            <a:off x="521827" y="517298"/>
            <a:ext cx="10156321" cy="502702"/>
          </a:xfrm>
          <a:prstGeom prst="rect">
            <a:avLst/>
          </a:prstGeom>
          <a:noFill/>
        </p:spPr>
        <p:txBody>
          <a:bodyPr wrap="square" rtlCol="0">
            <a:spAutoFit/>
          </a:bodyPr>
          <a:lstStyle/>
          <a:p>
            <a:pPr>
              <a:lnSpc>
                <a:spcPts val="3200"/>
              </a:lnSpc>
            </a:pPr>
            <a:r>
              <a:rPr lang="en-US" sz="2800" dirty="0">
                <a:solidFill>
                  <a:srgbClr val="002060"/>
                </a:solidFill>
                <a:latin typeface="Montserrat Bold" panose="00000800000000000000" pitchFamily="2" charset="0"/>
              </a:rPr>
              <a:t>Cloud Connect for Webex Calling</a:t>
            </a:r>
            <a:endParaRPr lang="en-US" sz="2800" dirty="0">
              <a:solidFill>
                <a:schemeClr val="accent2"/>
              </a:solidFill>
              <a:latin typeface="Montserrat Bold" panose="00000800000000000000" pitchFamily="2" charset="0"/>
            </a:endParaRPr>
          </a:p>
        </p:txBody>
      </p:sp>
      <p:sp>
        <p:nvSpPr>
          <p:cNvPr id="18" name="TextBox 17">
            <a:extLst>
              <a:ext uri="{FF2B5EF4-FFF2-40B4-BE49-F238E27FC236}">
                <a16:creationId xmlns:a16="http://schemas.microsoft.com/office/drawing/2014/main" id="{6E8ACBAA-E40F-E314-5012-B3D0C60A43AD}"/>
              </a:ext>
            </a:extLst>
          </p:cNvPr>
          <p:cNvSpPr txBox="1"/>
          <p:nvPr/>
        </p:nvSpPr>
        <p:spPr>
          <a:xfrm>
            <a:off x="502651" y="1776862"/>
            <a:ext cx="7219508" cy="502702"/>
          </a:xfrm>
          <a:prstGeom prst="rect">
            <a:avLst/>
          </a:prstGeom>
          <a:noFill/>
        </p:spPr>
        <p:txBody>
          <a:bodyPr wrap="square" rtlCol="0">
            <a:spAutoFit/>
          </a:bodyPr>
          <a:lstStyle/>
          <a:p>
            <a:pPr>
              <a:lnSpc>
                <a:spcPts val="3200"/>
              </a:lnSpc>
            </a:pPr>
            <a:r>
              <a:rPr lang="en-US" sz="2800" dirty="0">
                <a:solidFill>
                  <a:schemeClr val="accent1"/>
                </a:solidFill>
                <a:latin typeface="Montserrat Bold" panose="00000800000000000000" pitchFamily="2" charset="0"/>
              </a:rPr>
              <a:t>Built for Carriers</a:t>
            </a:r>
            <a:endParaRPr lang="en-US" sz="2800" dirty="0">
              <a:solidFill>
                <a:srgbClr val="FF0000"/>
              </a:solidFill>
              <a:latin typeface="Montserrat Bold" panose="00000800000000000000" pitchFamily="2" charset="0"/>
            </a:endParaRPr>
          </a:p>
        </p:txBody>
      </p:sp>
    </p:spTree>
    <p:extLst>
      <p:ext uri="{BB962C8B-B14F-4D97-AF65-F5344CB8AC3E}">
        <p14:creationId xmlns:p14="http://schemas.microsoft.com/office/powerpoint/2010/main" val="3778534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0D6C5DF-B5AE-4215-B2B7-6478CE1DCF5E}"/>
              </a:ext>
            </a:extLst>
          </p:cNvPr>
          <p:cNvSpPr/>
          <p:nvPr/>
        </p:nvSpPr>
        <p:spPr>
          <a:xfrm>
            <a:off x="582001" y="493047"/>
            <a:ext cx="6748272" cy="69165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3" name="Rectangle 32">
            <a:extLst>
              <a:ext uri="{FF2B5EF4-FFF2-40B4-BE49-F238E27FC236}">
                <a16:creationId xmlns:a16="http://schemas.microsoft.com/office/drawing/2014/main" id="{01995F04-34C7-407B-A8E6-CF309E344150}"/>
              </a:ext>
            </a:extLst>
          </p:cNvPr>
          <p:cNvSpPr/>
          <p:nvPr/>
        </p:nvSpPr>
        <p:spPr>
          <a:xfrm>
            <a:off x="521808" y="1716729"/>
            <a:ext cx="7687621" cy="4229363"/>
          </a:xfrm>
          <a:prstGeom prst="rect">
            <a:avLst/>
          </a:prstGeom>
        </p:spPr>
        <p:txBody>
          <a:bodyPr wrap="square">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 Sans"/>
                <a:ea typeface="Roboto" panose="02000000000000000000" pitchFamily="2" charset="0"/>
                <a:cs typeface="Open Sans" panose="020B0606030504020204" pitchFamily="34" charset="0"/>
              </a:rPr>
              <a:t>Single Pane of Glass</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C3D3F"/>
              </a:solidFill>
              <a:effectLst/>
              <a:uLnTx/>
              <a:uFillTx/>
              <a:latin typeface="Open Sans"/>
              <a:ea typeface="Roboto" panose="02000000000000000000" pitchFamily="2"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Open Sans"/>
                <a:ea typeface="Roboto" panose="02000000000000000000" pitchFamily="2" charset="0"/>
                <a:cs typeface="Open Sans" panose="020B0606030504020204" pitchFamily="34" charset="0"/>
              </a:rPr>
              <a:t>No easy way to connect your current service provider or to your existing Cloud architecture that enables your remote work. This results in a company managing a variety of different services while trying to tie them together, which causes higher overhead costs, operational complexity, and long response times from providers.</a:t>
            </a:r>
          </a:p>
          <a:p>
            <a:pPr marL="0" marR="0" lvl="0" indent="0" algn="l" defTabSz="914400" rtl="0" eaLnBrk="1" fontAlgn="auto" latinLnBrk="0" hangingPunct="1">
              <a:lnSpc>
                <a:spcPts val="1800"/>
              </a:lnSpc>
              <a:spcBef>
                <a:spcPts val="0"/>
              </a:spcBef>
              <a:spcAft>
                <a:spcPts val="0"/>
              </a:spcAft>
              <a:buClrTx/>
              <a:buSzTx/>
              <a:buFontTx/>
              <a:buNone/>
              <a:tabLst/>
              <a:defRPr/>
            </a:pPr>
            <a:endParaRPr lang="en-US" sz="1200" dirty="0">
              <a:solidFill>
                <a:srgbClr val="002060"/>
              </a:solidFill>
              <a:latin typeface="Open Sans"/>
              <a:ea typeface="Roboto" panose="02000000000000000000" pitchFamily="2"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 Sans"/>
                <a:ea typeface="Roboto" panose="02000000000000000000" pitchFamily="2" charset="0"/>
                <a:cs typeface="Open Sans" panose="020B0606030504020204" pitchFamily="34" charset="0"/>
              </a:rPr>
              <a:t>Faster time to Revenue</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C3D3F"/>
              </a:solidFill>
              <a:effectLst/>
              <a:uLnTx/>
              <a:uFillTx/>
              <a:latin typeface="Open Sans"/>
              <a:ea typeface="Roboto" panose="02000000000000000000" pitchFamily="2"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Open Sans"/>
                <a:ea typeface="Roboto" panose="02000000000000000000" pitchFamily="2" charset="0"/>
                <a:cs typeface="Open Sans" panose="020B0606030504020204" pitchFamily="34" charset="0"/>
              </a:rPr>
              <a:t>Because of the complexity of provisioning, enabling your Cloud Network can take a long time to implement, sometimes having to wait weeks or months before getting your service or users up and running.</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C3D3F"/>
              </a:solidFill>
              <a:effectLst/>
              <a:uLnTx/>
              <a:uFillTx/>
              <a:latin typeface="Open Sans"/>
              <a:ea typeface="Roboto" panose="02000000000000000000" pitchFamily="2"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 Sans"/>
                <a:ea typeface="Roboto" panose="02000000000000000000" pitchFamily="2" charset="0"/>
                <a:cs typeface="Open Sans" panose="020B0606030504020204" pitchFamily="34" charset="0"/>
              </a:rPr>
              <a:t>Reduced Overhead &amp; Cost of Administration</a:t>
            </a:r>
          </a:p>
          <a:p>
            <a:pPr marL="0" marR="0" lvl="0" indent="0" algn="l" defTabSz="914400" rtl="0" eaLnBrk="1" fontAlgn="auto" latinLnBrk="0" hangingPunct="1">
              <a:lnSpc>
                <a:spcPts val="18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3C3D3F"/>
              </a:solidFill>
              <a:effectLst/>
              <a:uLnTx/>
              <a:uFillTx/>
              <a:latin typeface="Open Sans"/>
              <a:ea typeface="Roboto" panose="02000000000000000000" pitchFamily="2" charset="0"/>
              <a:cs typeface="Open Sans" panose="020B0606030504020204" pitchFamily="34" charset="0"/>
            </a:endParaRPr>
          </a:p>
          <a:p>
            <a:pPr marL="0" marR="0" lvl="0" indent="0" algn="l" defTabSz="914400" rtl="0" eaLnBrk="1" fontAlgn="auto" latinLnBrk="0" hangingPunct="1">
              <a:lnSpc>
                <a:spcPts val="18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Open Sans"/>
                <a:ea typeface="Roboto" panose="02000000000000000000" pitchFamily="2" charset="0"/>
                <a:cs typeface="Open Sans" panose="020B0606030504020204" pitchFamily="34" charset="0"/>
              </a:rPr>
              <a:t>Connecting your Voice Network to your Cloud Office can have a complex onboarding and provisioning process, which requires extensive coding knowledge and a team of Engineers to be able to provision new users, assign new numbers or make changes to your current network.</a:t>
            </a:r>
          </a:p>
        </p:txBody>
      </p:sp>
      <p:sp>
        <p:nvSpPr>
          <p:cNvPr id="36" name="Rectangle 35">
            <a:extLst>
              <a:ext uri="{FF2B5EF4-FFF2-40B4-BE49-F238E27FC236}">
                <a16:creationId xmlns:a16="http://schemas.microsoft.com/office/drawing/2014/main" id="{F034986D-DEDF-41C0-8B16-94967675CA74}"/>
              </a:ext>
            </a:extLst>
          </p:cNvPr>
          <p:cNvSpPr/>
          <p:nvPr/>
        </p:nvSpPr>
        <p:spPr>
          <a:xfrm>
            <a:off x="8699500" y="0"/>
            <a:ext cx="34925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Title 1">
            <a:extLst>
              <a:ext uri="{FF2B5EF4-FFF2-40B4-BE49-F238E27FC236}">
                <a16:creationId xmlns:a16="http://schemas.microsoft.com/office/drawing/2014/main" id="{9DC3B440-B1B6-4BEE-B3E2-EDE6E6A10BD6}"/>
              </a:ext>
            </a:extLst>
          </p:cNvPr>
          <p:cNvSpPr txBox="1">
            <a:spLocks/>
          </p:cNvSpPr>
          <p:nvPr/>
        </p:nvSpPr>
        <p:spPr>
          <a:xfrm>
            <a:off x="9638753" y="1543641"/>
            <a:ext cx="1613995" cy="483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Montserrat Bold" panose="00000800000000000000" pitchFamily="2" charset="0"/>
                <a:ea typeface="Open Sans" panose="020B0606030504020204" pitchFamily="34" charset="0"/>
                <a:cs typeface="Open Sans" panose="020B0606030504020204" pitchFamily="34" charset="0"/>
              </a:rPr>
              <a:t>Single UI Management</a:t>
            </a:r>
            <a:endParaRPr kumimoji="0" lang="en-US" altLang="en-US" sz="1400" b="0" i="0" u="none" strike="noStrike" kern="1200" cap="none" spc="0" normalizeH="0" baseline="0" noProof="0">
              <a:ln>
                <a:noFill/>
              </a:ln>
              <a:solidFill>
                <a:srgbClr val="FFFFFF"/>
              </a:solidFill>
              <a:effectLst/>
              <a:uLnTx/>
              <a:uFillTx/>
              <a:latin typeface="Montserrat Bold" panose="00000800000000000000" pitchFamily="2" charset="0"/>
              <a:ea typeface="Open Sans bold" panose="020B0806030504020204" pitchFamily="34" charset="0"/>
              <a:cs typeface="Open Sans bold" panose="020B0806030504020204" pitchFamily="34" charset="0"/>
            </a:endParaRPr>
          </a:p>
        </p:txBody>
      </p:sp>
      <p:sp>
        <p:nvSpPr>
          <p:cNvPr id="41" name="Title 1">
            <a:extLst>
              <a:ext uri="{FF2B5EF4-FFF2-40B4-BE49-F238E27FC236}">
                <a16:creationId xmlns:a16="http://schemas.microsoft.com/office/drawing/2014/main" id="{964B0988-B1F0-42A2-9914-37E8B910C652}"/>
              </a:ext>
            </a:extLst>
          </p:cNvPr>
          <p:cNvSpPr txBox="1">
            <a:spLocks/>
          </p:cNvSpPr>
          <p:nvPr/>
        </p:nvSpPr>
        <p:spPr>
          <a:xfrm>
            <a:off x="9470665" y="3576963"/>
            <a:ext cx="2013123" cy="483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a:solidFill>
                  <a:srgbClr val="FFFFFF"/>
                </a:solidFill>
                <a:latin typeface="Montserrat Bold" panose="00000800000000000000" pitchFamily="2" charset="0"/>
                <a:ea typeface="Open Sans" panose="020B0606030504020204" pitchFamily="34" charset="0"/>
                <a:cs typeface="Open Sans" panose="020B0606030504020204" pitchFamily="34" charset="0"/>
              </a:rPr>
              <a:t>Faster Revenue Streams</a:t>
            </a:r>
            <a:endParaRPr kumimoji="0" lang="en-US" altLang="en-US" sz="1400" b="0" i="0" u="none" strike="noStrike" kern="1200" cap="none" spc="0" normalizeH="0" baseline="0" noProof="0">
              <a:ln>
                <a:noFill/>
              </a:ln>
              <a:solidFill>
                <a:srgbClr val="FFFFFF"/>
              </a:solidFill>
              <a:effectLst/>
              <a:uLnTx/>
              <a:uFillTx/>
              <a:latin typeface="Montserrat Bold" panose="00000800000000000000" pitchFamily="2" charset="0"/>
              <a:ea typeface="Open Sans bold" panose="020B0806030504020204" pitchFamily="34" charset="0"/>
              <a:cs typeface="Open Sans bold" panose="020B0806030504020204" pitchFamily="34" charset="0"/>
            </a:endParaRPr>
          </a:p>
        </p:txBody>
      </p:sp>
      <p:pic>
        <p:nvPicPr>
          <p:cNvPr id="43" name="Graphic 42">
            <a:extLst>
              <a:ext uri="{FF2B5EF4-FFF2-40B4-BE49-F238E27FC236}">
                <a16:creationId xmlns:a16="http://schemas.microsoft.com/office/drawing/2014/main" id="{F71C9B33-5417-4A02-9571-D5E4B78339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65391" y="2680970"/>
            <a:ext cx="829587" cy="594798"/>
          </a:xfrm>
          <a:prstGeom prst="rect">
            <a:avLst/>
          </a:prstGeom>
        </p:spPr>
      </p:pic>
      <p:pic>
        <p:nvPicPr>
          <p:cNvPr id="44" name="Graphic 43">
            <a:extLst>
              <a:ext uri="{FF2B5EF4-FFF2-40B4-BE49-F238E27FC236}">
                <a16:creationId xmlns:a16="http://schemas.microsoft.com/office/drawing/2014/main" id="{D30542D5-F574-441B-89A0-7B7572881B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42706" y="870696"/>
            <a:ext cx="616334" cy="480740"/>
          </a:xfrm>
          <a:prstGeom prst="rect">
            <a:avLst/>
          </a:prstGeom>
        </p:spPr>
      </p:pic>
      <p:sp>
        <p:nvSpPr>
          <p:cNvPr id="16" name="Freeform 7">
            <a:extLst>
              <a:ext uri="{FF2B5EF4-FFF2-40B4-BE49-F238E27FC236}">
                <a16:creationId xmlns:a16="http://schemas.microsoft.com/office/drawing/2014/main" id="{DA94C0A2-74C9-41D7-9384-D207B043C787}"/>
              </a:ext>
            </a:extLst>
          </p:cNvPr>
          <p:cNvSpPr>
            <a:spLocks noEditPoints="1"/>
          </p:cNvSpPr>
          <p:nvPr/>
        </p:nvSpPr>
        <p:spPr bwMode="auto">
          <a:xfrm>
            <a:off x="10142706" y="4709341"/>
            <a:ext cx="695166" cy="557822"/>
          </a:xfrm>
          <a:custGeom>
            <a:avLst/>
            <a:gdLst>
              <a:gd name="T0" fmla="*/ 166 w 245"/>
              <a:gd name="T1" fmla="*/ 7 h 197"/>
              <a:gd name="T2" fmla="*/ 126 w 245"/>
              <a:gd name="T3" fmla="*/ 40 h 197"/>
              <a:gd name="T4" fmla="*/ 20 w 245"/>
              <a:gd name="T5" fmla="*/ 59 h 197"/>
              <a:gd name="T6" fmla="*/ 0 w 245"/>
              <a:gd name="T7" fmla="*/ 120 h 197"/>
              <a:gd name="T8" fmla="*/ 20 w 245"/>
              <a:gd name="T9" fmla="*/ 138 h 197"/>
              <a:gd name="T10" fmla="*/ 76 w 245"/>
              <a:gd name="T11" fmla="*/ 171 h 197"/>
              <a:gd name="T12" fmla="*/ 126 w 245"/>
              <a:gd name="T13" fmla="*/ 157 h 197"/>
              <a:gd name="T14" fmla="*/ 166 w 245"/>
              <a:gd name="T15" fmla="*/ 191 h 197"/>
              <a:gd name="T16" fmla="*/ 188 w 245"/>
              <a:gd name="T17" fmla="*/ 168 h 197"/>
              <a:gd name="T18" fmla="*/ 176 w 245"/>
              <a:gd name="T19" fmla="*/ 0 h 197"/>
              <a:gd name="T20" fmla="*/ 36 w 245"/>
              <a:gd name="T21" fmla="*/ 132 h 197"/>
              <a:gd name="T22" fmla="*/ 71 w 245"/>
              <a:gd name="T23" fmla="*/ 150 h 197"/>
              <a:gd name="T24" fmla="*/ 104 w 245"/>
              <a:gd name="T25" fmla="*/ 151 h 197"/>
              <a:gd name="T26" fmla="*/ 55 w 245"/>
              <a:gd name="T27" fmla="*/ 138 h 197"/>
              <a:gd name="T28" fmla="*/ 71 w 245"/>
              <a:gd name="T29" fmla="*/ 145 h 197"/>
              <a:gd name="T30" fmla="*/ 179 w 245"/>
              <a:gd name="T31" fmla="*/ 168 h 197"/>
              <a:gd name="T32" fmla="*/ 173 w 245"/>
              <a:gd name="T33" fmla="*/ 185 h 197"/>
              <a:gd name="T34" fmla="*/ 128 w 245"/>
              <a:gd name="T35" fmla="*/ 149 h 197"/>
              <a:gd name="T36" fmla="*/ 25 w 245"/>
              <a:gd name="T37" fmla="*/ 125 h 197"/>
              <a:gd name="T38" fmla="*/ 20 w 245"/>
              <a:gd name="T39" fmla="*/ 129 h 197"/>
              <a:gd name="T40" fmla="*/ 9 w 245"/>
              <a:gd name="T41" fmla="*/ 77 h 197"/>
              <a:gd name="T42" fmla="*/ 25 w 245"/>
              <a:gd name="T43" fmla="*/ 72 h 197"/>
              <a:gd name="T44" fmla="*/ 129 w 245"/>
              <a:gd name="T45" fmla="*/ 48 h 197"/>
              <a:gd name="T46" fmla="*/ 173 w 245"/>
              <a:gd name="T47" fmla="*/ 12 h 197"/>
              <a:gd name="T48" fmla="*/ 179 w 245"/>
              <a:gd name="T49" fmla="*/ 30 h 197"/>
              <a:gd name="T50" fmla="*/ 241 w 245"/>
              <a:gd name="T51" fmla="*/ 62 h 197"/>
              <a:gd name="T52" fmla="*/ 237 w 245"/>
              <a:gd name="T53" fmla="*/ 63 h 197"/>
              <a:gd name="T54" fmla="*/ 238 w 245"/>
              <a:gd name="T55" fmla="*/ 125 h 197"/>
              <a:gd name="T56" fmla="*/ 240 w 245"/>
              <a:gd name="T57" fmla="*/ 127 h 197"/>
              <a:gd name="T58" fmla="*/ 245 w 245"/>
              <a:gd name="T59" fmla="*/ 96 h 197"/>
              <a:gd name="T60" fmla="*/ 204 w 245"/>
              <a:gd name="T61" fmla="*/ 47 h 197"/>
              <a:gd name="T62" fmla="*/ 215 w 245"/>
              <a:gd name="T63" fmla="*/ 96 h 197"/>
              <a:gd name="T64" fmla="*/ 204 w 245"/>
              <a:gd name="T65" fmla="*/ 145 h 197"/>
              <a:gd name="T66" fmla="*/ 207 w 245"/>
              <a:gd name="T67" fmla="*/ 144 h 197"/>
              <a:gd name="T68" fmla="*/ 207 w 245"/>
              <a:gd name="T69" fmla="*/ 48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5" h="197">
                <a:moveTo>
                  <a:pt x="176" y="0"/>
                </a:moveTo>
                <a:cubicBezTo>
                  <a:pt x="172" y="0"/>
                  <a:pt x="169" y="2"/>
                  <a:pt x="166" y="7"/>
                </a:cubicBezTo>
                <a:cubicBezTo>
                  <a:pt x="165" y="7"/>
                  <a:pt x="164" y="9"/>
                  <a:pt x="163" y="10"/>
                </a:cubicBezTo>
                <a:cubicBezTo>
                  <a:pt x="157" y="18"/>
                  <a:pt x="146" y="33"/>
                  <a:pt x="126" y="40"/>
                </a:cubicBezTo>
                <a:cubicBezTo>
                  <a:pt x="33" y="66"/>
                  <a:pt x="33" y="66"/>
                  <a:pt x="33" y="66"/>
                </a:cubicBezTo>
                <a:cubicBezTo>
                  <a:pt x="30" y="61"/>
                  <a:pt x="26" y="59"/>
                  <a:pt x="20" y="59"/>
                </a:cubicBezTo>
                <a:cubicBezTo>
                  <a:pt x="10" y="59"/>
                  <a:pt x="0" y="66"/>
                  <a:pt x="0" y="77"/>
                </a:cubicBezTo>
                <a:cubicBezTo>
                  <a:pt x="0" y="120"/>
                  <a:pt x="0" y="120"/>
                  <a:pt x="0" y="120"/>
                </a:cubicBezTo>
                <a:cubicBezTo>
                  <a:pt x="0" y="131"/>
                  <a:pt x="10" y="138"/>
                  <a:pt x="20" y="138"/>
                </a:cubicBezTo>
                <a:cubicBezTo>
                  <a:pt x="20" y="138"/>
                  <a:pt x="20" y="138"/>
                  <a:pt x="20" y="138"/>
                </a:cubicBezTo>
                <a:cubicBezTo>
                  <a:pt x="23" y="138"/>
                  <a:pt x="26" y="138"/>
                  <a:pt x="28" y="137"/>
                </a:cubicBezTo>
                <a:cubicBezTo>
                  <a:pt x="34" y="157"/>
                  <a:pt x="54" y="171"/>
                  <a:pt x="76" y="171"/>
                </a:cubicBezTo>
                <a:cubicBezTo>
                  <a:pt x="90" y="171"/>
                  <a:pt x="104" y="165"/>
                  <a:pt x="114" y="154"/>
                </a:cubicBezTo>
                <a:cubicBezTo>
                  <a:pt x="126" y="157"/>
                  <a:pt x="126" y="157"/>
                  <a:pt x="126" y="157"/>
                </a:cubicBezTo>
                <a:cubicBezTo>
                  <a:pt x="146" y="164"/>
                  <a:pt x="157" y="179"/>
                  <a:pt x="163" y="187"/>
                </a:cubicBezTo>
                <a:cubicBezTo>
                  <a:pt x="164" y="188"/>
                  <a:pt x="165" y="190"/>
                  <a:pt x="166" y="191"/>
                </a:cubicBezTo>
                <a:cubicBezTo>
                  <a:pt x="169" y="195"/>
                  <a:pt x="172" y="197"/>
                  <a:pt x="176" y="197"/>
                </a:cubicBezTo>
                <a:cubicBezTo>
                  <a:pt x="188" y="197"/>
                  <a:pt x="188" y="175"/>
                  <a:pt x="188" y="168"/>
                </a:cubicBezTo>
                <a:cubicBezTo>
                  <a:pt x="188" y="30"/>
                  <a:pt x="188" y="30"/>
                  <a:pt x="188" y="30"/>
                </a:cubicBezTo>
                <a:cubicBezTo>
                  <a:pt x="188" y="22"/>
                  <a:pt x="188" y="0"/>
                  <a:pt x="176" y="0"/>
                </a:cubicBezTo>
                <a:close/>
                <a:moveTo>
                  <a:pt x="76" y="162"/>
                </a:moveTo>
                <a:cubicBezTo>
                  <a:pt x="57" y="162"/>
                  <a:pt x="41" y="150"/>
                  <a:pt x="36" y="132"/>
                </a:cubicBezTo>
                <a:cubicBezTo>
                  <a:pt x="48" y="136"/>
                  <a:pt x="48" y="136"/>
                  <a:pt x="48" y="136"/>
                </a:cubicBezTo>
                <a:cubicBezTo>
                  <a:pt x="53" y="144"/>
                  <a:pt x="61" y="150"/>
                  <a:pt x="71" y="150"/>
                </a:cubicBezTo>
                <a:cubicBezTo>
                  <a:pt x="75" y="150"/>
                  <a:pt x="80" y="148"/>
                  <a:pt x="84" y="146"/>
                </a:cubicBezTo>
                <a:cubicBezTo>
                  <a:pt x="104" y="151"/>
                  <a:pt x="104" y="151"/>
                  <a:pt x="104" y="151"/>
                </a:cubicBezTo>
                <a:cubicBezTo>
                  <a:pt x="96" y="158"/>
                  <a:pt x="86" y="162"/>
                  <a:pt x="76" y="162"/>
                </a:cubicBezTo>
                <a:close/>
                <a:moveTo>
                  <a:pt x="55" y="138"/>
                </a:moveTo>
                <a:cubicBezTo>
                  <a:pt x="77" y="144"/>
                  <a:pt x="77" y="144"/>
                  <a:pt x="77" y="144"/>
                </a:cubicBezTo>
                <a:cubicBezTo>
                  <a:pt x="75" y="144"/>
                  <a:pt x="73" y="145"/>
                  <a:pt x="71" y="145"/>
                </a:cubicBezTo>
                <a:cubicBezTo>
                  <a:pt x="65" y="145"/>
                  <a:pt x="59" y="142"/>
                  <a:pt x="55" y="138"/>
                </a:cubicBezTo>
                <a:close/>
                <a:moveTo>
                  <a:pt x="179" y="168"/>
                </a:moveTo>
                <a:cubicBezTo>
                  <a:pt x="179" y="182"/>
                  <a:pt x="176" y="186"/>
                  <a:pt x="176" y="187"/>
                </a:cubicBezTo>
                <a:cubicBezTo>
                  <a:pt x="175" y="187"/>
                  <a:pt x="174" y="186"/>
                  <a:pt x="173" y="185"/>
                </a:cubicBezTo>
                <a:cubicBezTo>
                  <a:pt x="172" y="184"/>
                  <a:pt x="171" y="183"/>
                  <a:pt x="170" y="182"/>
                </a:cubicBezTo>
                <a:cubicBezTo>
                  <a:pt x="164" y="173"/>
                  <a:pt x="151" y="156"/>
                  <a:pt x="128" y="149"/>
                </a:cubicBezTo>
                <a:cubicBezTo>
                  <a:pt x="26" y="120"/>
                  <a:pt x="26" y="120"/>
                  <a:pt x="26" y="120"/>
                </a:cubicBezTo>
                <a:cubicBezTo>
                  <a:pt x="25" y="125"/>
                  <a:pt x="25" y="125"/>
                  <a:pt x="25" y="125"/>
                </a:cubicBezTo>
                <a:cubicBezTo>
                  <a:pt x="25" y="126"/>
                  <a:pt x="25" y="129"/>
                  <a:pt x="20" y="129"/>
                </a:cubicBezTo>
                <a:cubicBezTo>
                  <a:pt x="20" y="129"/>
                  <a:pt x="20" y="129"/>
                  <a:pt x="20" y="129"/>
                </a:cubicBezTo>
                <a:cubicBezTo>
                  <a:pt x="15" y="129"/>
                  <a:pt x="9" y="126"/>
                  <a:pt x="9" y="120"/>
                </a:cubicBezTo>
                <a:cubicBezTo>
                  <a:pt x="9" y="77"/>
                  <a:pt x="9" y="77"/>
                  <a:pt x="9" y="77"/>
                </a:cubicBezTo>
                <a:cubicBezTo>
                  <a:pt x="9" y="71"/>
                  <a:pt x="15" y="68"/>
                  <a:pt x="20" y="68"/>
                </a:cubicBezTo>
                <a:cubicBezTo>
                  <a:pt x="25" y="68"/>
                  <a:pt x="25" y="71"/>
                  <a:pt x="25" y="72"/>
                </a:cubicBezTo>
                <a:cubicBezTo>
                  <a:pt x="26" y="77"/>
                  <a:pt x="26" y="77"/>
                  <a:pt x="26" y="77"/>
                </a:cubicBezTo>
                <a:cubicBezTo>
                  <a:pt x="129" y="48"/>
                  <a:pt x="129" y="48"/>
                  <a:pt x="129" y="48"/>
                </a:cubicBezTo>
                <a:cubicBezTo>
                  <a:pt x="151" y="41"/>
                  <a:pt x="164" y="24"/>
                  <a:pt x="170" y="16"/>
                </a:cubicBezTo>
                <a:cubicBezTo>
                  <a:pt x="171" y="14"/>
                  <a:pt x="172" y="13"/>
                  <a:pt x="173" y="12"/>
                </a:cubicBezTo>
                <a:cubicBezTo>
                  <a:pt x="174" y="11"/>
                  <a:pt x="175" y="10"/>
                  <a:pt x="176" y="10"/>
                </a:cubicBezTo>
                <a:cubicBezTo>
                  <a:pt x="176" y="11"/>
                  <a:pt x="179" y="15"/>
                  <a:pt x="179" y="30"/>
                </a:cubicBezTo>
                <a:lnTo>
                  <a:pt x="179" y="168"/>
                </a:lnTo>
                <a:close/>
                <a:moveTo>
                  <a:pt x="241" y="62"/>
                </a:moveTo>
                <a:cubicBezTo>
                  <a:pt x="241" y="60"/>
                  <a:pt x="240" y="60"/>
                  <a:pt x="239" y="60"/>
                </a:cubicBezTo>
                <a:cubicBezTo>
                  <a:pt x="237" y="60"/>
                  <a:pt x="237" y="62"/>
                  <a:pt x="237" y="63"/>
                </a:cubicBezTo>
                <a:cubicBezTo>
                  <a:pt x="239" y="73"/>
                  <a:pt x="241" y="85"/>
                  <a:pt x="241" y="96"/>
                </a:cubicBezTo>
                <a:cubicBezTo>
                  <a:pt x="241" y="106"/>
                  <a:pt x="240" y="115"/>
                  <a:pt x="238" y="125"/>
                </a:cubicBezTo>
                <a:cubicBezTo>
                  <a:pt x="238" y="126"/>
                  <a:pt x="238" y="127"/>
                  <a:pt x="240" y="127"/>
                </a:cubicBezTo>
                <a:cubicBezTo>
                  <a:pt x="240" y="127"/>
                  <a:pt x="240" y="127"/>
                  <a:pt x="240" y="127"/>
                </a:cubicBezTo>
                <a:cubicBezTo>
                  <a:pt x="241" y="127"/>
                  <a:pt x="242" y="127"/>
                  <a:pt x="242" y="126"/>
                </a:cubicBezTo>
                <a:cubicBezTo>
                  <a:pt x="244" y="116"/>
                  <a:pt x="245" y="106"/>
                  <a:pt x="245" y="96"/>
                </a:cubicBezTo>
                <a:cubicBezTo>
                  <a:pt x="245" y="84"/>
                  <a:pt x="244" y="73"/>
                  <a:pt x="241" y="62"/>
                </a:cubicBezTo>
                <a:close/>
                <a:moveTo>
                  <a:pt x="204" y="47"/>
                </a:moveTo>
                <a:cubicBezTo>
                  <a:pt x="203" y="48"/>
                  <a:pt x="203" y="50"/>
                  <a:pt x="203" y="51"/>
                </a:cubicBezTo>
                <a:cubicBezTo>
                  <a:pt x="211" y="63"/>
                  <a:pt x="215" y="79"/>
                  <a:pt x="215" y="96"/>
                </a:cubicBezTo>
                <a:cubicBezTo>
                  <a:pt x="215" y="113"/>
                  <a:pt x="211" y="130"/>
                  <a:pt x="203" y="142"/>
                </a:cubicBezTo>
                <a:cubicBezTo>
                  <a:pt x="203" y="143"/>
                  <a:pt x="203" y="144"/>
                  <a:pt x="204" y="145"/>
                </a:cubicBezTo>
                <a:cubicBezTo>
                  <a:pt x="204" y="145"/>
                  <a:pt x="205" y="145"/>
                  <a:pt x="205" y="145"/>
                </a:cubicBezTo>
                <a:cubicBezTo>
                  <a:pt x="206" y="145"/>
                  <a:pt x="207" y="145"/>
                  <a:pt x="207" y="144"/>
                </a:cubicBezTo>
                <a:cubicBezTo>
                  <a:pt x="215" y="131"/>
                  <a:pt x="219" y="114"/>
                  <a:pt x="219" y="96"/>
                </a:cubicBezTo>
                <a:cubicBezTo>
                  <a:pt x="219" y="78"/>
                  <a:pt x="215" y="61"/>
                  <a:pt x="207" y="48"/>
                </a:cubicBezTo>
                <a:cubicBezTo>
                  <a:pt x="207" y="47"/>
                  <a:pt x="205" y="47"/>
                  <a:pt x="204" y="4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a:ea typeface="+mn-ea"/>
              <a:cs typeface="+mn-cs"/>
            </a:endParaRPr>
          </a:p>
        </p:txBody>
      </p:sp>
      <p:sp>
        <p:nvSpPr>
          <p:cNvPr id="17" name="Title 1">
            <a:extLst>
              <a:ext uri="{FF2B5EF4-FFF2-40B4-BE49-F238E27FC236}">
                <a16:creationId xmlns:a16="http://schemas.microsoft.com/office/drawing/2014/main" id="{95318AE4-9814-4301-8081-618823618049}"/>
              </a:ext>
            </a:extLst>
          </p:cNvPr>
          <p:cNvSpPr txBox="1">
            <a:spLocks/>
          </p:cNvSpPr>
          <p:nvPr/>
        </p:nvSpPr>
        <p:spPr>
          <a:xfrm>
            <a:off x="9595238" y="5454317"/>
            <a:ext cx="1844921" cy="4835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kern="120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1400" dirty="0">
                <a:solidFill>
                  <a:srgbClr val="FFFFFF"/>
                </a:solidFill>
                <a:latin typeface="Montserrat Bold" panose="00000800000000000000" pitchFamily="2" charset="0"/>
                <a:ea typeface="Open Sans" panose="020B0606030504020204" pitchFamily="34" charset="0"/>
                <a:cs typeface="Open Sans" panose="020B0606030504020204" pitchFamily="34" charset="0"/>
              </a:rPr>
              <a:t>Zero-Touch Provisioning</a:t>
            </a:r>
            <a:endParaRPr kumimoji="0" lang="en-US" altLang="en-US" sz="1400" b="0" i="0" u="none" strike="noStrike" kern="1200" cap="none" spc="0" normalizeH="0" baseline="0" noProof="0" dirty="0">
              <a:ln>
                <a:noFill/>
              </a:ln>
              <a:solidFill>
                <a:srgbClr val="FF0000"/>
              </a:solidFill>
              <a:effectLst/>
              <a:uLnTx/>
              <a:uFillTx/>
              <a:latin typeface="Montserrat Bold" panose="00000800000000000000" pitchFamily="2" charset="0"/>
              <a:ea typeface="Open Sans bold" panose="020B0806030504020204" pitchFamily="34" charset="0"/>
              <a:cs typeface="Open Sans bold" panose="020B0806030504020204" pitchFamily="34" charset="0"/>
            </a:endParaRPr>
          </a:p>
        </p:txBody>
      </p:sp>
      <p:sp>
        <p:nvSpPr>
          <p:cNvPr id="14" name="TextBox 13">
            <a:extLst>
              <a:ext uri="{FF2B5EF4-FFF2-40B4-BE49-F238E27FC236}">
                <a16:creationId xmlns:a16="http://schemas.microsoft.com/office/drawing/2014/main" id="{57ADE7D0-8F68-4D9C-B385-520D4E675A56}"/>
              </a:ext>
            </a:extLst>
          </p:cNvPr>
          <p:cNvSpPr txBox="1"/>
          <p:nvPr/>
        </p:nvSpPr>
        <p:spPr>
          <a:xfrm>
            <a:off x="650547" y="561793"/>
            <a:ext cx="700127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chemeClr val="accent1"/>
                </a:solidFill>
                <a:effectLst/>
                <a:uLnTx/>
                <a:uFillTx/>
                <a:latin typeface="Metropolis" panose="00000500000000000000" pitchFamily="50" charset="0"/>
                <a:ea typeface="+mn-ea"/>
                <a:cs typeface="+mn-cs"/>
              </a:rPr>
              <a:t>The Business Case for Today’s Market</a:t>
            </a:r>
          </a:p>
        </p:txBody>
      </p:sp>
      <p:sp>
        <p:nvSpPr>
          <p:cNvPr id="2" name="Rectangle 1">
            <a:extLst>
              <a:ext uri="{FF2B5EF4-FFF2-40B4-BE49-F238E27FC236}">
                <a16:creationId xmlns:a16="http://schemas.microsoft.com/office/drawing/2014/main" id="{0262C9CB-F243-DE0B-CB49-A93CA3EFC2D7}"/>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1CE4F1E-B783-418F-662A-0290D0F27842}"/>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4" name="TextBox 3">
            <a:extLst>
              <a:ext uri="{FF2B5EF4-FFF2-40B4-BE49-F238E27FC236}">
                <a16:creationId xmlns:a16="http://schemas.microsoft.com/office/drawing/2014/main" id="{EFCF7391-E9EE-53D3-F8B0-5431F1C2D537}"/>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5" name="Picture 4">
            <a:extLst>
              <a:ext uri="{FF2B5EF4-FFF2-40B4-BE49-F238E27FC236}">
                <a16:creationId xmlns:a16="http://schemas.microsoft.com/office/drawing/2014/main" id="{3BF6D192-E1A5-5C5F-BF60-164833633A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6" name="Straight Connector 5">
            <a:extLst>
              <a:ext uri="{FF2B5EF4-FFF2-40B4-BE49-F238E27FC236}">
                <a16:creationId xmlns:a16="http://schemas.microsoft.com/office/drawing/2014/main" id="{1F7A50F8-D15D-B382-9651-864E881A2D5F}"/>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545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EB814B-92F4-269D-EC44-2BB87783BAD2}"/>
              </a:ext>
            </a:extLst>
          </p:cNvPr>
          <p:cNvSpPr/>
          <p:nvPr/>
        </p:nvSpPr>
        <p:spPr>
          <a:xfrm>
            <a:off x="3337560" y="0"/>
            <a:ext cx="8854440" cy="639318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กลุ่ม 5">
            <a:extLst>
              <a:ext uri="{FF2B5EF4-FFF2-40B4-BE49-F238E27FC236}">
                <a16:creationId xmlns:a16="http://schemas.microsoft.com/office/drawing/2014/main" id="{CD0B67C2-EAAA-524F-D55F-E8C7C6E39DA3}"/>
              </a:ext>
            </a:extLst>
          </p:cNvPr>
          <p:cNvGrpSpPr/>
          <p:nvPr/>
        </p:nvGrpSpPr>
        <p:grpSpPr>
          <a:xfrm>
            <a:off x="2966412" y="975554"/>
            <a:ext cx="9763796" cy="4506367"/>
            <a:chOff x="4999038" y="4457700"/>
            <a:chExt cx="8137525" cy="4381500"/>
          </a:xfrm>
        </p:grpSpPr>
        <p:sp>
          <p:nvSpPr>
            <p:cNvPr id="10" name="Freeform 30">
              <a:extLst>
                <a:ext uri="{FF2B5EF4-FFF2-40B4-BE49-F238E27FC236}">
                  <a16:creationId xmlns:a16="http://schemas.microsoft.com/office/drawing/2014/main" id="{11B83B43-6CA4-FC3F-9356-EE30108D3403}"/>
                </a:ext>
              </a:extLst>
            </p:cNvPr>
            <p:cNvSpPr>
              <a:spLocks/>
            </p:cNvSpPr>
            <p:nvPr/>
          </p:nvSpPr>
          <p:spPr bwMode="auto">
            <a:xfrm>
              <a:off x="5970588" y="4457700"/>
              <a:ext cx="6194425" cy="4267200"/>
            </a:xfrm>
            <a:custGeom>
              <a:avLst/>
              <a:gdLst>
                <a:gd name="T0" fmla="*/ 650 w 650"/>
                <a:gd name="T1" fmla="*/ 448 h 448"/>
                <a:gd name="T2" fmla="*/ 650 w 650"/>
                <a:gd name="T3" fmla="*/ 441 h 448"/>
                <a:gd name="T4" fmla="*/ 650 w 650"/>
                <a:gd name="T5" fmla="*/ 32 h 448"/>
                <a:gd name="T6" fmla="*/ 619 w 650"/>
                <a:gd name="T7" fmla="*/ 0 h 448"/>
                <a:gd name="T8" fmla="*/ 31 w 650"/>
                <a:gd name="T9" fmla="*/ 0 h 448"/>
                <a:gd name="T10" fmla="*/ 0 w 650"/>
                <a:gd name="T11" fmla="*/ 32 h 448"/>
                <a:gd name="T12" fmla="*/ 0 w 650"/>
                <a:gd name="T13" fmla="*/ 441 h 448"/>
                <a:gd name="T14" fmla="*/ 0 w 650"/>
                <a:gd name="T15" fmla="*/ 448 h 448"/>
                <a:gd name="T16" fmla="*/ 650 w 650"/>
                <a:gd name="T17" fmla="*/ 448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0" h="448">
                  <a:moveTo>
                    <a:pt x="650" y="448"/>
                  </a:moveTo>
                  <a:cubicBezTo>
                    <a:pt x="650" y="445"/>
                    <a:pt x="650" y="443"/>
                    <a:pt x="650" y="441"/>
                  </a:cubicBezTo>
                  <a:cubicBezTo>
                    <a:pt x="650" y="32"/>
                    <a:pt x="650" y="32"/>
                    <a:pt x="650" y="32"/>
                  </a:cubicBezTo>
                  <a:cubicBezTo>
                    <a:pt x="650" y="14"/>
                    <a:pt x="636" y="0"/>
                    <a:pt x="619" y="0"/>
                  </a:cubicBezTo>
                  <a:cubicBezTo>
                    <a:pt x="31" y="0"/>
                    <a:pt x="31" y="0"/>
                    <a:pt x="31" y="0"/>
                  </a:cubicBezTo>
                  <a:cubicBezTo>
                    <a:pt x="14" y="0"/>
                    <a:pt x="0" y="14"/>
                    <a:pt x="0" y="32"/>
                  </a:cubicBezTo>
                  <a:cubicBezTo>
                    <a:pt x="0" y="441"/>
                    <a:pt x="0" y="441"/>
                    <a:pt x="0" y="441"/>
                  </a:cubicBezTo>
                  <a:cubicBezTo>
                    <a:pt x="0" y="443"/>
                    <a:pt x="0" y="445"/>
                    <a:pt x="0" y="448"/>
                  </a:cubicBezTo>
                  <a:lnTo>
                    <a:pt x="650" y="448"/>
                  </a:lnTo>
                  <a:close/>
                </a:path>
              </a:pathLst>
            </a:custGeom>
            <a:solidFill>
              <a:srgbClr val="10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11" name="Freeform 31">
              <a:extLst>
                <a:ext uri="{FF2B5EF4-FFF2-40B4-BE49-F238E27FC236}">
                  <a16:creationId xmlns:a16="http://schemas.microsoft.com/office/drawing/2014/main" id="{B4C2E84B-8462-49F0-A113-BF6538E733FE}"/>
                </a:ext>
              </a:extLst>
            </p:cNvPr>
            <p:cNvSpPr>
              <a:spLocks/>
            </p:cNvSpPr>
            <p:nvPr/>
          </p:nvSpPr>
          <p:spPr bwMode="auto">
            <a:xfrm>
              <a:off x="5970588" y="4457700"/>
              <a:ext cx="6194425" cy="352425"/>
            </a:xfrm>
            <a:custGeom>
              <a:avLst/>
              <a:gdLst>
                <a:gd name="T0" fmla="*/ 619 w 650"/>
                <a:gd name="T1" fmla="*/ 0 h 37"/>
                <a:gd name="T2" fmla="*/ 31 w 650"/>
                <a:gd name="T3" fmla="*/ 0 h 37"/>
                <a:gd name="T4" fmla="*/ 0 w 650"/>
                <a:gd name="T5" fmla="*/ 32 h 37"/>
                <a:gd name="T6" fmla="*/ 0 w 650"/>
                <a:gd name="T7" fmla="*/ 37 h 37"/>
                <a:gd name="T8" fmla="*/ 31 w 650"/>
                <a:gd name="T9" fmla="*/ 6 h 37"/>
                <a:gd name="T10" fmla="*/ 619 w 650"/>
                <a:gd name="T11" fmla="*/ 6 h 37"/>
                <a:gd name="T12" fmla="*/ 650 w 650"/>
                <a:gd name="T13" fmla="*/ 37 h 37"/>
                <a:gd name="T14" fmla="*/ 650 w 650"/>
                <a:gd name="T15" fmla="*/ 32 h 37"/>
                <a:gd name="T16" fmla="*/ 619 w 650"/>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0" h="37">
                  <a:moveTo>
                    <a:pt x="619" y="0"/>
                  </a:moveTo>
                  <a:cubicBezTo>
                    <a:pt x="31" y="0"/>
                    <a:pt x="31" y="0"/>
                    <a:pt x="31" y="0"/>
                  </a:cubicBezTo>
                  <a:cubicBezTo>
                    <a:pt x="14" y="0"/>
                    <a:pt x="0" y="14"/>
                    <a:pt x="0" y="32"/>
                  </a:cubicBezTo>
                  <a:cubicBezTo>
                    <a:pt x="0" y="37"/>
                    <a:pt x="0" y="37"/>
                    <a:pt x="0" y="37"/>
                  </a:cubicBezTo>
                  <a:cubicBezTo>
                    <a:pt x="0" y="20"/>
                    <a:pt x="14" y="6"/>
                    <a:pt x="31" y="6"/>
                  </a:cubicBezTo>
                  <a:cubicBezTo>
                    <a:pt x="619" y="6"/>
                    <a:pt x="619" y="6"/>
                    <a:pt x="619" y="6"/>
                  </a:cubicBezTo>
                  <a:cubicBezTo>
                    <a:pt x="636" y="6"/>
                    <a:pt x="650" y="20"/>
                    <a:pt x="650" y="37"/>
                  </a:cubicBezTo>
                  <a:cubicBezTo>
                    <a:pt x="650" y="32"/>
                    <a:pt x="650" y="32"/>
                    <a:pt x="650" y="32"/>
                  </a:cubicBezTo>
                  <a:cubicBezTo>
                    <a:pt x="650" y="14"/>
                    <a:pt x="636" y="0"/>
                    <a:pt x="619" y="0"/>
                  </a:cubicBezTo>
                  <a:close/>
                </a:path>
              </a:pathLst>
            </a:custGeom>
            <a:solidFill>
              <a:srgbClr val="1E1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22" name="Freeform 32">
              <a:extLst>
                <a:ext uri="{FF2B5EF4-FFF2-40B4-BE49-F238E27FC236}">
                  <a16:creationId xmlns:a16="http://schemas.microsoft.com/office/drawing/2014/main" id="{A6E65CB2-48A9-1859-D391-E832A9A9C305}"/>
                </a:ext>
              </a:extLst>
            </p:cNvPr>
            <p:cNvSpPr>
              <a:spLocks/>
            </p:cNvSpPr>
            <p:nvPr/>
          </p:nvSpPr>
          <p:spPr bwMode="auto">
            <a:xfrm>
              <a:off x="4999038" y="8505825"/>
              <a:ext cx="8137525" cy="333375"/>
            </a:xfrm>
            <a:custGeom>
              <a:avLst/>
              <a:gdLst>
                <a:gd name="T0" fmla="*/ 0 w 854"/>
                <a:gd name="T1" fmla="*/ 0 h 35"/>
                <a:gd name="T2" fmla="*/ 0 w 854"/>
                <a:gd name="T3" fmla="*/ 12 h 35"/>
                <a:gd name="T4" fmla="*/ 41 w 854"/>
                <a:gd name="T5" fmla="*/ 35 h 35"/>
                <a:gd name="T6" fmla="*/ 813 w 854"/>
                <a:gd name="T7" fmla="*/ 35 h 35"/>
                <a:gd name="T8" fmla="*/ 854 w 854"/>
                <a:gd name="T9" fmla="*/ 12 h 35"/>
                <a:gd name="T10" fmla="*/ 854 w 854"/>
                <a:gd name="T11" fmla="*/ 0 h 35"/>
                <a:gd name="T12" fmla="*/ 0 w 854"/>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854" h="35">
                  <a:moveTo>
                    <a:pt x="0" y="0"/>
                  </a:moveTo>
                  <a:cubicBezTo>
                    <a:pt x="0" y="12"/>
                    <a:pt x="0" y="12"/>
                    <a:pt x="0" y="12"/>
                  </a:cubicBezTo>
                  <a:cubicBezTo>
                    <a:pt x="0" y="25"/>
                    <a:pt x="19" y="35"/>
                    <a:pt x="41" y="35"/>
                  </a:cubicBezTo>
                  <a:cubicBezTo>
                    <a:pt x="813" y="35"/>
                    <a:pt x="813" y="35"/>
                    <a:pt x="813" y="35"/>
                  </a:cubicBezTo>
                  <a:cubicBezTo>
                    <a:pt x="836" y="35"/>
                    <a:pt x="854" y="25"/>
                    <a:pt x="854" y="12"/>
                  </a:cubicBezTo>
                  <a:cubicBezTo>
                    <a:pt x="854" y="0"/>
                    <a:pt x="854" y="0"/>
                    <a:pt x="854" y="0"/>
                  </a:cubicBezTo>
                  <a:lnTo>
                    <a:pt x="0" y="0"/>
                  </a:lnTo>
                  <a:close/>
                </a:path>
              </a:pathLst>
            </a:custGeom>
            <a:solidFill>
              <a:srgbClr val="F0F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23" name="Freeform 33">
              <a:extLst>
                <a:ext uri="{FF2B5EF4-FFF2-40B4-BE49-F238E27FC236}">
                  <a16:creationId xmlns:a16="http://schemas.microsoft.com/office/drawing/2014/main" id="{B6069AAB-7F5E-8EEC-FAF1-25FD9B19A403}"/>
                </a:ext>
              </a:extLst>
            </p:cNvPr>
            <p:cNvSpPr>
              <a:spLocks/>
            </p:cNvSpPr>
            <p:nvPr/>
          </p:nvSpPr>
          <p:spPr bwMode="auto">
            <a:xfrm>
              <a:off x="5008563" y="8677275"/>
              <a:ext cx="8118475" cy="161925"/>
            </a:xfrm>
            <a:custGeom>
              <a:avLst/>
              <a:gdLst>
                <a:gd name="T0" fmla="*/ 0 w 852"/>
                <a:gd name="T1" fmla="*/ 0 h 17"/>
                <a:gd name="T2" fmla="*/ 40 w 852"/>
                <a:gd name="T3" fmla="*/ 17 h 17"/>
                <a:gd name="T4" fmla="*/ 812 w 852"/>
                <a:gd name="T5" fmla="*/ 17 h 17"/>
                <a:gd name="T6" fmla="*/ 852 w 852"/>
                <a:gd name="T7" fmla="*/ 0 h 17"/>
                <a:gd name="T8" fmla="*/ 0 w 852"/>
                <a:gd name="T9" fmla="*/ 0 h 17"/>
              </a:gdLst>
              <a:ahLst/>
              <a:cxnLst>
                <a:cxn ang="0">
                  <a:pos x="T0" y="T1"/>
                </a:cxn>
                <a:cxn ang="0">
                  <a:pos x="T2" y="T3"/>
                </a:cxn>
                <a:cxn ang="0">
                  <a:pos x="T4" y="T5"/>
                </a:cxn>
                <a:cxn ang="0">
                  <a:pos x="T6" y="T7"/>
                </a:cxn>
                <a:cxn ang="0">
                  <a:pos x="T8" y="T9"/>
                </a:cxn>
              </a:cxnLst>
              <a:rect l="0" t="0" r="r" b="b"/>
              <a:pathLst>
                <a:path w="852" h="17">
                  <a:moveTo>
                    <a:pt x="0" y="0"/>
                  </a:moveTo>
                  <a:cubicBezTo>
                    <a:pt x="4" y="10"/>
                    <a:pt x="21" y="17"/>
                    <a:pt x="40" y="17"/>
                  </a:cubicBezTo>
                  <a:cubicBezTo>
                    <a:pt x="812" y="17"/>
                    <a:pt x="812" y="17"/>
                    <a:pt x="812" y="17"/>
                  </a:cubicBezTo>
                  <a:cubicBezTo>
                    <a:pt x="832" y="17"/>
                    <a:pt x="848" y="10"/>
                    <a:pt x="852" y="0"/>
                  </a:cubicBezTo>
                  <a:lnTo>
                    <a:pt x="0"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24" name="Oval 34">
              <a:extLst>
                <a:ext uri="{FF2B5EF4-FFF2-40B4-BE49-F238E27FC236}">
                  <a16:creationId xmlns:a16="http://schemas.microsoft.com/office/drawing/2014/main" id="{5A5E97D8-DB2F-6903-5215-B0913AE309B8}"/>
                </a:ext>
              </a:extLst>
            </p:cNvPr>
            <p:cNvSpPr>
              <a:spLocks noChangeArrowheads="1"/>
            </p:cNvSpPr>
            <p:nvPr/>
          </p:nvSpPr>
          <p:spPr bwMode="auto">
            <a:xfrm>
              <a:off x="9001126" y="4562475"/>
              <a:ext cx="133350" cy="133350"/>
            </a:xfrm>
            <a:prstGeom prst="ellipse">
              <a:avLst/>
            </a:prstGeom>
            <a:solidFill>
              <a:srgbClr val="1E1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25" name="Oval 35">
              <a:extLst>
                <a:ext uri="{FF2B5EF4-FFF2-40B4-BE49-F238E27FC236}">
                  <a16:creationId xmlns:a16="http://schemas.microsoft.com/office/drawing/2014/main" id="{B9A2C654-6795-F6FB-5F3B-FF2754830768}"/>
                </a:ext>
              </a:extLst>
            </p:cNvPr>
            <p:cNvSpPr>
              <a:spLocks noChangeArrowheads="1"/>
            </p:cNvSpPr>
            <p:nvPr/>
          </p:nvSpPr>
          <p:spPr bwMode="auto">
            <a:xfrm>
              <a:off x="9010651" y="4572000"/>
              <a:ext cx="114300" cy="114300"/>
            </a:xfrm>
            <a:prstGeom prst="ellipse">
              <a:avLst/>
            </a:prstGeom>
            <a:solidFill>
              <a:srgbClr val="1010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26" name="Freeform 36">
              <a:extLst>
                <a:ext uri="{FF2B5EF4-FFF2-40B4-BE49-F238E27FC236}">
                  <a16:creationId xmlns:a16="http://schemas.microsoft.com/office/drawing/2014/main" id="{E11C058A-9036-8DF0-9E01-0A4E4637E3C4}"/>
                </a:ext>
              </a:extLst>
            </p:cNvPr>
            <p:cNvSpPr>
              <a:spLocks noEditPoints="1"/>
            </p:cNvSpPr>
            <p:nvPr/>
          </p:nvSpPr>
          <p:spPr bwMode="auto">
            <a:xfrm>
              <a:off x="7639051" y="8505825"/>
              <a:ext cx="2859088" cy="66675"/>
            </a:xfrm>
            <a:custGeom>
              <a:avLst/>
              <a:gdLst>
                <a:gd name="T0" fmla="*/ 1783 w 1801"/>
                <a:gd name="T1" fmla="*/ 18 h 42"/>
                <a:gd name="T2" fmla="*/ 1783 w 1801"/>
                <a:gd name="T3" fmla="*/ 18 h 42"/>
                <a:gd name="T4" fmla="*/ 24 w 1801"/>
                <a:gd name="T5" fmla="*/ 18 h 42"/>
                <a:gd name="T6" fmla="*/ 24 w 1801"/>
                <a:gd name="T7" fmla="*/ 18 h 42"/>
                <a:gd name="T8" fmla="*/ 1783 w 1801"/>
                <a:gd name="T9" fmla="*/ 18 h 42"/>
                <a:gd name="T10" fmla="*/ 1801 w 1801"/>
                <a:gd name="T11" fmla="*/ 0 h 42"/>
                <a:gd name="T12" fmla="*/ 0 w 1801"/>
                <a:gd name="T13" fmla="*/ 0 h 42"/>
                <a:gd name="T14" fmla="*/ 0 w 1801"/>
                <a:gd name="T15" fmla="*/ 42 h 42"/>
                <a:gd name="T16" fmla="*/ 1801 w 1801"/>
                <a:gd name="T17" fmla="*/ 42 h 42"/>
                <a:gd name="T18" fmla="*/ 1801 w 1801"/>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42">
                  <a:moveTo>
                    <a:pt x="1783" y="18"/>
                  </a:moveTo>
                  <a:lnTo>
                    <a:pt x="1783" y="18"/>
                  </a:lnTo>
                  <a:lnTo>
                    <a:pt x="24" y="18"/>
                  </a:lnTo>
                  <a:lnTo>
                    <a:pt x="24" y="18"/>
                  </a:lnTo>
                  <a:lnTo>
                    <a:pt x="1783" y="18"/>
                  </a:lnTo>
                  <a:close/>
                  <a:moveTo>
                    <a:pt x="1801" y="0"/>
                  </a:moveTo>
                  <a:lnTo>
                    <a:pt x="0" y="0"/>
                  </a:lnTo>
                  <a:lnTo>
                    <a:pt x="0" y="42"/>
                  </a:lnTo>
                  <a:lnTo>
                    <a:pt x="1801" y="42"/>
                  </a:lnTo>
                  <a:lnTo>
                    <a:pt x="1801" y="0"/>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27" name="Freeform 37">
              <a:extLst>
                <a:ext uri="{FF2B5EF4-FFF2-40B4-BE49-F238E27FC236}">
                  <a16:creationId xmlns:a16="http://schemas.microsoft.com/office/drawing/2014/main" id="{0D0F2CC9-B6F1-BAB9-3DD9-0B691EF5A65A}"/>
                </a:ext>
              </a:extLst>
            </p:cNvPr>
            <p:cNvSpPr>
              <a:spLocks noEditPoints="1"/>
            </p:cNvSpPr>
            <p:nvPr/>
          </p:nvSpPr>
          <p:spPr bwMode="auto">
            <a:xfrm>
              <a:off x="7639051" y="8505825"/>
              <a:ext cx="2859088" cy="66675"/>
            </a:xfrm>
            <a:custGeom>
              <a:avLst/>
              <a:gdLst>
                <a:gd name="T0" fmla="*/ 1783 w 1801"/>
                <a:gd name="T1" fmla="*/ 18 h 42"/>
                <a:gd name="T2" fmla="*/ 1783 w 1801"/>
                <a:gd name="T3" fmla="*/ 18 h 42"/>
                <a:gd name="T4" fmla="*/ 24 w 1801"/>
                <a:gd name="T5" fmla="*/ 18 h 42"/>
                <a:gd name="T6" fmla="*/ 24 w 1801"/>
                <a:gd name="T7" fmla="*/ 18 h 42"/>
                <a:gd name="T8" fmla="*/ 1783 w 1801"/>
                <a:gd name="T9" fmla="*/ 18 h 42"/>
                <a:gd name="T10" fmla="*/ 1801 w 1801"/>
                <a:gd name="T11" fmla="*/ 0 h 42"/>
                <a:gd name="T12" fmla="*/ 0 w 1801"/>
                <a:gd name="T13" fmla="*/ 0 h 42"/>
                <a:gd name="T14" fmla="*/ 0 w 1801"/>
                <a:gd name="T15" fmla="*/ 42 h 42"/>
                <a:gd name="T16" fmla="*/ 1801 w 1801"/>
                <a:gd name="T17" fmla="*/ 42 h 42"/>
                <a:gd name="T18" fmla="*/ 1801 w 1801"/>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1" h="42">
                  <a:moveTo>
                    <a:pt x="1783" y="18"/>
                  </a:moveTo>
                  <a:lnTo>
                    <a:pt x="1783" y="18"/>
                  </a:lnTo>
                  <a:lnTo>
                    <a:pt x="24" y="18"/>
                  </a:lnTo>
                  <a:lnTo>
                    <a:pt x="24" y="18"/>
                  </a:lnTo>
                  <a:lnTo>
                    <a:pt x="1783" y="18"/>
                  </a:lnTo>
                  <a:moveTo>
                    <a:pt x="1801" y="0"/>
                  </a:moveTo>
                  <a:lnTo>
                    <a:pt x="0" y="0"/>
                  </a:lnTo>
                  <a:lnTo>
                    <a:pt x="0" y="42"/>
                  </a:lnTo>
                  <a:lnTo>
                    <a:pt x="1801" y="42"/>
                  </a:lnTo>
                  <a:lnTo>
                    <a:pt x="180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28" name="Oval 38">
              <a:extLst>
                <a:ext uri="{FF2B5EF4-FFF2-40B4-BE49-F238E27FC236}">
                  <a16:creationId xmlns:a16="http://schemas.microsoft.com/office/drawing/2014/main" id="{08E9BB7B-A768-A56C-1CC8-35183AB7BCF7}"/>
                </a:ext>
              </a:extLst>
            </p:cNvPr>
            <p:cNvSpPr>
              <a:spLocks noChangeArrowheads="1"/>
            </p:cNvSpPr>
            <p:nvPr/>
          </p:nvSpPr>
          <p:spPr bwMode="auto">
            <a:xfrm>
              <a:off x="5180013" y="8534400"/>
              <a:ext cx="123825" cy="123825"/>
            </a:xfrm>
            <a:prstGeom prst="ellipse">
              <a:avLst/>
            </a:pr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29" name="Oval 39">
              <a:extLst>
                <a:ext uri="{FF2B5EF4-FFF2-40B4-BE49-F238E27FC236}">
                  <a16:creationId xmlns:a16="http://schemas.microsoft.com/office/drawing/2014/main" id="{1807121F-E4A6-0DD0-B732-6E8F69A44AEF}"/>
                </a:ext>
              </a:extLst>
            </p:cNvPr>
            <p:cNvSpPr>
              <a:spLocks noChangeArrowheads="1"/>
            </p:cNvSpPr>
            <p:nvPr/>
          </p:nvSpPr>
          <p:spPr bwMode="auto">
            <a:xfrm>
              <a:off x="5199063" y="8553450"/>
              <a:ext cx="85725" cy="85725"/>
            </a:xfrm>
            <a:prstGeom prst="ellipse">
              <a:avLst/>
            </a:pr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30" name="Oval 40">
              <a:extLst>
                <a:ext uri="{FF2B5EF4-FFF2-40B4-BE49-F238E27FC236}">
                  <a16:creationId xmlns:a16="http://schemas.microsoft.com/office/drawing/2014/main" id="{E207B19C-421C-6714-5C22-8A97561CEF4E}"/>
                </a:ext>
              </a:extLst>
            </p:cNvPr>
            <p:cNvSpPr>
              <a:spLocks noChangeArrowheads="1"/>
            </p:cNvSpPr>
            <p:nvPr/>
          </p:nvSpPr>
          <p:spPr bwMode="auto">
            <a:xfrm>
              <a:off x="5370513" y="8534400"/>
              <a:ext cx="123825" cy="123825"/>
            </a:xfrm>
            <a:prstGeom prst="ellipse">
              <a:avLst/>
            </a:pr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31" name="Oval 41">
              <a:extLst>
                <a:ext uri="{FF2B5EF4-FFF2-40B4-BE49-F238E27FC236}">
                  <a16:creationId xmlns:a16="http://schemas.microsoft.com/office/drawing/2014/main" id="{6F3212E0-13E2-EA5F-3EC0-4AD030B7EA69}"/>
                </a:ext>
              </a:extLst>
            </p:cNvPr>
            <p:cNvSpPr>
              <a:spLocks noChangeArrowheads="1"/>
            </p:cNvSpPr>
            <p:nvPr/>
          </p:nvSpPr>
          <p:spPr bwMode="auto">
            <a:xfrm>
              <a:off x="5389563" y="8553450"/>
              <a:ext cx="85725" cy="85725"/>
            </a:xfrm>
            <a:prstGeom prst="ellipse">
              <a:avLst/>
            </a:pr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32" name="Oval 42">
              <a:extLst>
                <a:ext uri="{FF2B5EF4-FFF2-40B4-BE49-F238E27FC236}">
                  <a16:creationId xmlns:a16="http://schemas.microsoft.com/office/drawing/2014/main" id="{D78A542E-C130-0AD9-884A-2C035EE46641}"/>
                </a:ext>
              </a:extLst>
            </p:cNvPr>
            <p:cNvSpPr>
              <a:spLocks noChangeArrowheads="1"/>
            </p:cNvSpPr>
            <p:nvPr/>
          </p:nvSpPr>
          <p:spPr bwMode="auto">
            <a:xfrm>
              <a:off x="5561013" y="8534400"/>
              <a:ext cx="123825" cy="123825"/>
            </a:xfrm>
            <a:prstGeom prst="ellipse">
              <a:avLst/>
            </a:pr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sp>
          <p:nvSpPr>
            <p:cNvPr id="33" name="Oval 43">
              <a:extLst>
                <a:ext uri="{FF2B5EF4-FFF2-40B4-BE49-F238E27FC236}">
                  <a16:creationId xmlns:a16="http://schemas.microsoft.com/office/drawing/2014/main" id="{50CE16E9-6BEE-99B7-A022-CA3FB34ACD2D}"/>
                </a:ext>
              </a:extLst>
            </p:cNvPr>
            <p:cNvSpPr>
              <a:spLocks noChangeArrowheads="1"/>
            </p:cNvSpPr>
            <p:nvPr/>
          </p:nvSpPr>
          <p:spPr bwMode="auto">
            <a:xfrm>
              <a:off x="5580063" y="8553450"/>
              <a:ext cx="85725" cy="85725"/>
            </a:xfrm>
            <a:prstGeom prst="ellipse">
              <a:avLst/>
            </a:prstGeom>
            <a:solidFill>
              <a:srgbClr val="6767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607" tIns="22804" rIns="45607" bIns="22804" numCol="1" anchor="t" anchorCtr="0" compatLnSpc="1">
              <a:prstTxWarp prst="textNoShape">
                <a:avLst/>
              </a:prstTxWarp>
            </a:bodyPr>
            <a:lstStyle/>
            <a:p>
              <a:pPr marL="0" marR="0" lvl="0" indent="0" algn="l" defTabSz="1086602" rtl="0" eaLnBrk="1" fontAlgn="auto" latinLnBrk="0" hangingPunct="1">
                <a:lnSpc>
                  <a:spcPct val="100000"/>
                </a:lnSpc>
                <a:spcBef>
                  <a:spcPts val="0"/>
                </a:spcBef>
                <a:spcAft>
                  <a:spcPts val="0"/>
                </a:spcAft>
                <a:buClrTx/>
                <a:buSzTx/>
                <a:buFontTx/>
                <a:buNone/>
                <a:tabLst/>
                <a:defRPr/>
              </a:pPr>
              <a:endParaRPr kumimoji="0" lang="th-TH" sz="898" b="0" i="0" u="none" strike="noStrike" kern="1200" cap="none" spc="0" normalizeH="0" baseline="0" noProof="0">
                <a:ln>
                  <a:noFill/>
                </a:ln>
                <a:solidFill>
                  <a:prstClr val="black"/>
                </a:solidFill>
                <a:effectLst/>
                <a:uLnTx/>
                <a:uFillTx/>
                <a:latin typeface="Metropolis"/>
                <a:ea typeface="+mn-ea"/>
                <a:cs typeface="+mn-cs"/>
              </a:endParaRPr>
            </a:p>
          </p:txBody>
        </p:sp>
      </p:grpSp>
      <p:sp>
        <p:nvSpPr>
          <p:cNvPr id="12" name="TextBox 11">
            <a:extLst>
              <a:ext uri="{FF2B5EF4-FFF2-40B4-BE49-F238E27FC236}">
                <a16:creationId xmlns:a16="http://schemas.microsoft.com/office/drawing/2014/main" id="{F665EA38-CA2C-ABF7-4F9E-5C2F67ED406E}"/>
              </a:ext>
            </a:extLst>
          </p:cNvPr>
          <p:cNvSpPr txBox="1"/>
          <p:nvPr/>
        </p:nvSpPr>
        <p:spPr>
          <a:xfrm>
            <a:off x="373058" y="967990"/>
            <a:ext cx="3013610" cy="1703543"/>
          </a:xfrm>
          <a:prstGeom prst="rect">
            <a:avLst/>
          </a:prstGeom>
          <a:noFill/>
        </p:spPr>
        <p:txBody>
          <a:bodyPr wrap="square" rtlCol="0">
            <a:spAutoFit/>
          </a:bodyPr>
          <a:lstStyle/>
          <a:p>
            <a:pPr>
              <a:lnSpc>
                <a:spcPts val="3200"/>
              </a:lnSpc>
            </a:pPr>
            <a:r>
              <a:rPr lang="en-US" sz="2400" dirty="0">
                <a:solidFill>
                  <a:srgbClr val="002060"/>
                </a:solidFill>
                <a:latin typeface="Montserrat" panose="00000500000000000000" pitchFamily="50" charset="0"/>
              </a:rPr>
              <a:t>An Advanced Webex</a:t>
            </a:r>
          </a:p>
          <a:p>
            <a:pPr>
              <a:lnSpc>
                <a:spcPts val="3200"/>
              </a:lnSpc>
            </a:pPr>
            <a:r>
              <a:rPr lang="en-US" sz="2400" dirty="0">
                <a:solidFill>
                  <a:srgbClr val="002060"/>
                </a:solidFill>
                <a:latin typeface="Montserrat" panose="00000500000000000000" pitchFamily="50" charset="0"/>
              </a:rPr>
              <a:t>Management</a:t>
            </a:r>
          </a:p>
          <a:p>
            <a:pPr>
              <a:lnSpc>
                <a:spcPts val="3200"/>
              </a:lnSpc>
            </a:pPr>
            <a:r>
              <a:rPr lang="en-US" sz="2400" dirty="0">
                <a:solidFill>
                  <a:srgbClr val="002060"/>
                </a:solidFill>
                <a:latin typeface="Montserrat" panose="00000500000000000000" pitchFamily="50" charset="0"/>
              </a:rPr>
              <a:t>Platform</a:t>
            </a:r>
          </a:p>
        </p:txBody>
      </p:sp>
      <p:sp>
        <p:nvSpPr>
          <p:cNvPr id="13" name="Rectangle 12">
            <a:extLst>
              <a:ext uri="{FF2B5EF4-FFF2-40B4-BE49-F238E27FC236}">
                <a16:creationId xmlns:a16="http://schemas.microsoft.com/office/drawing/2014/main" id="{6114D854-7E8A-A229-3430-0F2753AEAF9C}"/>
              </a:ext>
            </a:extLst>
          </p:cNvPr>
          <p:cNvSpPr/>
          <p:nvPr/>
        </p:nvSpPr>
        <p:spPr>
          <a:xfrm>
            <a:off x="373058" y="3576868"/>
            <a:ext cx="2607210" cy="2376613"/>
          </a:xfrm>
          <a:prstGeom prst="rect">
            <a:avLst/>
          </a:prstGeom>
        </p:spPr>
        <p:txBody>
          <a:bodyPr wrap="square" lIns="91440" tIns="45720" rIns="91440" bIns="45720" anchor="t">
            <a:spAutoFit/>
          </a:bodyPr>
          <a:lstStyle/>
          <a:p>
            <a:pPr>
              <a:lnSpc>
                <a:spcPct val="150000"/>
              </a:lnSpc>
            </a:pPr>
            <a:r>
              <a:rPr lang="en-US" sz="1000" dirty="0">
                <a:latin typeface="Open Sans" panose="020B0606030504020204" pitchFamily="34" charset="0"/>
                <a:ea typeface="Open Sans" panose="020B0606030504020204" pitchFamily="34" charset="0"/>
                <a:cs typeface="Open Sans" panose="020B0606030504020204" pitchFamily="34" charset="0"/>
              </a:rPr>
              <a:t>iPILOT is a cloud-based platform that delivers comprehensive provisioning and lifecycle management capabilities for Webex users.</a:t>
            </a:r>
          </a:p>
          <a:p>
            <a:pPr>
              <a:lnSpc>
                <a:spcPct val="150000"/>
              </a:lnSpc>
            </a:pPr>
            <a:endParaRPr lang="en-US" sz="10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pPr>
            <a:r>
              <a:rPr lang="en-US" sz="1000" dirty="0">
                <a:latin typeface="Open Sans" panose="020B0606030504020204" pitchFamily="34" charset="0"/>
                <a:ea typeface="Open Sans" panose="020B0606030504020204" pitchFamily="34" charset="0"/>
                <a:cs typeface="Open Sans" panose="020B0606030504020204" pitchFamily="34" charset="0"/>
              </a:rPr>
              <a:t>iPILOT enables efficient deployment of Webex &amp; SIP through quick provisioning, capacity management and analytics for enterprises, carriers, and cloud service providers</a:t>
            </a:r>
            <a:endParaRPr lang="en-US" sz="1000" dirty="0">
              <a:solidFill>
                <a:srgbClr val="002060"/>
              </a:solidFill>
              <a:ea typeface="Lato" panose="020F0502020204030203" pitchFamily="34" charset="0"/>
              <a:cs typeface="Lato" panose="020F0502020204030203" pitchFamily="34" charset="0"/>
            </a:endParaRPr>
          </a:p>
        </p:txBody>
      </p:sp>
      <p:sp>
        <p:nvSpPr>
          <p:cNvPr id="14" name="Rectangle 13">
            <a:extLst>
              <a:ext uri="{FF2B5EF4-FFF2-40B4-BE49-F238E27FC236}">
                <a16:creationId xmlns:a16="http://schemas.microsoft.com/office/drawing/2014/main" id="{C2B26CCD-2341-490B-8052-CFFF777EE7EA}"/>
              </a:ext>
            </a:extLst>
          </p:cNvPr>
          <p:cNvSpPr/>
          <p:nvPr/>
        </p:nvSpPr>
        <p:spPr>
          <a:xfrm>
            <a:off x="373056" y="2721631"/>
            <a:ext cx="2508767" cy="646331"/>
          </a:xfrm>
          <a:prstGeom prst="rect">
            <a:avLst/>
          </a:prstGeom>
        </p:spPr>
        <p:txBody>
          <a:bodyPr wrap="square">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Easy to manage,</a:t>
            </a:r>
          </a:p>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White-label ready</a:t>
            </a:r>
          </a:p>
        </p:txBody>
      </p:sp>
      <p:pic>
        <p:nvPicPr>
          <p:cNvPr id="5" name="Picture 4">
            <a:extLst>
              <a:ext uri="{FF2B5EF4-FFF2-40B4-BE49-F238E27FC236}">
                <a16:creationId xmlns:a16="http://schemas.microsoft.com/office/drawing/2014/main" id="{8DB561FE-7DDA-312A-CD11-DA7250C71E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77656" y="1193345"/>
            <a:ext cx="6741886" cy="3792311"/>
          </a:xfrm>
          <a:prstGeom prst="rect">
            <a:avLst/>
          </a:prstGeom>
        </p:spPr>
      </p:pic>
      <p:sp>
        <p:nvSpPr>
          <p:cNvPr id="34" name="Rectangle 33">
            <a:extLst>
              <a:ext uri="{FF2B5EF4-FFF2-40B4-BE49-F238E27FC236}">
                <a16:creationId xmlns:a16="http://schemas.microsoft.com/office/drawing/2014/main" id="{3E45702A-1B57-03EF-B963-532375E8984B}"/>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DC68A06-4590-C801-9413-ACEBF69BDAB9}"/>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36" name="TextBox 35">
            <a:extLst>
              <a:ext uri="{FF2B5EF4-FFF2-40B4-BE49-F238E27FC236}">
                <a16:creationId xmlns:a16="http://schemas.microsoft.com/office/drawing/2014/main" id="{E37BF6E4-3186-FCE9-1E3A-30535831377F}"/>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37" name="Picture 36">
            <a:extLst>
              <a:ext uri="{FF2B5EF4-FFF2-40B4-BE49-F238E27FC236}">
                <a16:creationId xmlns:a16="http://schemas.microsoft.com/office/drawing/2014/main" id="{F4F622D6-6720-4564-3257-35F58E834E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38" name="Straight Connector 37">
            <a:extLst>
              <a:ext uri="{FF2B5EF4-FFF2-40B4-BE49-F238E27FC236}">
                <a16:creationId xmlns:a16="http://schemas.microsoft.com/office/drawing/2014/main" id="{A4AA251A-82B3-89FD-1D19-5BA40D4270CA}"/>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 name="Picture 1" descr="Icon&#10;&#10;Description automatically generated">
            <a:extLst>
              <a:ext uri="{FF2B5EF4-FFF2-40B4-BE49-F238E27FC236}">
                <a16:creationId xmlns:a16="http://schemas.microsoft.com/office/drawing/2014/main" id="{57FE1272-3F18-E1BE-B067-25879DBDF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709" y="369715"/>
            <a:ext cx="1494586" cy="553568"/>
          </a:xfrm>
          <a:prstGeom prst="rect">
            <a:avLst/>
          </a:prstGeom>
        </p:spPr>
      </p:pic>
    </p:spTree>
    <p:extLst>
      <p:ext uri="{BB962C8B-B14F-4D97-AF65-F5344CB8AC3E}">
        <p14:creationId xmlns:p14="http://schemas.microsoft.com/office/powerpoint/2010/main" val="328155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E65ED61E-F50B-2CEE-5C1F-5FD9DE4D7F3C}"/>
              </a:ext>
            </a:extLst>
          </p:cNvPr>
          <p:cNvGrpSpPr/>
          <p:nvPr/>
        </p:nvGrpSpPr>
        <p:grpSpPr>
          <a:xfrm>
            <a:off x="-1" y="1846499"/>
            <a:ext cx="1923899" cy="835770"/>
            <a:chOff x="0" y="1741242"/>
            <a:chExt cx="2079351" cy="997004"/>
          </a:xfrm>
          <a:solidFill>
            <a:schemeClr val="accent1"/>
          </a:solidFill>
          <a:effectLst>
            <a:outerShdw blurRad="50800" dist="38100" dir="2700000" algn="tl" rotWithShape="0">
              <a:prstClr val="black">
                <a:alpha val="40000"/>
              </a:prstClr>
            </a:outerShdw>
          </a:effectLst>
        </p:grpSpPr>
        <p:sp>
          <p:nvSpPr>
            <p:cNvPr id="44" name="Rectangle 43">
              <a:extLst>
                <a:ext uri="{FF2B5EF4-FFF2-40B4-BE49-F238E27FC236}">
                  <a16:creationId xmlns:a16="http://schemas.microsoft.com/office/drawing/2014/main" id="{5B41DE80-1594-FEC6-E91A-97CD304C429F}"/>
                </a:ext>
              </a:extLst>
            </p:cNvPr>
            <p:cNvSpPr/>
            <p:nvPr/>
          </p:nvSpPr>
          <p:spPr>
            <a:xfrm>
              <a:off x="0" y="1741242"/>
              <a:ext cx="1604568" cy="99700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6B33BE1C-FC35-24DC-0599-1229B8F15D03}"/>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1" name="Straight Connector 10">
            <a:extLst>
              <a:ext uri="{FF2B5EF4-FFF2-40B4-BE49-F238E27FC236}">
                <a16:creationId xmlns:a16="http://schemas.microsoft.com/office/drawing/2014/main" id="{FB2E4392-2602-F4D4-8DE7-5978737D59F0}"/>
              </a:ext>
            </a:extLst>
          </p:cNvPr>
          <p:cNvCxnSpPr>
            <a:cxnSpLocks/>
          </p:cNvCxnSpPr>
          <p:nvPr/>
        </p:nvCxnSpPr>
        <p:spPr>
          <a:xfrm>
            <a:off x="518440" y="1375646"/>
            <a:ext cx="1115512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0DD69DAF-08DE-ACAF-544E-3B64EC96C493}"/>
              </a:ext>
            </a:extLst>
          </p:cNvPr>
          <p:cNvSpPr/>
          <p:nvPr/>
        </p:nvSpPr>
        <p:spPr>
          <a:xfrm>
            <a:off x="1130902" y="1898552"/>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107BF56C-31B9-20BA-51D2-DC15B342D5A3}"/>
              </a:ext>
            </a:extLst>
          </p:cNvPr>
          <p:cNvGrpSpPr/>
          <p:nvPr/>
        </p:nvGrpSpPr>
        <p:grpSpPr>
          <a:xfrm>
            <a:off x="2360092" y="2316586"/>
            <a:ext cx="2529157" cy="1740516"/>
            <a:chOff x="6034236" y="2279055"/>
            <a:chExt cx="2529157" cy="1740516"/>
          </a:xfrm>
        </p:grpSpPr>
        <p:sp>
          <p:nvSpPr>
            <p:cNvPr id="4" name="Rectangle 3">
              <a:extLst>
                <a:ext uri="{FF2B5EF4-FFF2-40B4-BE49-F238E27FC236}">
                  <a16:creationId xmlns:a16="http://schemas.microsoft.com/office/drawing/2014/main" id="{06E5F322-50B1-2161-9192-663237B7B375}"/>
                </a:ext>
              </a:extLst>
            </p:cNvPr>
            <p:cNvSpPr/>
            <p:nvPr/>
          </p:nvSpPr>
          <p:spPr>
            <a:xfrm>
              <a:off x="6034237" y="2279055"/>
              <a:ext cx="2358264" cy="323165"/>
            </a:xfrm>
            <a:prstGeom prst="rect">
              <a:avLst/>
            </a:prstGeom>
          </p:spPr>
          <p:txBody>
            <a:bodyPr wrap="square">
              <a:spAutoFit/>
            </a:bodyPr>
            <a:lstStyle/>
            <a:p>
              <a:r>
                <a:rPr lang="en-US" sz="1500" dirty="0">
                  <a:solidFill>
                    <a:srgbClr val="3852A4"/>
                  </a:solidFill>
                  <a:latin typeface="+mj-lt"/>
                  <a:ea typeface="Lato Semibold" panose="020F0502020204030203" pitchFamily="34" charset="0"/>
                  <a:cs typeface="Lato Semibold" panose="020F0502020204030203" pitchFamily="34" charset="0"/>
                </a:rPr>
                <a:t>Migration Tools</a:t>
              </a:r>
            </a:p>
          </p:txBody>
        </p:sp>
        <p:sp>
          <p:nvSpPr>
            <p:cNvPr id="5" name="Rectangle 4">
              <a:extLst>
                <a:ext uri="{FF2B5EF4-FFF2-40B4-BE49-F238E27FC236}">
                  <a16:creationId xmlns:a16="http://schemas.microsoft.com/office/drawing/2014/main" id="{4AEFCEBC-31B0-550B-8C2D-94A1A140B0BF}"/>
                </a:ext>
              </a:extLst>
            </p:cNvPr>
            <p:cNvSpPr/>
            <p:nvPr/>
          </p:nvSpPr>
          <p:spPr>
            <a:xfrm>
              <a:off x="6034236" y="2639834"/>
              <a:ext cx="2529157" cy="1379737"/>
            </a:xfrm>
            <a:prstGeom prst="rect">
              <a:avLst/>
            </a:prstGeom>
          </p:spPr>
          <p:txBody>
            <a:bodyPr wrap="square">
              <a:spAutoFit/>
            </a:bodyPr>
            <a:lstStyle/>
            <a:p>
              <a:pPr>
                <a:lnSpc>
                  <a:spcPts val="1700"/>
                </a:lnSpc>
              </a:pPr>
              <a:r>
                <a:rPr lang="en-US" sz="1000" dirty="0">
                  <a:solidFill>
                    <a:srgbClr val="002060"/>
                  </a:solidFill>
                  <a:ea typeface="Lato" panose="020F0502020204030203" pitchFamily="34" charset="0"/>
                  <a:cs typeface="Lato" panose="020F0502020204030203" pitchFamily="34" charset="0"/>
                </a:rPr>
                <a:t>Easy to use Migration tools for Migrating from or to different systems.</a:t>
              </a:r>
            </a:p>
            <a:p>
              <a:pPr>
                <a:lnSpc>
                  <a:spcPts val="1700"/>
                </a:lnSpc>
              </a:pPr>
              <a:endParaRPr lang="en-US" sz="1000" dirty="0">
                <a:solidFill>
                  <a:srgbClr val="002060"/>
                </a:solidFill>
                <a:ea typeface="Lato" panose="020F0502020204030203" pitchFamily="34" charset="0"/>
                <a:cs typeface="Lato" panose="020F0502020204030203" pitchFamily="34" charset="0"/>
              </a:endParaRP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Legacy PBX to Microsoft Teams</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From Direct Routing to Operator Connect</a:t>
              </a:r>
            </a:p>
            <a:p>
              <a:pPr marL="171450" indent="-171450">
                <a:lnSpc>
                  <a:spcPts val="1700"/>
                </a:lnSpc>
                <a:buFont typeface="Arial" panose="020B0604020202020204" pitchFamily="34" charset="0"/>
                <a:buChar char="•"/>
              </a:pPr>
              <a:r>
                <a:rPr lang="en-US" sz="1000" dirty="0">
                  <a:solidFill>
                    <a:srgbClr val="002060"/>
                  </a:solidFill>
                  <a:ea typeface="Lato" panose="020F0502020204030203" pitchFamily="34" charset="0"/>
                  <a:cs typeface="Lato" panose="020F0502020204030203" pitchFamily="34" charset="0"/>
                </a:rPr>
                <a:t>Operator Connect to Direct Routing</a:t>
              </a:r>
            </a:p>
          </p:txBody>
        </p:sp>
      </p:grpSp>
      <p:sp>
        <p:nvSpPr>
          <p:cNvPr id="13" name="TextBox 12">
            <a:extLst>
              <a:ext uri="{FF2B5EF4-FFF2-40B4-BE49-F238E27FC236}">
                <a16:creationId xmlns:a16="http://schemas.microsoft.com/office/drawing/2014/main" id="{6AC18AAA-4FB5-1D72-F765-3891F3098FC9}"/>
              </a:ext>
            </a:extLst>
          </p:cNvPr>
          <p:cNvSpPr txBox="1"/>
          <p:nvPr/>
        </p:nvSpPr>
        <p:spPr>
          <a:xfrm>
            <a:off x="5329177" y="1545140"/>
            <a:ext cx="3506815" cy="502702"/>
          </a:xfrm>
          <a:prstGeom prst="rect">
            <a:avLst/>
          </a:prstGeom>
          <a:noFill/>
        </p:spPr>
        <p:txBody>
          <a:bodyPr wrap="square" rtlCol="0">
            <a:spAutoFit/>
          </a:bodyPr>
          <a:lstStyle/>
          <a:p>
            <a:pPr>
              <a:lnSpc>
                <a:spcPts val="3200"/>
              </a:lnSpc>
            </a:pPr>
            <a:r>
              <a:rPr lang="en-US" sz="2800" dirty="0">
                <a:solidFill>
                  <a:srgbClr val="0070C0"/>
                </a:solidFill>
                <a:latin typeface="Montserrat Bold" panose="00000800000000000000" pitchFamily="2" charset="0"/>
              </a:rPr>
              <a:t>Migration tools</a:t>
            </a:r>
          </a:p>
        </p:txBody>
      </p:sp>
      <p:pic>
        <p:nvPicPr>
          <p:cNvPr id="6" name="Picture 5">
            <a:extLst>
              <a:ext uri="{FF2B5EF4-FFF2-40B4-BE49-F238E27FC236}">
                <a16:creationId xmlns:a16="http://schemas.microsoft.com/office/drawing/2014/main" id="{D51F9504-8FEB-15F3-B27A-0129B5E8811F}"/>
              </a:ext>
            </a:extLst>
          </p:cNvPr>
          <p:cNvPicPr>
            <a:picLocks noChangeAspect="1"/>
          </p:cNvPicPr>
          <p:nvPr/>
        </p:nvPicPr>
        <p:blipFill rotWithShape="1">
          <a:blip r:embed="rId2">
            <a:extLst>
              <a:ext uri="{28A0092B-C50C-407E-A947-70E740481C1C}">
                <a14:useLocalDpi xmlns:a14="http://schemas.microsoft.com/office/drawing/2010/main" val="0"/>
              </a:ext>
            </a:extLst>
          </a:blip>
          <a:srcRect l="-265" r="276"/>
          <a:stretch/>
        </p:blipFill>
        <p:spPr>
          <a:xfrm>
            <a:off x="5427880" y="2271163"/>
            <a:ext cx="6291072" cy="322346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63" name="Rectangle 62">
            <a:extLst>
              <a:ext uri="{FF2B5EF4-FFF2-40B4-BE49-F238E27FC236}">
                <a16:creationId xmlns:a16="http://schemas.microsoft.com/office/drawing/2014/main" id="{40401C9F-F6C5-1A75-01D5-ACE613F24E4D}"/>
              </a:ext>
            </a:extLst>
          </p:cNvPr>
          <p:cNvSpPr/>
          <p:nvPr/>
        </p:nvSpPr>
        <p:spPr>
          <a:xfrm>
            <a:off x="156596" y="2137294"/>
            <a:ext cx="1097427" cy="276999"/>
          </a:xfrm>
          <a:prstGeom prst="rect">
            <a:avLst/>
          </a:prstGeom>
        </p:spPr>
        <p:txBody>
          <a:bodyPr wrap="square">
            <a:spAutoFit/>
          </a:bodyPr>
          <a:lstStyle/>
          <a:p>
            <a:r>
              <a:rPr lang="en-US" sz="1200" b="1" dirty="0">
                <a:solidFill>
                  <a:schemeClr val="bg1"/>
                </a:solidFill>
                <a:latin typeface="+mj-lt"/>
                <a:ea typeface="Lato Semibold" panose="020F0502020204030203" pitchFamily="34" charset="0"/>
                <a:cs typeface="Lato Semibold" panose="020F0502020204030203" pitchFamily="34" charset="0"/>
              </a:rPr>
              <a:t>Migration</a:t>
            </a:r>
          </a:p>
        </p:txBody>
      </p:sp>
      <p:sp>
        <p:nvSpPr>
          <p:cNvPr id="64" name="Rectangle 63">
            <a:extLst>
              <a:ext uri="{FF2B5EF4-FFF2-40B4-BE49-F238E27FC236}">
                <a16:creationId xmlns:a16="http://schemas.microsoft.com/office/drawing/2014/main" id="{540937F2-45C4-0E20-D0D9-82B9CDC6AE2B}"/>
              </a:ext>
            </a:extLst>
          </p:cNvPr>
          <p:cNvSpPr/>
          <p:nvPr/>
        </p:nvSpPr>
        <p:spPr>
          <a:xfrm>
            <a:off x="0" y="6395903"/>
            <a:ext cx="12192000" cy="462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4229E3DE-A96D-230E-71A9-6FEB56967866}"/>
              </a:ext>
            </a:extLst>
          </p:cNvPr>
          <p:cNvSpPr/>
          <p:nvPr/>
        </p:nvSpPr>
        <p:spPr>
          <a:xfrm>
            <a:off x="2070100" y="6507985"/>
            <a:ext cx="1543743" cy="246221"/>
          </a:xfrm>
          <a:prstGeom prst="rect">
            <a:avLst/>
          </a:prstGeom>
        </p:spPr>
        <p:txBody>
          <a:bodyPr wrap="square">
            <a:spAutoFit/>
          </a:bodyPr>
          <a:lstStyle/>
          <a:p>
            <a:pPr marL="0" marR="0" lvl="0" indent="0" algn="l" defTabSz="913698" rtl="0" eaLnBrk="1" fontAlgn="auto" latinLnBrk="0" hangingPunct="1">
              <a:lnSpc>
                <a:spcPct val="100000"/>
              </a:lnSpc>
              <a:spcBef>
                <a:spcPts val="0"/>
              </a:spcBef>
              <a:spcAft>
                <a:spcPts val="0"/>
              </a:spcAft>
              <a:buClr>
                <a:srgbClr val="E24848"/>
              </a:buClr>
              <a:buSzTx/>
              <a:buFontTx/>
              <a:buNone/>
              <a:tabLst/>
              <a:defRPr/>
            </a:pPr>
            <a:r>
              <a:rPr lang="en-US" sz="1000" noProof="1">
                <a:solidFill>
                  <a:schemeClr val="bg1"/>
                </a:solidFill>
                <a:ea typeface="Open Sans Light" panose="020B0306030504020204" pitchFamily="34" charset="0"/>
                <a:cs typeface="Open Sans Light" panose="020B0306030504020204" pitchFamily="34" charset="0"/>
              </a:rPr>
              <a:t>www.nuwave.com</a:t>
            </a:r>
            <a:endParaRPr kumimoji="0" lang="en-US" sz="10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endParaRPr>
          </a:p>
        </p:txBody>
      </p:sp>
      <p:sp>
        <p:nvSpPr>
          <p:cNvPr id="66" name="TextBox 65">
            <a:extLst>
              <a:ext uri="{FF2B5EF4-FFF2-40B4-BE49-F238E27FC236}">
                <a16:creationId xmlns:a16="http://schemas.microsoft.com/office/drawing/2014/main" id="{FA083CEA-387A-DF47-D8D0-5E7475F927E4}"/>
              </a:ext>
            </a:extLst>
          </p:cNvPr>
          <p:cNvSpPr txBox="1"/>
          <p:nvPr/>
        </p:nvSpPr>
        <p:spPr>
          <a:xfrm>
            <a:off x="7669369" y="6450854"/>
            <a:ext cx="4370194" cy="338554"/>
          </a:xfrm>
          <a:prstGeom prst="rect">
            <a:avLst/>
          </a:prstGeom>
          <a:noFill/>
        </p:spPr>
        <p:txBody>
          <a:bodyPr wrap="square">
            <a:spAutoFit/>
          </a:bodyPr>
          <a:lstStyle/>
          <a:p>
            <a:r>
              <a:rPr kumimoji="0" lang="en-US" sz="800" b="0" i="0" u="none" strike="noStrike" kern="1200" cap="none" spc="0" normalizeH="0" baseline="0" noProof="1">
                <a:ln>
                  <a:noFill/>
                </a:ln>
                <a:solidFill>
                  <a:schemeClr val="bg1"/>
                </a:solidFill>
                <a:effectLst/>
                <a:uLnTx/>
                <a:uFillTx/>
                <a:ea typeface="Open Sans Light" panose="020B0306030504020204" pitchFamily="34" charset="0"/>
                <a:cs typeface="Open Sans Light" panose="020B0306030504020204" pitchFamily="34" charset="0"/>
              </a:rPr>
              <a:t>©2023 NuWave Communications or its licensors. All Rights Reserved. Third-party marks and logos displayed are the trademarks of their respective owners.</a:t>
            </a:r>
            <a:endParaRPr lang="en-US" sz="800" dirty="0">
              <a:solidFill>
                <a:schemeClr val="bg1"/>
              </a:solidFill>
            </a:endParaRPr>
          </a:p>
        </p:txBody>
      </p:sp>
      <p:pic>
        <p:nvPicPr>
          <p:cNvPr id="67" name="Picture 66">
            <a:extLst>
              <a:ext uri="{FF2B5EF4-FFF2-40B4-BE49-F238E27FC236}">
                <a16:creationId xmlns:a16="http://schemas.microsoft.com/office/drawing/2014/main" id="{528C034A-8DF4-E4D9-B081-EC63200522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675" y="6473815"/>
            <a:ext cx="975020" cy="251835"/>
          </a:xfrm>
          <a:prstGeom prst="rect">
            <a:avLst/>
          </a:prstGeom>
        </p:spPr>
      </p:pic>
      <p:cxnSp>
        <p:nvCxnSpPr>
          <p:cNvPr id="68" name="Straight Connector 67">
            <a:extLst>
              <a:ext uri="{FF2B5EF4-FFF2-40B4-BE49-F238E27FC236}">
                <a16:creationId xmlns:a16="http://schemas.microsoft.com/office/drawing/2014/main" id="{7E58A10D-6F54-27B3-DABF-23569CA0DC67}"/>
              </a:ext>
            </a:extLst>
          </p:cNvPr>
          <p:cNvCxnSpPr/>
          <p:nvPr/>
        </p:nvCxnSpPr>
        <p:spPr>
          <a:xfrm>
            <a:off x="7592096" y="6494596"/>
            <a:ext cx="0" cy="25113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2" name="Group 11">
            <a:extLst>
              <a:ext uri="{FF2B5EF4-FFF2-40B4-BE49-F238E27FC236}">
                <a16:creationId xmlns:a16="http://schemas.microsoft.com/office/drawing/2014/main" id="{37695DBB-DA9A-7C92-1D19-79A9BC252983}"/>
              </a:ext>
            </a:extLst>
          </p:cNvPr>
          <p:cNvGrpSpPr/>
          <p:nvPr/>
        </p:nvGrpSpPr>
        <p:grpSpPr>
          <a:xfrm>
            <a:off x="0" y="2884038"/>
            <a:ext cx="1923899" cy="835770"/>
            <a:chOff x="0" y="1741242"/>
            <a:chExt cx="2079351" cy="997004"/>
          </a:xfrm>
          <a:solidFill>
            <a:schemeClr val="bg1">
              <a:lumMod val="85000"/>
            </a:schemeClr>
          </a:solidFill>
        </p:grpSpPr>
        <p:sp>
          <p:nvSpPr>
            <p:cNvPr id="14" name="Rectangle 13">
              <a:extLst>
                <a:ext uri="{FF2B5EF4-FFF2-40B4-BE49-F238E27FC236}">
                  <a16:creationId xmlns:a16="http://schemas.microsoft.com/office/drawing/2014/main" id="{936D2432-9B24-3CA2-D899-FAFEF43DA9A8}"/>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01E36E35-3B31-D925-5866-2274A63F0778}"/>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Oval 16">
            <a:extLst>
              <a:ext uri="{FF2B5EF4-FFF2-40B4-BE49-F238E27FC236}">
                <a16:creationId xmlns:a16="http://schemas.microsoft.com/office/drawing/2014/main" id="{6D0F149A-4F66-1A89-B8C1-BF95E04EFE68}"/>
              </a:ext>
            </a:extLst>
          </p:cNvPr>
          <p:cNvSpPr/>
          <p:nvPr/>
        </p:nvSpPr>
        <p:spPr>
          <a:xfrm>
            <a:off x="1130903" y="2936091"/>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8929323-D0D9-1567-1BE4-009E56C84CBC}"/>
              </a:ext>
            </a:extLst>
          </p:cNvPr>
          <p:cNvSpPr/>
          <p:nvPr/>
        </p:nvSpPr>
        <p:spPr>
          <a:xfrm>
            <a:off x="156597" y="3174833"/>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Planning</a:t>
            </a:r>
          </a:p>
        </p:txBody>
      </p:sp>
      <p:grpSp>
        <p:nvGrpSpPr>
          <p:cNvPr id="20" name="Group 19">
            <a:extLst>
              <a:ext uri="{FF2B5EF4-FFF2-40B4-BE49-F238E27FC236}">
                <a16:creationId xmlns:a16="http://schemas.microsoft.com/office/drawing/2014/main" id="{23A76BC6-8E17-1446-E969-12CA99D65CFD}"/>
              </a:ext>
            </a:extLst>
          </p:cNvPr>
          <p:cNvGrpSpPr/>
          <p:nvPr/>
        </p:nvGrpSpPr>
        <p:grpSpPr>
          <a:xfrm>
            <a:off x="0" y="3922797"/>
            <a:ext cx="1923899" cy="835770"/>
            <a:chOff x="0" y="1741242"/>
            <a:chExt cx="2079351" cy="997004"/>
          </a:xfrm>
          <a:solidFill>
            <a:schemeClr val="bg1">
              <a:lumMod val="85000"/>
            </a:schemeClr>
          </a:solidFill>
        </p:grpSpPr>
        <p:sp>
          <p:nvSpPr>
            <p:cNvPr id="22" name="Rectangle 21">
              <a:extLst>
                <a:ext uri="{FF2B5EF4-FFF2-40B4-BE49-F238E27FC236}">
                  <a16:creationId xmlns:a16="http://schemas.microsoft.com/office/drawing/2014/main" id="{F57E9690-8631-7115-762C-61553F244202}"/>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C154782-BC13-DC2A-4B80-1CB02697843E}"/>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2CF26C93-B9C3-31AF-DC45-699B0FEC4AF6}"/>
              </a:ext>
            </a:extLst>
          </p:cNvPr>
          <p:cNvGrpSpPr/>
          <p:nvPr/>
        </p:nvGrpSpPr>
        <p:grpSpPr>
          <a:xfrm>
            <a:off x="1130903" y="3974850"/>
            <a:ext cx="737160" cy="737160"/>
            <a:chOff x="754995" y="1624019"/>
            <a:chExt cx="997004" cy="997004"/>
          </a:xfrm>
        </p:grpSpPr>
        <p:sp>
          <p:nvSpPr>
            <p:cNvPr id="29" name="Oval 28">
              <a:extLst>
                <a:ext uri="{FF2B5EF4-FFF2-40B4-BE49-F238E27FC236}">
                  <a16:creationId xmlns:a16="http://schemas.microsoft.com/office/drawing/2014/main" id="{14C875A0-9923-FF26-4C17-D6DC544BCAC4}"/>
                </a:ext>
              </a:extLst>
            </p:cNvPr>
            <p:cNvSpPr/>
            <p:nvPr/>
          </p:nvSpPr>
          <p:spPr>
            <a:xfrm>
              <a:off x="754995" y="1624019"/>
              <a:ext cx="997004" cy="9970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a:extLst>
                <a:ext uri="{FF2B5EF4-FFF2-40B4-BE49-F238E27FC236}">
                  <a16:creationId xmlns:a16="http://schemas.microsoft.com/office/drawing/2014/main" id="{B56FCD3D-9625-0B04-77A8-E2791AD40BA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520" y="1857825"/>
              <a:ext cx="693862" cy="503390"/>
            </a:xfrm>
            <a:prstGeom prst="rect">
              <a:avLst/>
            </a:prstGeom>
          </p:spPr>
        </p:pic>
      </p:grpSp>
      <p:sp>
        <p:nvSpPr>
          <p:cNvPr id="37" name="Rectangle 36">
            <a:extLst>
              <a:ext uri="{FF2B5EF4-FFF2-40B4-BE49-F238E27FC236}">
                <a16:creationId xmlns:a16="http://schemas.microsoft.com/office/drawing/2014/main" id="{47590A32-3B5C-806D-C36D-5C372A4AAAD4}"/>
              </a:ext>
            </a:extLst>
          </p:cNvPr>
          <p:cNvSpPr/>
          <p:nvPr/>
        </p:nvSpPr>
        <p:spPr>
          <a:xfrm>
            <a:off x="156597" y="4213592"/>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Automation</a:t>
            </a:r>
          </a:p>
        </p:txBody>
      </p:sp>
      <p:grpSp>
        <p:nvGrpSpPr>
          <p:cNvPr id="47" name="Group 46">
            <a:extLst>
              <a:ext uri="{FF2B5EF4-FFF2-40B4-BE49-F238E27FC236}">
                <a16:creationId xmlns:a16="http://schemas.microsoft.com/office/drawing/2014/main" id="{3D4744D9-C5B8-0C34-EB21-CBAA2F2BAB13}"/>
              </a:ext>
            </a:extLst>
          </p:cNvPr>
          <p:cNvGrpSpPr/>
          <p:nvPr/>
        </p:nvGrpSpPr>
        <p:grpSpPr>
          <a:xfrm>
            <a:off x="1" y="4960336"/>
            <a:ext cx="1923899" cy="835770"/>
            <a:chOff x="0" y="1741242"/>
            <a:chExt cx="2079351" cy="997004"/>
          </a:xfrm>
          <a:solidFill>
            <a:schemeClr val="bg1">
              <a:lumMod val="85000"/>
            </a:schemeClr>
          </a:solidFill>
        </p:grpSpPr>
        <p:sp>
          <p:nvSpPr>
            <p:cNvPr id="48" name="Rectangle 47">
              <a:extLst>
                <a:ext uri="{FF2B5EF4-FFF2-40B4-BE49-F238E27FC236}">
                  <a16:creationId xmlns:a16="http://schemas.microsoft.com/office/drawing/2014/main" id="{99C30945-B0EC-DFB5-9A71-77438E4C2403}"/>
                </a:ext>
              </a:extLst>
            </p:cNvPr>
            <p:cNvSpPr/>
            <p:nvPr/>
          </p:nvSpPr>
          <p:spPr>
            <a:xfrm>
              <a:off x="0" y="1741242"/>
              <a:ext cx="1604568" cy="997004"/>
            </a:xfrm>
            <a:prstGeom prst="rect">
              <a:avLst/>
            </a:prstGeom>
            <a:gr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a:extLst>
                <a:ext uri="{FF2B5EF4-FFF2-40B4-BE49-F238E27FC236}">
                  <a16:creationId xmlns:a16="http://schemas.microsoft.com/office/drawing/2014/main" id="{F46E9EF3-2B33-131F-E811-D0837CE295D7}"/>
                </a:ext>
              </a:extLst>
            </p:cNvPr>
            <p:cNvSpPr/>
            <p:nvPr/>
          </p:nvSpPr>
          <p:spPr>
            <a:xfrm>
              <a:off x="1162224" y="1741242"/>
              <a:ext cx="917127" cy="997004"/>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Oval 50">
            <a:extLst>
              <a:ext uri="{FF2B5EF4-FFF2-40B4-BE49-F238E27FC236}">
                <a16:creationId xmlns:a16="http://schemas.microsoft.com/office/drawing/2014/main" id="{734FEB56-CBF2-4426-849F-A2B1B39AF4F5}"/>
              </a:ext>
            </a:extLst>
          </p:cNvPr>
          <p:cNvSpPr/>
          <p:nvPr/>
        </p:nvSpPr>
        <p:spPr>
          <a:xfrm>
            <a:off x="1130904" y="5012389"/>
            <a:ext cx="737160" cy="73716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4F6BA8E0-1EF1-846E-5DA0-83862EE12D64}"/>
              </a:ext>
            </a:extLst>
          </p:cNvPr>
          <p:cNvSpPr/>
          <p:nvPr/>
        </p:nvSpPr>
        <p:spPr>
          <a:xfrm>
            <a:off x="156598" y="5251131"/>
            <a:ext cx="1097427" cy="276999"/>
          </a:xfrm>
          <a:prstGeom prst="rect">
            <a:avLst/>
          </a:prstGeom>
        </p:spPr>
        <p:txBody>
          <a:bodyPr wrap="square">
            <a:spAutoFit/>
          </a:bodyPr>
          <a:lstStyle/>
          <a:p>
            <a:r>
              <a:rPr lang="en-US" sz="1200" dirty="0">
                <a:solidFill>
                  <a:schemeClr val="accent1"/>
                </a:solidFill>
                <a:latin typeface="+mj-lt"/>
                <a:ea typeface="Lato Semibold" panose="020F0502020204030203" pitchFamily="34" charset="0"/>
                <a:cs typeface="Lato Semibold" panose="020F0502020204030203" pitchFamily="34" charset="0"/>
              </a:rPr>
              <a:t>Analytics</a:t>
            </a:r>
          </a:p>
        </p:txBody>
      </p:sp>
      <p:pic>
        <p:nvPicPr>
          <p:cNvPr id="60" name="Graphic 59">
            <a:extLst>
              <a:ext uri="{FF2B5EF4-FFF2-40B4-BE49-F238E27FC236}">
                <a16:creationId xmlns:a16="http://schemas.microsoft.com/office/drawing/2014/main" id="{2A45CFBC-149A-38B3-DCAC-B31A2000B9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21674" y="3094329"/>
            <a:ext cx="414626" cy="414626"/>
          </a:xfrm>
          <a:prstGeom prst="rect">
            <a:avLst/>
          </a:prstGeom>
        </p:spPr>
      </p:pic>
      <p:pic>
        <p:nvPicPr>
          <p:cNvPr id="69" name="Graphic 68">
            <a:extLst>
              <a:ext uri="{FF2B5EF4-FFF2-40B4-BE49-F238E27FC236}">
                <a16:creationId xmlns:a16="http://schemas.microsoft.com/office/drawing/2014/main" id="{8EAF3FC6-DE29-3B1D-CF81-52D2CCC4920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99320" y="5214487"/>
            <a:ext cx="405122" cy="344354"/>
          </a:xfrm>
          <a:prstGeom prst="rect">
            <a:avLst/>
          </a:prstGeom>
        </p:spPr>
      </p:pic>
      <p:pic>
        <p:nvPicPr>
          <p:cNvPr id="70" name="Graphic 69">
            <a:extLst>
              <a:ext uri="{FF2B5EF4-FFF2-40B4-BE49-F238E27FC236}">
                <a16:creationId xmlns:a16="http://schemas.microsoft.com/office/drawing/2014/main" id="{BBE979B5-03DA-8441-4763-B091B86C5E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8852" y="2040234"/>
            <a:ext cx="504111" cy="448098"/>
          </a:xfrm>
          <a:prstGeom prst="rect">
            <a:avLst/>
          </a:prstGeom>
        </p:spPr>
      </p:pic>
      <p:grpSp>
        <p:nvGrpSpPr>
          <p:cNvPr id="71" name="Group 70">
            <a:extLst>
              <a:ext uri="{FF2B5EF4-FFF2-40B4-BE49-F238E27FC236}">
                <a16:creationId xmlns:a16="http://schemas.microsoft.com/office/drawing/2014/main" id="{FF0D6E95-5BE2-CF68-CC4D-E9104915D74A}"/>
              </a:ext>
            </a:extLst>
          </p:cNvPr>
          <p:cNvGrpSpPr/>
          <p:nvPr/>
        </p:nvGrpSpPr>
        <p:grpSpPr>
          <a:xfrm>
            <a:off x="8762739" y="442840"/>
            <a:ext cx="1270106" cy="485523"/>
            <a:chOff x="4205927" y="550258"/>
            <a:chExt cx="1270106" cy="485523"/>
          </a:xfrm>
        </p:grpSpPr>
        <p:sp>
          <p:nvSpPr>
            <p:cNvPr id="72" name="Rectangle: Rounded Corners 71">
              <a:hlinkClick r:id="rId12" action="ppaction://hlinksldjump"/>
              <a:extLst>
                <a:ext uri="{FF2B5EF4-FFF2-40B4-BE49-F238E27FC236}">
                  <a16:creationId xmlns:a16="http://schemas.microsoft.com/office/drawing/2014/main" id="{C99645D4-CBAB-5D39-B91E-489DD558A4F2}"/>
                </a:ext>
              </a:extLst>
            </p:cNvPr>
            <p:cNvSpPr/>
            <p:nvPr/>
          </p:nvSpPr>
          <p:spPr>
            <a:xfrm>
              <a:off x="4205927" y="550258"/>
              <a:ext cx="1270106" cy="485523"/>
            </a:xfrm>
            <a:prstGeom prst="roundRect">
              <a:avLst>
                <a:gd name="adj" fmla="val 50000"/>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177942C2-644D-1A94-1765-EB526AC8FF94}"/>
                </a:ext>
              </a:extLst>
            </p:cNvPr>
            <p:cNvSpPr/>
            <p:nvPr/>
          </p:nvSpPr>
          <p:spPr>
            <a:xfrm>
              <a:off x="4328884"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Automation</a:t>
              </a:r>
            </a:p>
          </p:txBody>
        </p:sp>
      </p:grpSp>
      <p:grpSp>
        <p:nvGrpSpPr>
          <p:cNvPr id="74" name="Group 73">
            <a:extLst>
              <a:ext uri="{FF2B5EF4-FFF2-40B4-BE49-F238E27FC236}">
                <a16:creationId xmlns:a16="http://schemas.microsoft.com/office/drawing/2014/main" id="{6864D5EC-7D08-7849-AF28-B703597B745B}"/>
              </a:ext>
            </a:extLst>
          </p:cNvPr>
          <p:cNvGrpSpPr/>
          <p:nvPr/>
        </p:nvGrpSpPr>
        <p:grpSpPr>
          <a:xfrm>
            <a:off x="7125268" y="442840"/>
            <a:ext cx="1270106" cy="485523"/>
            <a:chOff x="5728766" y="550258"/>
            <a:chExt cx="1270106" cy="485523"/>
          </a:xfrm>
        </p:grpSpPr>
        <p:sp>
          <p:nvSpPr>
            <p:cNvPr id="75" name="Rectangle: Rounded Corners 74">
              <a:hlinkClick r:id="rId13" action="ppaction://hlinksldjump"/>
              <a:extLst>
                <a:ext uri="{FF2B5EF4-FFF2-40B4-BE49-F238E27FC236}">
                  <a16:creationId xmlns:a16="http://schemas.microsoft.com/office/drawing/2014/main" id="{323931A7-1D83-520C-3CB9-6FACB5A6077D}"/>
                </a:ext>
              </a:extLst>
            </p:cNvPr>
            <p:cNvSpPr/>
            <p:nvPr/>
          </p:nvSpPr>
          <p:spPr>
            <a:xfrm>
              <a:off x="5728766" y="550258"/>
              <a:ext cx="1270106" cy="485523"/>
            </a:xfrm>
            <a:prstGeom prst="roundRect">
              <a:avLst>
                <a:gd name="adj" fmla="val 50000"/>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5BD9CFD9-8FDB-7F7C-03C6-68308B1E2626}"/>
                </a:ext>
              </a:extLst>
            </p:cNvPr>
            <p:cNvSpPr/>
            <p:nvPr/>
          </p:nvSpPr>
          <p:spPr>
            <a:xfrm>
              <a:off x="5845530"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Planning</a:t>
              </a:r>
            </a:p>
          </p:txBody>
        </p:sp>
      </p:grpSp>
      <p:grpSp>
        <p:nvGrpSpPr>
          <p:cNvPr id="77" name="Group 76">
            <a:extLst>
              <a:ext uri="{FF2B5EF4-FFF2-40B4-BE49-F238E27FC236}">
                <a16:creationId xmlns:a16="http://schemas.microsoft.com/office/drawing/2014/main" id="{18E16A1A-EF91-185B-8B63-278EFFF07B7D}"/>
              </a:ext>
            </a:extLst>
          </p:cNvPr>
          <p:cNvGrpSpPr/>
          <p:nvPr/>
        </p:nvGrpSpPr>
        <p:grpSpPr>
          <a:xfrm>
            <a:off x="10400211" y="442840"/>
            <a:ext cx="1270106" cy="485523"/>
            <a:chOff x="7273735" y="550258"/>
            <a:chExt cx="1270106" cy="485523"/>
          </a:xfrm>
        </p:grpSpPr>
        <p:sp>
          <p:nvSpPr>
            <p:cNvPr id="78" name="Rectangle: Rounded Corners 77">
              <a:hlinkClick r:id="rId14" action="ppaction://hlinksldjump"/>
              <a:extLst>
                <a:ext uri="{FF2B5EF4-FFF2-40B4-BE49-F238E27FC236}">
                  <a16:creationId xmlns:a16="http://schemas.microsoft.com/office/drawing/2014/main" id="{3052E4AF-A6F1-2072-2F3B-4A4A5AF5CF4E}"/>
                </a:ext>
              </a:extLst>
            </p:cNvPr>
            <p:cNvSpPr/>
            <p:nvPr/>
          </p:nvSpPr>
          <p:spPr>
            <a:xfrm>
              <a:off x="7273735" y="550258"/>
              <a:ext cx="1270106" cy="485523"/>
            </a:xfrm>
            <a:prstGeom prst="roundRect">
              <a:avLst>
                <a:gd name="adj" fmla="val 50000"/>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E5F8066-B599-AF8D-02F1-9751FB778B63}"/>
                </a:ext>
              </a:extLst>
            </p:cNvPr>
            <p:cNvSpPr/>
            <p:nvPr/>
          </p:nvSpPr>
          <p:spPr>
            <a:xfrm>
              <a:off x="7390499" y="604930"/>
              <a:ext cx="1036579" cy="319190"/>
            </a:xfrm>
            <a:prstGeom prst="rect">
              <a:avLst/>
            </a:prstGeom>
          </p:spPr>
          <p:txBody>
            <a:bodyPr wrap="square">
              <a:spAutoFit/>
            </a:bodyPr>
            <a:lstStyle/>
            <a:p>
              <a:pPr algn="ctr">
                <a:lnSpc>
                  <a:spcPct val="150000"/>
                </a:lnSpc>
              </a:pPr>
              <a:r>
                <a:rPr lang="en-US" sz="1100" dirty="0">
                  <a:solidFill>
                    <a:schemeClr val="bg1"/>
                  </a:solidFill>
                  <a:ea typeface="Lato" panose="020F0502020204030203" pitchFamily="34" charset="0"/>
                  <a:cs typeface="Lato" panose="020F0502020204030203" pitchFamily="34" charset="0"/>
                </a:rPr>
                <a:t>Analytics</a:t>
              </a:r>
            </a:p>
          </p:txBody>
        </p:sp>
      </p:grpSp>
      <p:grpSp>
        <p:nvGrpSpPr>
          <p:cNvPr id="80" name="Group 79">
            <a:extLst>
              <a:ext uri="{FF2B5EF4-FFF2-40B4-BE49-F238E27FC236}">
                <a16:creationId xmlns:a16="http://schemas.microsoft.com/office/drawing/2014/main" id="{D22ECD09-D593-618C-56C3-0B6BE8FF172B}"/>
              </a:ext>
            </a:extLst>
          </p:cNvPr>
          <p:cNvGrpSpPr/>
          <p:nvPr/>
        </p:nvGrpSpPr>
        <p:grpSpPr>
          <a:xfrm>
            <a:off x="5487797" y="442840"/>
            <a:ext cx="1270106" cy="485523"/>
            <a:chOff x="7273735" y="550258"/>
            <a:chExt cx="1270106" cy="485523"/>
          </a:xfrm>
        </p:grpSpPr>
        <p:sp>
          <p:nvSpPr>
            <p:cNvPr id="81" name="Rectangle: Rounded Corners 80">
              <a:hlinkClick r:id="rId15" action="ppaction://hlinksldjump"/>
              <a:extLst>
                <a:ext uri="{FF2B5EF4-FFF2-40B4-BE49-F238E27FC236}">
                  <a16:creationId xmlns:a16="http://schemas.microsoft.com/office/drawing/2014/main" id="{07834E4D-2E52-99A6-C884-1F1EB2B1DFB5}"/>
                </a:ext>
              </a:extLst>
            </p:cNvPr>
            <p:cNvSpPr/>
            <p:nvPr/>
          </p:nvSpPr>
          <p:spPr>
            <a:xfrm>
              <a:off x="7273735" y="550258"/>
              <a:ext cx="1270106" cy="485523"/>
            </a:xfrm>
            <a:prstGeom prst="roundRect">
              <a:avLst>
                <a:gd name="adj" fmla="val 50000"/>
              </a:avLst>
            </a:prstGeom>
            <a:solidFill>
              <a:schemeClr val="bg1"/>
            </a:solidFill>
            <a:ln>
              <a:solidFill>
                <a:schemeClr val="accent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8D6DF2D8-A0E9-14B2-3F6B-D32CF1D1398D}"/>
                </a:ext>
              </a:extLst>
            </p:cNvPr>
            <p:cNvSpPr/>
            <p:nvPr/>
          </p:nvSpPr>
          <p:spPr>
            <a:xfrm>
              <a:off x="7390499" y="604930"/>
              <a:ext cx="1036579" cy="319190"/>
            </a:xfrm>
            <a:prstGeom prst="rect">
              <a:avLst/>
            </a:prstGeom>
          </p:spPr>
          <p:txBody>
            <a:bodyPr wrap="square">
              <a:spAutoFit/>
            </a:bodyPr>
            <a:lstStyle/>
            <a:p>
              <a:pPr algn="ctr">
                <a:lnSpc>
                  <a:spcPct val="150000"/>
                </a:lnSpc>
              </a:pPr>
              <a:r>
                <a:rPr lang="en-US" sz="1100" b="1" dirty="0">
                  <a:solidFill>
                    <a:srgbClr val="002060"/>
                  </a:solidFill>
                  <a:ea typeface="Lato" panose="020F0502020204030203" pitchFamily="34" charset="0"/>
                  <a:cs typeface="Lato" panose="020F0502020204030203" pitchFamily="34" charset="0"/>
                </a:rPr>
                <a:t>Migration</a:t>
              </a:r>
            </a:p>
          </p:txBody>
        </p:sp>
      </p:grpSp>
      <p:pic>
        <p:nvPicPr>
          <p:cNvPr id="2" name="Picture 1" descr="Icon&#10;&#10;Description automatically generated">
            <a:extLst>
              <a:ext uri="{FF2B5EF4-FFF2-40B4-BE49-F238E27FC236}">
                <a16:creationId xmlns:a16="http://schemas.microsoft.com/office/drawing/2014/main" id="{78BD4C0E-F91D-0C6B-00FE-AFC7A1B6E83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0136" y="301753"/>
            <a:ext cx="2366632" cy="876558"/>
          </a:xfrm>
          <a:prstGeom prst="rect">
            <a:avLst/>
          </a:prstGeom>
        </p:spPr>
      </p:pic>
    </p:spTree>
    <p:extLst>
      <p:ext uri="{BB962C8B-B14F-4D97-AF65-F5344CB8AC3E}">
        <p14:creationId xmlns:p14="http://schemas.microsoft.com/office/powerpoint/2010/main" val="2589534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942C3FC2D8444CA29F1116489FF894" ma:contentTypeVersion="13" ma:contentTypeDescription="Create a new document." ma:contentTypeScope="" ma:versionID="97fb9f7e6dbf48fa9e4109a551d7790e">
  <xsd:schema xmlns:xsd="http://www.w3.org/2001/XMLSchema" xmlns:xs="http://www.w3.org/2001/XMLSchema" xmlns:p="http://schemas.microsoft.com/office/2006/metadata/properties" xmlns:ns2="38e7d1ed-3256-4e9d-a96b-f70a68b0bf4d" xmlns:ns3="c9d6ea87-c106-47d3-8418-eeebe61d8fe6" targetNamespace="http://schemas.microsoft.com/office/2006/metadata/properties" ma:root="true" ma:fieldsID="e4fbd3d4cc66132405e1bc957d2187d7" ns2:_="" ns3:_="">
    <xsd:import namespace="38e7d1ed-3256-4e9d-a96b-f70a68b0bf4d"/>
    <xsd:import namespace="c9d6ea87-c106-47d3-8418-eeebe61d8fe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e7d1ed-3256-4e9d-a96b-f70a68b0bf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7b61130-0f32-4856-af73-a8b28ff7901c"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d6ea87-c106-47d3-8418-eeebe61d8fe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3798b503-f6dc-46a8-bff2-8b397043bf9e}" ma:internalName="TaxCatchAll" ma:showField="CatchAllData" ma:web="c9d6ea87-c106-47d3-8418-eeebe61d8f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e7d1ed-3256-4e9d-a96b-f70a68b0bf4d">
      <Terms xmlns="http://schemas.microsoft.com/office/infopath/2007/PartnerControls"/>
    </lcf76f155ced4ddcb4097134ff3c332f>
    <TaxCatchAll xmlns="c9d6ea87-c106-47d3-8418-eeebe61d8fe6" xsi:nil="true"/>
  </documentManagement>
</p:properties>
</file>

<file path=customXml/itemProps1.xml><?xml version="1.0" encoding="utf-8"?>
<ds:datastoreItem xmlns:ds="http://schemas.openxmlformats.org/officeDocument/2006/customXml" ds:itemID="{71663CB5-C378-446A-A988-D25FCB694D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7d1ed-3256-4e9d-a96b-f70a68b0bf4d"/>
    <ds:schemaRef ds:uri="c9d6ea87-c106-47d3-8418-eeebe61d8f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2DC7DF-E08C-4261-BD97-CB70D1D960BC}">
  <ds:schemaRefs>
    <ds:schemaRef ds:uri="http://schemas.microsoft.com/sharepoint/v3/contenttype/forms"/>
  </ds:schemaRefs>
</ds:datastoreItem>
</file>

<file path=customXml/itemProps3.xml><?xml version="1.0" encoding="utf-8"?>
<ds:datastoreItem xmlns:ds="http://schemas.openxmlformats.org/officeDocument/2006/customXml" ds:itemID="{833D1451-5958-4E11-9A04-74E281828372}">
  <ds:schemaRefs>
    <ds:schemaRef ds:uri="http://schemas.microsoft.com/office/2006/metadata/properties"/>
    <ds:schemaRef ds:uri="http://schemas.microsoft.com/office/2006/documentManagement/types"/>
    <ds:schemaRef ds:uri="c9d6ea87-c106-47d3-8418-eeebe61d8fe6"/>
    <ds:schemaRef ds:uri="38e7d1ed-3256-4e9d-a96b-f70a68b0bf4d"/>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5206</TotalTime>
  <Words>2028</Words>
  <Application>Microsoft Office PowerPoint</Application>
  <PresentationFormat>Widescreen</PresentationFormat>
  <Paragraphs>326</Paragraphs>
  <Slides>16</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vt:i4>
      </vt:variant>
    </vt:vector>
  </HeadingPairs>
  <TitlesOfParts>
    <vt:vector size="31" baseType="lpstr">
      <vt:lpstr>Arial</vt:lpstr>
      <vt:lpstr>Calibri</vt:lpstr>
      <vt:lpstr>Calibri Light</vt:lpstr>
      <vt:lpstr>Lato</vt:lpstr>
      <vt:lpstr>Lato Semibold</vt:lpstr>
      <vt:lpstr>Metropolis</vt:lpstr>
      <vt:lpstr>Metropolis Extra Bold</vt:lpstr>
      <vt:lpstr>Montserrat</vt:lpstr>
      <vt:lpstr>Montserrat Bold</vt:lpstr>
      <vt:lpstr>Montserrat Light</vt:lpstr>
      <vt:lpstr>Open Sans</vt:lpstr>
      <vt:lpstr>Open Sans Light</vt:lpstr>
      <vt:lpstr>Source Sans Pro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Amro Youssef</dc:creator>
  <cp:lastModifiedBy>Ricky Chavez</cp:lastModifiedBy>
  <cp:revision>27</cp:revision>
  <dcterms:created xsi:type="dcterms:W3CDTF">2023-04-05T15:35:16Z</dcterms:created>
  <dcterms:modified xsi:type="dcterms:W3CDTF">2024-02-07T23:51:46Z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0x01010026F52FC0C368CA4DA7A429143B42057F</vt:lpwstr>
  </property>
  <property fmtid="{D5CDD505-2E9C-101B-9397-08002B2CF9AE}" pid="3" name="MediaServiceImageTags">
    <vt:lpwstr/>
  </property>
</Properties>
</file>