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98" r:id="rId5"/>
    <p:sldId id="338" r:id="rId6"/>
    <p:sldId id="347" r:id="rId7"/>
    <p:sldId id="34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hat is Direct Routing" id="{539498D9-1A19-475C-A576-E2AB6AAEB478}">
          <p14:sldIdLst>
            <p14:sldId id="298"/>
            <p14:sldId id="338"/>
            <p14:sldId id="347"/>
            <p14:sldId id="34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D06B"/>
    <a:srgbClr val="14456E"/>
    <a:srgbClr val="FDFDFD"/>
    <a:srgbClr val="869ECE"/>
    <a:srgbClr val="3E3E3E"/>
    <a:srgbClr val="CCDB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96"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ky Chavez" userId="d1537d6d-ed90-4432-b2b7-5c63e28dbd88" providerId="ADAL" clId="{E5D70AE3-EB59-49DB-A3EA-CF4559EDF350}"/>
    <pc:docChg chg="modSld">
      <pc:chgData name="Ricky Chavez" userId="d1537d6d-ed90-4432-b2b7-5c63e28dbd88" providerId="ADAL" clId="{E5D70AE3-EB59-49DB-A3EA-CF4559EDF350}" dt="2022-02-09T19:24:58.208" v="1" actId="20577"/>
      <pc:docMkLst>
        <pc:docMk/>
      </pc:docMkLst>
      <pc:sldChg chg="modSp mod">
        <pc:chgData name="Ricky Chavez" userId="d1537d6d-ed90-4432-b2b7-5c63e28dbd88" providerId="ADAL" clId="{E5D70AE3-EB59-49DB-A3EA-CF4559EDF350}" dt="2022-02-09T19:24:58.208" v="1" actId="20577"/>
        <pc:sldMkLst>
          <pc:docMk/>
          <pc:sldMk cId="1757843278" sldId="2141412261"/>
        </pc:sldMkLst>
        <pc:spChg chg="mod">
          <ac:chgData name="Ricky Chavez" userId="d1537d6d-ed90-4432-b2b7-5c63e28dbd88" providerId="ADAL" clId="{E5D70AE3-EB59-49DB-A3EA-CF4559EDF350}" dt="2022-02-09T19:24:58.208" v="1" actId="20577"/>
          <ac:spMkLst>
            <pc:docMk/>
            <pc:sldMk cId="1757843278" sldId="2141412261"/>
            <ac:spMk id="82" creationId="{A1BAB06B-11A8-412B-9F16-C1523F96FB8C}"/>
          </ac:spMkLst>
        </pc:spChg>
      </pc:sldChg>
      <pc:sldChg chg="modSp mod">
        <pc:chgData name="Ricky Chavez" userId="d1537d6d-ed90-4432-b2b7-5c63e28dbd88" providerId="ADAL" clId="{E5D70AE3-EB59-49DB-A3EA-CF4559EDF350}" dt="2022-02-09T19:24:51.654" v="0" actId="20577"/>
        <pc:sldMkLst>
          <pc:docMk/>
          <pc:sldMk cId="1884301303" sldId="2141412269"/>
        </pc:sldMkLst>
        <pc:spChg chg="mod">
          <ac:chgData name="Ricky Chavez" userId="d1537d6d-ed90-4432-b2b7-5c63e28dbd88" providerId="ADAL" clId="{E5D70AE3-EB59-49DB-A3EA-CF4559EDF350}" dt="2022-02-09T19:24:51.654" v="0" actId="20577"/>
          <ac:spMkLst>
            <pc:docMk/>
            <pc:sldMk cId="1884301303" sldId="2141412269"/>
            <ac:spMk id="82" creationId="{A1BAB06B-11A8-412B-9F16-C1523F96FB8C}"/>
          </ac:spMkLst>
        </pc:spChg>
      </pc:sldChg>
    </pc:docChg>
  </pc:docChgLst>
  <pc:docChgLst>
    <pc:chgData name="Ricky Chavez" userId="33112356f47e943f" providerId="LiveId" clId="{4C2D5202-268A-4655-B589-A0B295DFE821}"/>
    <pc:docChg chg="undo custSel addSld delSld modSld modSection">
      <pc:chgData name="Ricky Chavez" userId="33112356f47e943f" providerId="LiveId" clId="{4C2D5202-268A-4655-B589-A0B295DFE821}" dt="2022-01-27T18:20:07.725" v="13" actId="47"/>
      <pc:docMkLst>
        <pc:docMk/>
      </pc:docMkLst>
      <pc:sldChg chg="add del modTransition">
        <pc:chgData name="Ricky Chavez" userId="33112356f47e943f" providerId="LiveId" clId="{4C2D5202-268A-4655-B589-A0B295DFE821}" dt="2022-01-27T15:47:36.750" v="2" actId="47"/>
        <pc:sldMkLst>
          <pc:docMk/>
          <pc:sldMk cId="4042784088" sldId="269"/>
        </pc:sldMkLst>
      </pc:sldChg>
      <pc:sldChg chg="add del modTransition">
        <pc:chgData name="Ricky Chavez" userId="33112356f47e943f" providerId="LiveId" clId="{4C2D5202-268A-4655-B589-A0B295DFE821}" dt="2022-01-27T15:47:39.089" v="3"/>
        <pc:sldMkLst>
          <pc:docMk/>
          <pc:sldMk cId="2459396690" sldId="339"/>
        </pc:sldMkLst>
      </pc:sldChg>
      <pc:sldChg chg="modSp add del mod">
        <pc:chgData name="Ricky Chavez" userId="33112356f47e943f" providerId="LiveId" clId="{4C2D5202-268A-4655-B589-A0B295DFE821}" dt="2022-01-27T18:03:28.980" v="4" actId="20577"/>
        <pc:sldMkLst>
          <pc:docMk/>
          <pc:sldMk cId="1484095486" sldId="340"/>
        </pc:sldMkLst>
        <pc:spChg chg="mod">
          <ac:chgData name="Ricky Chavez" userId="33112356f47e943f" providerId="LiveId" clId="{4C2D5202-268A-4655-B589-A0B295DFE821}" dt="2022-01-27T18:03:28.980" v="4" actId="20577"/>
          <ac:spMkLst>
            <pc:docMk/>
            <pc:sldMk cId="1484095486" sldId="340"/>
            <ac:spMk id="34" creationId="{9A109D3B-E4E3-4B12-932D-F326DCE12971}"/>
          </ac:spMkLst>
        </pc:spChg>
      </pc:sldChg>
      <pc:sldChg chg="add del">
        <pc:chgData name="Ricky Chavez" userId="33112356f47e943f" providerId="LiveId" clId="{4C2D5202-268A-4655-B589-A0B295DFE821}" dt="2022-01-27T15:47:39.089" v="3"/>
        <pc:sldMkLst>
          <pc:docMk/>
          <pc:sldMk cId="3905566062" sldId="341"/>
        </pc:sldMkLst>
      </pc:sldChg>
      <pc:sldChg chg="add del">
        <pc:chgData name="Ricky Chavez" userId="33112356f47e943f" providerId="LiveId" clId="{4C2D5202-268A-4655-B589-A0B295DFE821}" dt="2022-01-27T15:47:39.089" v="3"/>
        <pc:sldMkLst>
          <pc:docMk/>
          <pc:sldMk cId="3838398870" sldId="343"/>
        </pc:sldMkLst>
      </pc:sldChg>
      <pc:sldChg chg="add del">
        <pc:chgData name="Ricky Chavez" userId="33112356f47e943f" providerId="LiveId" clId="{4C2D5202-268A-4655-B589-A0B295DFE821}" dt="2022-01-27T15:47:39.089" v="3"/>
        <pc:sldMkLst>
          <pc:docMk/>
          <pc:sldMk cId="4133257587" sldId="344"/>
        </pc:sldMkLst>
      </pc:sldChg>
      <pc:sldChg chg="add del">
        <pc:chgData name="Ricky Chavez" userId="33112356f47e943f" providerId="LiveId" clId="{4C2D5202-268A-4655-B589-A0B295DFE821}" dt="2022-01-27T15:47:39.089" v="3"/>
        <pc:sldMkLst>
          <pc:docMk/>
          <pc:sldMk cId="670977041" sldId="355"/>
        </pc:sldMkLst>
      </pc:sldChg>
      <pc:sldChg chg="add del modTransition">
        <pc:chgData name="Ricky Chavez" userId="33112356f47e943f" providerId="LiveId" clId="{4C2D5202-268A-4655-B589-A0B295DFE821}" dt="2022-01-27T15:47:36.750" v="2" actId="47"/>
        <pc:sldMkLst>
          <pc:docMk/>
          <pc:sldMk cId="344772777" sldId="356"/>
        </pc:sldMkLst>
      </pc:sldChg>
      <pc:sldChg chg="add">
        <pc:chgData name="Ricky Chavez" userId="33112356f47e943f" providerId="LiveId" clId="{4C2D5202-268A-4655-B589-A0B295DFE821}" dt="2022-01-27T15:47:39.089" v="3"/>
        <pc:sldMkLst>
          <pc:docMk/>
          <pc:sldMk cId="3374511688" sldId="362"/>
        </pc:sldMkLst>
      </pc:sldChg>
      <pc:sldChg chg="add del">
        <pc:chgData name="Ricky Chavez" userId="33112356f47e943f" providerId="LiveId" clId="{4C2D5202-268A-4655-B589-A0B295DFE821}" dt="2022-01-27T18:19:59.053" v="9" actId="47"/>
        <pc:sldMkLst>
          <pc:docMk/>
          <pc:sldMk cId="512168617" sldId="1859"/>
        </pc:sldMkLst>
      </pc:sldChg>
      <pc:sldChg chg="delSp">
        <pc:chgData name="Ricky Chavez" userId="33112356f47e943f" providerId="LiveId" clId="{4C2D5202-268A-4655-B589-A0B295DFE821}" dt="2022-01-27T18:12:40.409" v="5" actId="478"/>
        <pc:sldMkLst>
          <pc:docMk/>
          <pc:sldMk cId="2901221554" sldId="2141412215"/>
        </pc:sldMkLst>
        <pc:spChg chg="del">
          <ac:chgData name="Ricky Chavez" userId="33112356f47e943f" providerId="LiveId" clId="{4C2D5202-268A-4655-B589-A0B295DFE821}" dt="2022-01-27T18:12:40.409" v="5" actId="478"/>
          <ac:spMkLst>
            <pc:docMk/>
            <pc:sldMk cId="2901221554" sldId="2141412215"/>
            <ac:spMk id="28" creationId="{B1AA49F4-FC1C-4D5A-B68A-01B19EA9004B}"/>
          </ac:spMkLst>
        </pc:spChg>
        <pc:picChg chg="del">
          <ac:chgData name="Ricky Chavez" userId="33112356f47e943f" providerId="LiveId" clId="{4C2D5202-268A-4655-B589-A0B295DFE821}" dt="2022-01-27T18:12:40.409" v="5" actId="478"/>
          <ac:picMkLst>
            <pc:docMk/>
            <pc:sldMk cId="2901221554" sldId="2141412215"/>
            <ac:picMk id="24" creationId="{839FE4A1-0EFC-4923-984D-BF78D1BA9BE1}"/>
          </ac:picMkLst>
        </pc:picChg>
        <pc:picChg chg="del">
          <ac:chgData name="Ricky Chavez" userId="33112356f47e943f" providerId="LiveId" clId="{4C2D5202-268A-4655-B589-A0B295DFE821}" dt="2022-01-27T18:12:40.409" v="5" actId="478"/>
          <ac:picMkLst>
            <pc:docMk/>
            <pc:sldMk cId="2901221554" sldId="2141412215"/>
            <ac:picMk id="26" creationId="{11DBB113-4DCA-4F97-AD8C-B10CC9D3228A}"/>
          </ac:picMkLst>
        </pc:picChg>
        <pc:picChg chg="del">
          <ac:chgData name="Ricky Chavez" userId="33112356f47e943f" providerId="LiveId" clId="{4C2D5202-268A-4655-B589-A0B295DFE821}" dt="2022-01-27T18:12:40.409" v="5" actId="478"/>
          <ac:picMkLst>
            <pc:docMk/>
            <pc:sldMk cId="2901221554" sldId="2141412215"/>
            <ac:picMk id="27" creationId="{C4B59A1A-8BFA-469C-A3DB-87B70138BC95}"/>
          </ac:picMkLst>
        </pc:picChg>
      </pc:sldChg>
      <pc:sldChg chg="del">
        <pc:chgData name="Ricky Chavez" userId="33112356f47e943f" providerId="LiveId" clId="{4C2D5202-268A-4655-B589-A0B295DFE821}" dt="2022-01-25T00:18:43.096" v="1" actId="47"/>
        <pc:sldMkLst>
          <pc:docMk/>
          <pc:sldMk cId="2277611471" sldId="2141412236"/>
        </pc:sldMkLst>
      </pc:sldChg>
      <pc:sldChg chg="del">
        <pc:chgData name="Ricky Chavez" userId="33112356f47e943f" providerId="LiveId" clId="{4C2D5202-268A-4655-B589-A0B295DFE821}" dt="2022-01-25T00:18:43.096" v="1" actId="47"/>
        <pc:sldMkLst>
          <pc:docMk/>
          <pc:sldMk cId="983914412" sldId="2141412237"/>
        </pc:sldMkLst>
      </pc:sldChg>
      <pc:sldChg chg="add">
        <pc:chgData name="Ricky Chavez" userId="33112356f47e943f" providerId="LiveId" clId="{4C2D5202-268A-4655-B589-A0B295DFE821}" dt="2022-01-27T15:47:39.089" v="3"/>
        <pc:sldMkLst>
          <pc:docMk/>
          <pc:sldMk cId="1757843278" sldId="2141412261"/>
        </pc:sldMkLst>
      </pc:sldChg>
      <pc:sldChg chg="add">
        <pc:chgData name="Ricky Chavez" userId="33112356f47e943f" providerId="LiveId" clId="{4C2D5202-268A-4655-B589-A0B295DFE821}" dt="2022-01-27T15:47:39.089" v="3"/>
        <pc:sldMkLst>
          <pc:docMk/>
          <pc:sldMk cId="328170971" sldId="2141412262"/>
        </pc:sldMkLst>
      </pc:sldChg>
      <pc:sldChg chg="add del">
        <pc:chgData name="Ricky Chavez" userId="33112356f47e943f" providerId="LiveId" clId="{4C2D5202-268A-4655-B589-A0B295DFE821}" dt="2022-01-27T15:47:39.089" v="3"/>
        <pc:sldMkLst>
          <pc:docMk/>
          <pc:sldMk cId="2526098920" sldId="2141412268"/>
        </pc:sldMkLst>
      </pc:sldChg>
      <pc:sldChg chg="add">
        <pc:chgData name="Ricky Chavez" userId="33112356f47e943f" providerId="LiveId" clId="{4C2D5202-268A-4655-B589-A0B295DFE821}" dt="2022-01-27T15:47:39.089" v="3"/>
        <pc:sldMkLst>
          <pc:docMk/>
          <pc:sldMk cId="1884301303" sldId="2141412269"/>
        </pc:sldMkLst>
      </pc:sldChg>
      <pc:sldChg chg="add">
        <pc:chgData name="Ricky Chavez" userId="33112356f47e943f" providerId="LiveId" clId="{4C2D5202-268A-4655-B589-A0B295DFE821}" dt="2022-01-27T15:47:39.089" v="3"/>
        <pc:sldMkLst>
          <pc:docMk/>
          <pc:sldMk cId="424872193" sldId="2141412270"/>
        </pc:sldMkLst>
      </pc:sldChg>
      <pc:sldChg chg="add del">
        <pc:chgData name="Ricky Chavez" userId="33112356f47e943f" providerId="LiveId" clId="{4C2D5202-268A-4655-B589-A0B295DFE821}" dt="2022-01-27T18:20:02.345" v="10" actId="47"/>
        <pc:sldMkLst>
          <pc:docMk/>
          <pc:sldMk cId="759441303" sldId="2141412271"/>
        </pc:sldMkLst>
      </pc:sldChg>
      <pc:sldChg chg="add del">
        <pc:chgData name="Ricky Chavez" userId="33112356f47e943f" providerId="LiveId" clId="{4C2D5202-268A-4655-B589-A0B295DFE821}" dt="2022-01-27T18:20:07.725" v="13" actId="47"/>
        <pc:sldMkLst>
          <pc:docMk/>
          <pc:sldMk cId="1718652661" sldId="2141412272"/>
        </pc:sldMkLst>
      </pc:sldChg>
      <pc:sldChg chg="add modTransition">
        <pc:chgData name="Ricky Chavez" userId="33112356f47e943f" providerId="LiveId" clId="{4C2D5202-268A-4655-B589-A0B295DFE821}" dt="2022-01-27T18:17:48.843" v="8"/>
        <pc:sldMkLst>
          <pc:docMk/>
          <pc:sldMk cId="242861283" sldId="2141412273"/>
        </pc:sldMkLst>
      </pc:sldChg>
      <pc:sldChg chg="add del">
        <pc:chgData name="Ricky Chavez" userId="33112356f47e943f" providerId="LiveId" clId="{4C2D5202-268A-4655-B589-A0B295DFE821}" dt="2022-01-27T18:17:43.087" v="7" actId="47"/>
        <pc:sldMkLst>
          <pc:docMk/>
          <pc:sldMk cId="1005936133" sldId="2141412273"/>
        </pc:sldMkLst>
      </pc:sldChg>
      <pc:sldMasterChg chg="delSldLayout">
        <pc:chgData name="Ricky Chavez" userId="33112356f47e943f" providerId="LiveId" clId="{4C2D5202-268A-4655-B589-A0B295DFE821}" dt="2022-01-27T18:19:59.053" v="9" actId="47"/>
        <pc:sldMasterMkLst>
          <pc:docMk/>
          <pc:sldMasterMk cId="3913032594" sldId="2147483715"/>
        </pc:sldMasterMkLst>
        <pc:sldLayoutChg chg="del">
          <pc:chgData name="Ricky Chavez" userId="33112356f47e943f" providerId="LiveId" clId="{4C2D5202-268A-4655-B589-A0B295DFE821}" dt="2022-01-27T15:47:36.750" v="2" actId="47"/>
          <pc:sldLayoutMkLst>
            <pc:docMk/>
            <pc:sldMasterMk cId="3913032594" sldId="2147483715"/>
            <pc:sldLayoutMk cId="4175973906" sldId="2147483793"/>
          </pc:sldLayoutMkLst>
        </pc:sldLayoutChg>
        <pc:sldLayoutChg chg="del">
          <pc:chgData name="Ricky Chavez" userId="33112356f47e943f" providerId="LiveId" clId="{4C2D5202-268A-4655-B589-A0B295DFE821}" dt="2022-01-27T18:19:59.053" v="9" actId="47"/>
          <pc:sldLayoutMkLst>
            <pc:docMk/>
            <pc:sldMasterMk cId="3913032594" sldId="2147483715"/>
            <pc:sldLayoutMk cId="2812709436" sldId="2147483794"/>
          </pc:sldLayoutMkLst>
        </pc:sldLayoutChg>
      </pc:sldMasterChg>
    </pc:docChg>
  </pc:docChgLst>
  <pc:docChgLst>
    <pc:chgData name="Ricky Chavez" userId="S::rchavez@nuwave.com::d1537d6d-ed90-4432-b2b7-5c63e28dbd88" providerId="AD" clId="Web-{FF1BC64D-9060-4F62-B61C-A7C17FDE2EE4}"/>
    <pc:docChg chg="modSld">
      <pc:chgData name="Ricky Chavez" userId="S::rchavez@nuwave.com::d1537d6d-ed90-4432-b2b7-5c63e28dbd88" providerId="AD" clId="Web-{FF1BC64D-9060-4F62-B61C-A7C17FDE2EE4}" dt="2022-02-09T22:35:06.718" v="4" actId="14100"/>
      <pc:docMkLst>
        <pc:docMk/>
      </pc:docMkLst>
      <pc:sldChg chg="modSp">
        <pc:chgData name="Ricky Chavez" userId="S::rchavez@nuwave.com::d1537d6d-ed90-4432-b2b7-5c63e28dbd88" providerId="AD" clId="Web-{FF1BC64D-9060-4F62-B61C-A7C17FDE2EE4}" dt="2022-02-09T22:35:06.718" v="4" actId="14100"/>
        <pc:sldMkLst>
          <pc:docMk/>
          <pc:sldMk cId="1884301303" sldId="2141412269"/>
        </pc:sldMkLst>
        <pc:spChg chg="mod">
          <ac:chgData name="Ricky Chavez" userId="S::rchavez@nuwave.com::d1537d6d-ed90-4432-b2b7-5c63e28dbd88" providerId="AD" clId="Web-{FF1BC64D-9060-4F62-B61C-A7C17FDE2EE4}" dt="2022-02-09T22:35:06.718" v="4" actId="14100"/>
          <ac:spMkLst>
            <pc:docMk/>
            <pc:sldMk cId="1884301303" sldId="2141412269"/>
            <ac:spMk id="111" creationId="{0C5A3D9F-0B6D-453A-9E3B-EA85AD86922A}"/>
          </ac:spMkLst>
        </pc:spChg>
      </pc:sldChg>
    </pc:docChg>
  </pc:docChgLst>
  <pc:docChgLst>
    <pc:chgData name="Ricky Chavez" userId="33112356f47e943f" providerId="LiveId" clId="{B2B65534-DBB6-4014-A046-956027C6E991}"/>
    <pc:docChg chg="addSld delSld modSld modSection">
      <pc:chgData name="Ricky Chavez" userId="33112356f47e943f" providerId="LiveId" clId="{B2B65534-DBB6-4014-A046-956027C6E991}" dt="2022-01-28T22:16:58.205" v="10" actId="47"/>
      <pc:docMkLst>
        <pc:docMk/>
      </pc:docMkLst>
      <pc:sldChg chg="add">
        <pc:chgData name="Ricky Chavez" userId="33112356f47e943f" providerId="LiveId" clId="{B2B65534-DBB6-4014-A046-956027C6E991}" dt="2022-01-28T18:12:45.658" v="0"/>
        <pc:sldMkLst>
          <pc:docMk/>
          <pc:sldMk cId="1457765750" sldId="257"/>
        </pc:sldMkLst>
      </pc:sldChg>
      <pc:sldChg chg="del">
        <pc:chgData name="Ricky Chavez" userId="33112356f47e943f" providerId="LiveId" clId="{B2B65534-DBB6-4014-A046-956027C6E991}" dt="2022-01-28T18:12:49.289" v="1" actId="47"/>
        <pc:sldMkLst>
          <pc:docMk/>
          <pc:sldMk cId="1484095486" sldId="340"/>
        </pc:sldMkLst>
      </pc:sldChg>
      <pc:sldChg chg="del">
        <pc:chgData name="Ricky Chavez" userId="33112356f47e943f" providerId="LiveId" clId="{B2B65534-DBB6-4014-A046-956027C6E991}" dt="2022-01-28T19:34:02.412" v="7" actId="47"/>
        <pc:sldMkLst>
          <pc:docMk/>
          <pc:sldMk cId="3905566062" sldId="341"/>
        </pc:sldMkLst>
      </pc:sldChg>
      <pc:sldChg chg="del">
        <pc:chgData name="Ricky Chavez" userId="33112356f47e943f" providerId="LiveId" clId="{B2B65534-DBB6-4014-A046-956027C6E991}" dt="2022-01-28T18:13:24.412" v="5" actId="47"/>
        <pc:sldMkLst>
          <pc:docMk/>
          <pc:sldMk cId="4133257587" sldId="344"/>
        </pc:sldMkLst>
      </pc:sldChg>
      <pc:sldChg chg="del">
        <pc:chgData name="Ricky Chavez" userId="33112356f47e943f" providerId="LiveId" clId="{B2B65534-DBB6-4014-A046-956027C6E991}" dt="2022-01-28T18:13:02.019" v="3" actId="47"/>
        <pc:sldMkLst>
          <pc:docMk/>
          <pc:sldMk cId="3374511688" sldId="362"/>
        </pc:sldMkLst>
      </pc:sldChg>
      <pc:sldChg chg="del">
        <pc:chgData name="Ricky Chavez" userId="33112356f47e943f" providerId="LiveId" clId="{B2B65534-DBB6-4014-A046-956027C6E991}" dt="2022-01-28T18:13:24.412" v="5" actId="47"/>
        <pc:sldMkLst>
          <pc:docMk/>
          <pc:sldMk cId="2526098920" sldId="2141412268"/>
        </pc:sldMkLst>
      </pc:sldChg>
      <pc:sldChg chg="add">
        <pc:chgData name="Ricky Chavez" userId="33112356f47e943f" providerId="LiveId" clId="{B2B65534-DBB6-4014-A046-956027C6E991}" dt="2022-01-28T18:13:00.467" v="2"/>
        <pc:sldMkLst>
          <pc:docMk/>
          <pc:sldMk cId="1276438050" sldId="2141412274"/>
        </pc:sldMkLst>
      </pc:sldChg>
      <pc:sldChg chg="add del">
        <pc:chgData name="Ricky Chavez" userId="33112356f47e943f" providerId="LiveId" clId="{B2B65534-DBB6-4014-A046-956027C6E991}" dt="2022-01-28T22:16:52.161" v="9" actId="47"/>
        <pc:sldMkLst>
          <pc:docMk/>
          <pc:sldMk cId="1208977023" sldId="2141412275"/>
        </pc:sldMkLst>
      </pc:sldChg>
      <pc:sldChg chg="add del">
        <pc:chgData name="Ricky Chavez" userId="33112356f47e943f" providerId="LiveId" clId="{B2B65534-DBB6-4014-A046-956027C6E991}" dt="2022-01-28T22:16:58.205" v="10" actId="47"/>
        <pc:sldMkLst>
          <pc:docMk/>
          <pc:sldMk cId="763566030" sldId="2141412276"/>
        </pc:sldMkLst>
      </pc:sldChg>
      <pc:sldChg chg="add del">
        <pc:chgData name="Ricky Chavez" userId="33112356f47e943f" providerId="LiveId" clId="{B2B65534-DBB6-4014-A046-956027C6E991}" dt="2022-01-28T22:16:50.492" v="8" actId="47"/>
        <pc:sldMkLst>
          <pc:docMk/>
          <pc:sldMk cId="1934605701" sldId="2141412277"/>
        </pc:sldMkLst>
      </pc:sldChg>
    </pc:docChg>
  </pc:docChgLst>
  <pc:docChgLst>
    <pc:chgData name="Ricky Chavez" userId="d1537d6d-ed90-4432-b2b7-5c63e28dbd88" providerId="ADAL" clId="{7DE29DB4-1DC4-4691-B742-AE09B1B4E040}"/>
    <pc:docChg chg="custSel modSld">
      <pc:chgData name="Ricky Chavez" userId="d1537d6d-ed90-4432-b2b7-5c63e28dbd88" providerId="ADAL" clId="{7DE29DB4-1DC4-4691-B742-AE09B1B4E040}" dt="2022-02-09T22:36:13.744" v="10"/>
      <pc:docMkLst>
        <pc:docMk/>
      </pc:docMkLst>
      <pc:sldChg chg="modSp mod">
        <pc:chgData name="Ricky Chavez" userId="d1537d6d-ed90-4432-b2b7-5c63e28dbd88" providerId="ADAL" clId="{7DE29DB4-1DC4-4691-B742-AE09B1B4E040}" dt="2022-02-09T22:36:04.999" v="8" actId="20577"/>
        <pc:sldMkLst>
          <pc:docMk/>
          <pc:sldMk cId="1757843278" sldId="2141412261"/>
        </pc:sldMkLst>
        <pc:spChg chg="mod">
          <ac:chgData name="Ricky Chavez" userId="d1537d6d-ed90-4432-b2b7-5c63e28dbd88" providerId="ADAL" clId="{7DE29DB4-1DC4-4691-B742-AE09B1B4E040}" dt="2022-02-09T22:36:04.999" v="8" actId="20577"/>
          <ac:spMkLst>
            <pc:docMk/>
            <pc:sldMk cId="1757843278" sldId="2141412261"/>
            <ac:spMk id="111" creationId="{0C5A3D9F-0B6D-453A-9E3B-EA85AD86922A}"/>
          </ac:spMkLst>
        </pc:spChg>
      </pc:sldChg>
      <pc:sldChg chg="addSp delSp modSp mod">
        <pc:chgData name="Ricky Chavez" userId="d1537d6d-ed90-4432-b2b7-5c63e28dbd88" providerId="ADAL" clId="{7DE29DB4-1DC4-4691-B742-AE09B1B4E040}" dt="2022-02-09T22:36:13.744" v="10"/>
        <pc:sldMkLst>
          <pc:docMk/>
          <pc:sldMk cId="1884301303" sldId="2141412269"/>
        </pc:sldMkLst>
        <pc:spChg chg="add mod">
          <ac:chgData name="Ricky Chavez" userId="d1537d6d-ed90-4432-b2b7-5c63e28dbd88" providerId="ADAL" clId="{7DE29DB4-1DC4-4691-B742-AE09B1B4E040}" dt="2022-02-09T22:36:13.744" v="10"/>
          <ac:spMkLst>
            <pc:docMk/>
            <pc:sldMk cId="1884301303" sldId="2141412269"/>
            <ac:spMk id="84" creationId="{8E9DFDB9-2D64-4C68-B109-922D642E3DF8}"/>
          </ac:spMkLst>
        </pc:spChg>
        <pc:spChg chg="del mod">
          <ac:chgData name="Ricky Chavez" userId="d1537d6d-ed90-4432-b2b7-5c63e28dbd88" providerId="ADAL" clId="{7DE29DB4-1DC4-4691-B742-AE09B1B4E040}" dt="2022-02-09T22:36:13.312" v="9" actId="478"/>
          <ac:spMkLst>
            <pc:docMk/>
            <pc:sldMk cId="1884301303" sldId="2141412269"/>
            <ac:spMk id="111" creationId="{0C5A3D9F-0B6D-453A-9E3B-EA85AD86922A}"/>
          </ac:spMkLst>
        </pc:spChg>
      </pc:sldChg>
    </pc:docChg>
  </pc:docChgLst>
  <pc:docChgLst>
    <pc:chgData name="Ricky Chavez" userId="33112356f47e943f" providerId="LiveId" clId="{3B838CE2-46A8-42F1-978D-D221BD436784}"/>
    <pc:docChg chg="delSld modSld delMainMaster delSection modSection">
      <pc:chgData name="Ricky Chavez" userId="33112356f47e943f" providerId="LiveId" clId="{3B838CE2-46A8-42F1-978D-D221BD436784}" dt="2023-06-14T22:30:13.069" v="17" actId="6549"/>
      <pc:docMkLst>
        <pc:docMk/>
      </pc:docMkLst>
      <pc:sldChg chg="del">
        <pc:chgData name="Ricky Chavez" userId="33112356f47e943f" providerId="LiveId" clId="{3B838CE2-46A8-42F1-978D-D221BD436784}" dt="2023-06-14T22:28:35.406" v="1" actId="47"/>
        <pc:sldMkLst>
          <pc:docMk/>
          <pc:sldMk cId="1457765750" sldId="257"/>
        </pc:sldMkLst>
      </pc:sldChg>
      <pc:sldChg chg="del">
        <pc:chgData name="Ricky Chavez" userId="33112356f47e943f" providerId="LiveId" clId="{3B838CE2-46A8-42F1-978D-D221BD436784}" dt="2023-06-14T22:29:02.454" v="7" actId="2696"/>
        <pc:sldMkLst>
          <pc:docMk/>
          <pc:sldMk cId="3705403205" sldId="282"/>
        </pc:sldMkLst>
      </pc:sldChg>
      <pc:sldChg chg="del">
        <pc:chgData name="Ricky Chavez" userId="33112356f47e943f" providerId="LiveId" clId="{3B838CE2-46A8-42F1-978D-D221BD436784}" dt="2023-06-14T22:29:02.454" v="7" actId="2696"/>
        <pc:sldMkLst>
          <pc:docMk/>
          <pc:sldMk cId="203926914" sldId="283"/>
        </pc:sldMkLst>
      </pc:sldChg>
      <pc:sldChg chg="del">
        <pc:chgData name="Ricky Chavez" userId="33112356f47e943f" providerId="LiveId" clId="{3B838CE2-46A8-42F1-978D-D221BD436784}" dt="2023-06-14T22:29:02.454" v="7" actId="2696"/>
        <pc:sldMkLst>
          <pc:docMk/>
          <pc:sldMk cId="617437846" sldId="288"/>
        </pc:sldMkLst>
      </pc:sldChg>
      <pc:sldChg chg="del">
        <pc:chgData name="Ricky Chavez" userId="33112356f47e943f" providerId="LiveId" clId="{3B838CE2-46A8-42F1-978D-D221BD436784}" dt="2023-06-14T22:29:02.454" v="7" actId="2696"/>
        <pc:sldMkLst>
          <pc:docMk/>
          <pc:sldMk cId="966247647" sldId="289"/>
        </pc:sldMkLst>
      </pc:sldChg>
      <pc:sldChg chg="modNotesTx">
        <pc:chgData name="Ricky Chavez" userId="33112356f47e943f" providerId="LiveId" clId="{3B838CE2-46A8-42F1-978D-D221BD436784}" dt="2023-06-14T22:30:05.213" v="15" actId="6549"/>
        <pc:sldMkLst>
          <pc:docMk/>
          <pc:sldMk cId="1827340267" sldId="298"/>
        </pc:sldMkLst>
      </pc:sldChg>
      <pc:sldChg chg="del">
        <pc:chgData name="Ricky Chavez" userId="33112356f47e943f" providerId="LiveId" clId="{3B838CE2-46A8-42F1-978D-D221BD436784}" dt="2023-06-14T22:29:02.454" v="7" actId="2696"/>
        <pc:sldMkLst>
          <pc:docMk/>
          <pc:sldMk cId="4113814355" sldId="311"/>
        </pc:sldMkLst>
      </pc:sldChg>
      <pc:sldChg chg="del">
        <pc:chgData name="Ricky Chavez" userId="33112356f47e943f" providerId="LiveId" clId="{3B838CE2-46A8-42F1-978D-D221BD436784}" dt="2023-06-14T22:28:54.381" v="6" actId="18676"/>
        <pc:sldMkLst>
          <pc:docMk/>
          <pc:sldMk cId="2539626062" sldId="328"/>
        </pc:sldMkLst>
      </pc:sldChg>
      <pc:sldChg chg="modNotesTx">
        <pc:chgData name="Ricky Chavez" userId="33112356f47e943f" providerId="LiveId" clId="{3B838CE2-46A8-42F1-978D-D221BD436784}" dt="2023-06-14T22:30:08.948" v="16" actId="6549"/>
        <pc:sldMkLst>
          <pc:docMk/>
          <pc:sldMk cId="2452073484" sldId="338"/>
        </pc:sldMkLst>
      </pc:sldChg>
      <pc:sldChg chg="del">
        <pc:chgData name="Ricky Chavez" userId="33112356f47e943f" providerId="LiveId" clId="{3B838CE2-46A8-42F1-978D-D221BD436784}" dt="2023-06-14T22:24:07.251" v="0" actId="47"/>
        <pc:sldMkLst>
          <pc:docMk/>
          <pc:sldMk cId="2459396690" sldId="339"/>
        </pc:sldMkLst>
      </pc:sldChg>
      <pc:sldChg chg="modNotesTx">
        <pc:chgData name="Ricky Chavez" userId="33112356f47e943f" providerId="LiveId" clId="{3B838CE2-46A8-42F1-978D-D221BD436784}" dt="2023-06-14T22:30:13.069" v="17" actId="6549"/>
        <pc:sldMkLst>
          <pc:docMk/>
          <pc:sldMk cId="2699092049" sldId="342"/>
        </pc:sldMkLst>
      </pc:sldChg>
      <pc:sldChg chg="del">
        <pc:chgData name="Ricky Chavez" userId="33112356f47e943f" providerId="LiveId" clId="{3B838CE2-46A8-42F1-978D-D221BD436784}" dt="2023-06-14T22:28:35.406" v="1" actId="47"/>
        <pc:sldMkLst>
          <pc:docMk/>
          <pc:sldMk cId="3838398870" sldId="343"/>
        </pc:sldMkLst>
      </pc:sldChg>
      <pc:sldChg chg="del">
        <pc:chgData name="Ricky Chavez" userId="33112356f47e943f" providerId="LiveId" clId="{3B838CE2-46A8-42F1-978D-D221BD436784}" dt="2023-06-14T22:29:02.454" v="7" actId="2696"/>
        <pc:sldMkLst>
          <pc:docMk/>
          <pc:sldMk cId="1112847158" sldId="345"/>
        </pc:sldMkLst>
      </pc:sldChg>
      <pc:sldChg chg="del">
        <pc:chgData name="Ricky Chavez" userId="33112356f47e943f" providerId="LiveId" clId="{3B838CE2-46A8-42F1-978D-D221BD436784}" dt="2023-06-14T22:29:02.454" v="7" actId="2696"/>
        <pc:sldMkLst>
          <pc:docMk/>
          <pc:sldMk cId="3187333478" sldId="346"/>
        </pc:sldMkLst>
      </pc:sldChg>
      <pc:sldChg chg="del">
        <pc:chgData name="Ricky Chavez" userId="33112356f47e943f" providerId="LiveId" clId="{3B838CE2-46A8-42F1-978D-D221BD436784}" dt="2023-06-14T22:29:02.454" v="7" actId="2696"/>
        <pc:sldMkLst>
          <pc:docMk/>
          <pc:sldMk cId="2238462256" sldId="350"/>
        </pc:sldMkLst>
      </pc:sldChg>
      <pc:sldChg chg="del">
        <pc:chgData name="Ricky Chavez" userId="33112356f47e943f" providerId="LiveId" clId="{3B838CE2-46A8-42F1-978D-D221BD436784}" dt="2023-06-14T22:28:35.406" v="1" actId="47"/>
        <pc:sldMkLst>
          <pc:docMk/>
          <pc:sldMk cId="670977041" sldId="355"/>
        </pc:sldMkLst>
      </pc:sldChg>
      <pc:sldChg chg="del">
        <pc:chgData name="Ricky Chavez" userId="33112356f47e943f" providerId="LiveId" clId="{3B838CE2-46A8-42F1-978D-D221BD436784}" dt="2023-06-14T22:24:07.251" v="0" actId="47"/>
        <pc:sldMkLst>
          <pc:docMk/>
          <pc:sldMk cId="2944531798" sldId="2626"/>
        </pc:sldMkLst>
      </pc:sldChg>
      <pc:sldChg chg="del">
        <pc:chgData name="Ricky Chavez" userId="33112356f47e943f" providerId="LiveId" clId="{3B838CE2-46A8-42F1-978D-D221BD436784}" dt="2023-06-14T22:24:07.251" v="0" actId="47"/>
        <pc:sldMkLst>
          <pc:docMk/>
          <pc:sldMk cId="4064205887" sldId="2707"/>
        </pc:sldMkLst>
      </pc:sldChg>
      <pc:sldChg chg="del">
        <pc:chgData name="Ricky Chavez" userId="33112356f47e943f" providerId="LiveId" clId="{3B838CE2-46A8-42F1-978D-D221BD436784}" dt="2023-06-14T22:24:07.251" v="0" actId="47"/>
        <pc:sldMkLst>
          <pc:docMk/>
          <pc:sldMk cId="206082104" sldId="2733"/>
        </pc:sldMkLst>
      </pc:sldChg>
      <pc:sldChg chg="del">
        <pc:chgData name="Ricky Chavez" userId="33112356f47e943f" providerId="LiveId" clId="{3B838CE2-46A8-42F1-978D-D221BD436784}" dt="2023-06-14T22:24:07.251" v="0" actId="47"/>
        <pc:sldMkLst>
          <pc:docMk/>
          <pc:sldMk cId="3251977854" sldId="2737"/>
        </pc:sldMkLst>
      </pc:sldChg>
      <pc:sldChg chg="del">
        <pc:chgData name="Ricky Chavez" userId="33112356f47e943f" providerId="LiveId" clId="{3B838CE2-46A8-42F1-978D-D221BD436784}" dt="2023-06-14T22:28:54.381" v="6" actId="18676"/>
        <pc:sldMkLst>
          <pc:docMk/>
          <pc:sldMk cId="3210302123" sldId="2740"/>
        </pc:sldMkLst>
      </pc:sldChg>
      <pc:sldChg chg="del">
        <pc:chgData name="Ricky Chavez" userId="33112356f47e943f" providerId="LiveId" clId="{3B838CE2-46A8-42F1-978D-D221BD436784}" dt="2023-06-14T22:24:07.251" v="0" actId="47"/>
        <pc:sldMkLst>
          <pc:docMk/>
          <pc:sldMk cId="755489677" sldId="2742"/>
        </pc:sldMkLst>
      </pc:sldChg>
      <pc:sldChg chg="del">
        <pc:chgData name="Ricky Chavez" userId="33112356f47e943f" providerId="LiveId" clId="{3B838CE2-46A8-42F1-978D-D221BD436784}" dt="2023-06-14T22:29:02.454" v="7" actId="2696"/>
        <pc:sldMkLst>
          <pc:docMk/>
          <pc:sldMk cId="516601030" sldId="2744"/>
        </pc:sldMkLst>
      </pc:sldChg>
      <pc:sldChg chg="del">
        <pc:chgData name="Ricky Chavez" userId="33112356f47e943f" providerId="LiveId" clId="{3B838CE2-46A8-42F1-978D-D221BD436784}" dt="2023-06-14T22:29:02.454" v="7" actId="2696"/>
        <pc:sldMkLst>
          <pc:docMk/>
          <pc:sldMk cId="4090701219" sldId="2746"/>
        </pc:sldMkLst>
      </pc:sldChg>
      <pc:sldChg chg="del">
        <pc:chgData name="Ricky Chavez" userId="33112356f47e943f" providerId="LiveId" clId="{3B838CE2-46A8-42F1-978D-D221BD436784}" dt="2023-06-14T22:29:02.454" v="7" actId="2696"/>
        <pc:sldMkLst>
          <pc:docMk/>
          <pc:sldMk cId="2950320788" sldId="2747"/>
        </pc:sldMkLst>
      </pc:sldChg>
      <pc:sldChg chg="del">
        <pc:chgData name="Ricky Chavez" userId="33112356f47e943f" providerId="LiveId" clId="{3B838CE2-46A8-42F1-978D-D221BD436784}" dt="2023-06-14T22:29:02.454" v="7" actId="2696"/>
        <pc:sldMkLst>
          <pc:docMk/>
          <pc:sldMk cId="2155824621" sldId="2750"/>
        </pc:sldMkLst>
      </pc:sldChg>
      <pc:sldChg chg="del">
        <pc:chgData name="Ricky Chavez" userId="33112356f47e943f" providerId="LiveId" clId="{3B838CE2-46A8-42F1-978D-D221BD436784}" dt="2023-06-14T22:28:54.381" v="6" actId="18676"/>
        <pc:sldMkLst>
          <pc:docMk/>
          <pc:sldMk cId="3561466401" sldId="2141412202"/>
        </pc:sldMkLst>
      </pc:sldChg>
      <pc:sldChg chg="del">
        <pc:chgData name="Ricky Chavez" userId="33112356f47e943f" providerId="LiveId" clId="{3B838CE2-46A8-42F1-978D-D221BD436784}" dt="2023-06-14T22:29:02.454" v="7" actId="2696"/>
        <pc:sldMkLst>
          <pc:docMk/>
          <pc:sldMk cId="3062855575" sldId="2141412204"/>
        </pc:sldMkLst>
      </pc:sldChg>
      <pc:sldChg chg="del">
        <pc:chgData name="Ricky Chavez" userId="33112356f47e943f" providerId="LiveId" clId="{3B838CE2-46A8-42F1-978D-D221BD436784}" dt="2023-06-14T22:29:02.454" v="7" actId="2696"/>
        <pc:sldMkLst>
          <pc:docMk/>
          <pc:sldMk cId="2867952603" sldId="2141412205"/>
        </pc:sldMkLst>
      </pc:sldChg>
      <pc:sldChg chg="del">
        <pc:chgData name="Ricky Chavez" userId="33112356f47e943f" providerId="LiveId" clId="{3B838CE2-46A8-42F1-978D-D221BD436784}" dt="2023-06-14T22:24:07.251" v="0" actId="47"/>
        <pc:sldMkLst>
          <pc:docMk/>
          <pc:sldMk cId="2901221554" sldId="2141412215"/>
        </pc:sldMkLst>
      </pc:sldChg>
      <pc:sldChg chg="del">
        <pc:chgData name="Ricky Chavez" userId="33112356f47e943f" providerId="LiveId" clId="{3B838CE2-46A8-42F1-978D-D221BD436784}" dt="2023-06-14T22:29:02.454" v="7" actId="2696"/>
        <pc:sldMkLst>
          <pc:docMk/>
          <pc:sldMk cId="4087721687" sldId="2141412216"/>
        </pc:sldMkLst>
      </pc:sldChg>
      <pc:sldChg chg="del">
        <pc:chgData name="Ricky Chavez" userId="33112356f47e943f" providerId="LiveId" clId="{3B838CE2-46A8-42F1-978D-D221BD436784}" dt="2023-06-14T22:29:02.454" v="7" actId="2696"/>
        <pc:sldMkLst>
          <pc:docMk/>
          <pc:sldMk cId="1710441203" sldId="2141412220"/>
        </pc:sldMkLst>
      </pc:sldChg>
      <pc:sldChg chg="del">
        <pc:chgData name="Ricky Chavez" userId="33112356f47e943f" providerId="LiveId" clId="{3B838CE2-46A8-42F1-978D-D221BD436784}" dt="2023-06-14T22:29:02.454" v="7" actId="2696"/>
        <pc:sldMkLst>
          <pc:docMk/>
          <pc:sldMk cId="553792740" sldId="2141412230"/>
        </pc:sldMkLst>
      </pc:sldChg>
      <pc:sldChg chg="del">
        <pc:chgData name="Ricky Chavez" userId="33112356f47e943f" providerId="LiveId" clId="{3B838CE2-46A8-42F1-978D-D221BD436784}" dt="2023-06-14T22:29:02.454" v="7" actId="2696"/>
        <pc:sldMkLst>
          <pc:docMk/>
          <pc:sldMk cId="3656313254" sldId="2141412234"/>
        </pc:sldMkLst>
      </pc:sldChg>
      <pc:sldChg chg="del">
        <pc:chgData name="Ricky Chavez" userId="33112356f47e943f" providerId="LiveId" clId="{3B838CE2-46A8-42F1-978D-D221BD436784}" dt="2023-06-14T22:29:02.454" v="7" actId="2696"/>
        <pc:sldMkLst>
          <pc:docMk/>
          <pc:sldMk cId="1541743618" sldId="2141412241"/>
        </pc:sldMkLst>
      </pc:sldChg>
      <pc:sldChg chg="del">
        <pc:chgData name="Ricky Chavez" userId="33112356f47e943f" providerId="LiveId" clId="{3B838CE2-46A8-42F1-978D-D221BD436784}" dt="2023-06-14T22:28:54.381" v="6" actId="18676"/>
        <pc:sldMkLst>
          <pc:docMk/>
          <pc:sldMk cId="2553075819" sldId="2141412242"/>
        </pc:sldMkLst>
      </pc:sldChg>
      <pc:sldChg chg="del">
        <pc:chgData name="Ricky Chavez" userId="33112356f47e943f" providerId="LiveId" clId="{3B838CE2-46A8-42F1-978D-D221BD436784}" dt="2023-06-14T22:28:54.381" v="6" actId="18676"/>
        <pc:sldMkLst>
          <pc:docMk/>
          <pc:sldMk cId="2065459360" sldId="2141412248"/>
        </pc:sldMkLst>
      </pc:sldChg>
      <pc:sldChg chg="del">
        <pc:chgData name="Ricky Chavez" userId="33112356f47e943f" providerId="LiveId" clId="{3B838CE2-46A8-42F1-978D-D221BD436784}" dt="2023-06-14T22:28:54.381" v="6" actId="18676"/>
        <pc:sldMkLst>
          <pc:docMk/>
          <pc:sldMk cId="2618030544" sldId="2141412251"/>
        </pc:sldMkLst>
      </pc:sldChg>
      <pc:sldChg chg="del">
        <pc:chgData name="Ricky Chavez" userId="33112356f47e943f" providerId="LiveId" clId="{3B838CE2-46A8-42F1-978D-D221BD436784}" dt="2023-06-14T22:29:02.454" v="7" actId="2696"/>
        <pc:sldMkLst>
          <pc:docMk/>
          <pc:sldMk cId="330686808" sldId="2141412253"/>
        </pc:sldMkLst>
      </pc:sldChg>
      <pc:sldChg chg="del">
        <pc:chgData name="Ricky Chavez" userId="33112356f47e943f" providerId="LiveId" clId="{3B838CE2-46A8-42F1-978D-D221BD436784}" dt="2023-06-14T22:29:02.454" v="7" actId="2696"/>
        <pc:sldMkLst>
          <pc:docMk/>
          <pc:sldMk cId="546460335" sldId="2141412254"/>
        </pc:sldMkLst>
      </pc:sldChg>
      <pc:sldChg chg="del">
        <pc:chgData name="Ricky Chavez" userId="33112356f47e943f" providerId="LiveId" clId="{3B838CE2-46A8-42F1-978D-D221BD436784}" dt="2023-06-14T22:29:02.454" v="7" actId="2696"/>
        <pc:sldMkLst>
          <pc:docMk/>
          <pc:sldMk cId="1858895338" sldId="2141412255"/>
        </pc:sldMkLst>
      </pc:sldChg>
      <pc:sldChg chg="del">
        <pc:chgData name="Ricky Chavez" userId="33112356f47e943f" providerId="LiveId" clId="{3B838CE2-46A8-42F1-978D-D221BD436784}" dt="2023-06-14T22:29:02.454" v="7" actId="2696"/>
        <pc:sldMkLst>
          <pc:docMk/>
          <pc:sldMk cId="2123742676" sldId="2141412256"/>
        </pc:sldMkLst>
      </pc:sldChg>
      <pc:sldChg chg="del">
        <pc:chgData name="Ricky Chavez" userId="33112356f47e943f" providerId="LiveId" clId="{3B838CE2-46A8-42F1-978D-D221BD436784}" dt="2023-06-14T22:29:02.454" v="7" actId="2696"/>
        <pc:sldMkLst>
          <pc:docMk/>
          <pc:sldMk cId="420802611" sldId="2141412257"/>
        </pc:sldMkLst>
      </pc:sldChg>
      <pc:sldChg chg="del">
        <pc:chgData name="Ricky Chavez" userId="33112356f47e943f" providerId="LiveId" clId="{3B838CE2-46A8-42F1-978D-D221BD436784}" dt="2023-06-14T22:29:02.454" v="7" actId="2696"/>
        <pc:sldMkLst>
          <pc:docMk/>
          <pc:sldMk cId="2276075411" sldId="2141412258"/>
        </pc:sldMkLst>
      </pc:sldChg>
      <pc:sldChg chg="del">
        <pc:chgData name="Ricky Chavez" userId="33112356f47e943f" providerId="LiveId" clId="{3B838CE2-46A8-42F1-978D-D221BD436784}" dt="2023-06-14T22:28:35.406" v="1" actId="47"/>
        <pc:sldMkLst>
          <pc:docMk/>
          <pc:sldMk cId="1757843278" sldId="2141412261"/>
        </pc:sldMkLst>
      </pc:sldChg>
      <pc:sldChg chg="del">
        <pc:chgData name="Ricky Chavez" userId="33112356f47e943f" providerId="LiveId" clId="{3B838CE2-46A8-42F1-978D-D221BD436784}" dt="2023-06-14T22:28:35.406" v="1" actId="47"/>
        <pc:sldMkLst>
          <pc:docMk/>
          <pc:sldMk cId="328170971" sldId="2141412262"/>
        </pc:sldMkLst>
      </pc:sldChg>
      <pc:sldChg chg="del">
        <pc:chgData name="Ricky Chavez" userId="33112356f47e943f" providerId="LiveId" clId="{3B838CE2-46A8-42F1-978D-D221BD436784}" dt="2023-06-14T22:29:02.454" v="7" actId="2696"/>
        <pc:sldMkLst>
          <pc:docMk/>
          <pc:sldMk cId="3243351978" sldId="2141412265"/>
        </pc:sldMkLst>
      </pc:sldChg>
      <pc:sldChg chg="del">
        <pc:chgData name="Ricky Chavez" userId="33112356f47e943f" providerId="LiveId" clId="{3B838CE2-46A8-42F1-978D-D221BD436784}" dt="2023-06-14T22:29:02.454" v="7" actId="2696"/>
        <pc:sldMkLst>
          <pc:docMk/>
          <pc:sldMk cId="3369617620" sldId="2141412266"/>
        </pc:sldMkLst>
      </pc:sldChg>
      <pc:sldChg chg="del">
        <pc:chgData name="Ricky Chavez" userId="33112356f47e943f" providerId="LiveId" clId="{3B838CE2-46A8-42F1-978D-D221BD436784}" dt="2023-06-14T22:29:02.454" v="7" actId="2696"/>
        <pc:sldMkLst>
          <pc:docMk/>
          <pc:sldMk cId="1556499885" sldId="2141412267"/>
        </pc:sldMkLst>
      </pc:sldChg>
      <pc:sldChg chg="del">
        <pc:chgData name="Ricky Chavez" userId="33112356f47e943f" providerId="LiveId" clId="{3B838CE2-46A8-42F1-978D-D221BD436784}" dt="2023-06-14T22:28:35.406" v="1" actId="47"/>
        <pc:sldMkLst>
          <pc:docMk/>
          <pc:sldMk cId="1884301303" sldId="2141412269"/>
        </pc:sldMkLst>
      </pc:sldChg>
      <pc:sldChg chg="del">
        <pc:chgData name="Ricky Chavez" userId="33112356f47e943f" providerId="LiveId" clId="{3B838CE2-46A8-42F1-978D-D221BD436784}" dt="2023-06-14T22:28:35.406" v="1" actId="47"/>
        <pc:sldMkLst>
          <pc:docMk/>
          <pc:sldMk cId="424872193" sldId="2141412270"/>
        </pc:sldMkLst>
      </pc:sldChg>
      <pc:sldChg chg="del">
        <pc:chgData name="Ricky Chavez" userId="33112356f47e943f" providerId="LiveId" clId="{3B838CE2-46A8-42F1-978D-D221BD436784}" dt="2023-06-14T22:24:07.251" v="0" actId="47"/>
        <pc:sldMkLst>
          <pc:docMk/>
          <pc:sldMk cId="242861283" sldId="2141412273"/>
        </pc:sldMkLst>
      </pc:sldChg>
      <pc:sldChg chg="del">
        <pc:chgData name="Ricky Chavez" userId="33112356f47e943f" providerId="LiveId" clId="{3B838CE2-46A8-42F1-978D-D221BD436784}" dt="2023-06-14T22:28:35.406" v="1" actId="47"/>
        <pc:sldMkLst>
          <pc:docMk/>
          <pc:sldMk cId="1276438050" sldId="2141412274"/>
        </pc:sldMkLst>
      </pc:sldChg>
      <pc:sldMasterChg chg="delSldLayout">
        <pc:chgData name="Ricky Chavez" userId="33112356f47e943f" providerId="LiveId" clId="{3B838CE2-46A8-42F1-978D-D221BD436784}" dt="2023-06-14T22:29:02.454" v="7" actId="2696"/>
        <pc:sldMasterMkLst>
          <pc:docMk/>
          <pc:sldMasterMk cId="1310043830" sldId="2147483660"/>
        </pc:sldMasterMkLst>
        <pc:sldLayoutChg chg="del">
          <pc:chgData name="Ricky Chavez" userId="33112356f47e943f" providerId="LiveId" clId="{3B838CE2-46A8-42F1-978D-D221BD436784}" dt="2023-06-14T22:29:02.454" v="7" actId="2696"/>
          <pc:sldLayoutMkLst>
            <pc:docMk/>
            <pc:sldMasterMk cId="1310043830" sldId="2147483660"/>
            <pc:sldLayoutMk cId="2909941334" sldId="2147483711"/>
          </pc:sldLayoutMkLst>
        </pc:sldLayoutChg>
        <pc:sldLayoutChg chg="del">
          <pc:chgData name="Ricky Chavez" userId="33112356f47e943f" providerId="LiveId" clId="{3B838CE2-46A8-42F1-978D-D221BD436784}" dt="2023-06-14T22:29:02.454" v="7" actId="2696"/>
          <pc:sldLayoutMkLst>
            <pc:docMk/>
            <pc:sldMasterMk cId="1310043830" sldId="2147483660"/>
            <pc:sldLayoutMk cId="2718135586" sldId="2147483712"/>
          </pc:sldLayoutMkLst>
        </pc:sldLayoutChg>
        <pc:sldLayoutChg chg="del">
          <pc:chgData name="Ricky Chavez" userId="33112356f47e943f" providerId="LiveId" clId="{3B838CE2-46A8-42F1-978D-D221BD436784}" dt="2023-06-14T22:24:07.251" v="0" actId="47"/>
          <pc:sldLayoutMkLst>
            <pc:docMk/>
            <pc:sldMasterMk cId="1310043830" sldId="2147483660"/>
            <pc:sldLayoutMk cId="2480271790" sldId="2147483714"/>
          </pc:sldLayoutMkLst>
        </pc:sldLayoutChg>
        <pc:sldLayoutChg chg="del">
          <pc:chgData name="Ricky Chavez" userId="33112356f47e943f" providerId="LiveId" clId="{3B838CE2-46A8-42F1-978D-D221BD436784}" dt="2023-06-14T22:29:02.454" v="7" actId="2696"/>
          <pc:sldLayoutMkLst>
            <pc:docMk/>
            <pc:sldMasterMk cId="1310043830" sldId="2147483660"/>
            <pc:sldLayoutMk cId="2701097048" sldId="2147483791"/>
          </pc:sldLayoutMkLst>
        </pc:sldLayoutChg>
        <pc:sldLayoutChg chg="del">
          <pc:chgData name="Ricky Chavez" userId="33112356f47e943f" providerId="LiveId" clId="{3B838CE2-46A8-42F1-978D-D221BD436784}" dt="2023-06-14T22:29:02.454" v="7" actId="2696"/>
          <pc:sldLayoutMkLst>
            <pc:docMk/>
            <pc:sldMasterMk cId="1310043830" sldId="2147483660"/>
            <pc:sldLayoutMk cId="1024327513" sldId="2147483792"/>
          </pc:sldLayoutMkLst>
        </pc:sldLayoutChg>
      </pc:sldMasterChg>
      <pc:sldMasterChg chg="del delSldLayout">
        <pc:chgData name="Ricky Chavez" userId="33112356f47e943f" providerId="LiveId" clId="{3B838CE2-46A8-42F1-978D-D221BD436784}" dt="2023-06-14T22:29:02.454" v="7" actId="2696"/>
        <pc:sldMasterMkLst>
          <pc:docMk/>
          <pc:sldMasterMk cId="3913032594" sldId="2147483715"/>
        </pc:sldMasterMkLst>
        <pc:sldLayoutChg chg="del">
          <pc:chgData name="Ricky Chavez" userId="33112356f47e943f" providerId="LiveId" clId="{3B838CE2-46A8-42F1-978D-D221BD436784}" dt="2023-06-14T22:29:02.454" v="7" actId="2696"/>
          <pc:sldLayoutMkLst>
            <pc:docMk/>
            <pc:sldMasterMk cId="3913032594" sldId="2147483715"/>
            <pc:sldLayoutMk cId="1320371899" sldId="2147483716"/>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292099506" sldId="2147483717"/>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462830461" sldId="2147483718"/>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435337853" sldId="2147483719"/>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241258303" sldId="2147483720"/>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014542311" sldId="2147483721"/>
          </pc:sldLayoutMkLst>
        </pc:sldLayoutChg>
        <pc:sldLayoutChg chg="del">
          <pc:chgData name="Ricky Chavez" userId="33112356f47e943f" providerId="LiveId" clId="{3B838CE2-46A8-42F1-978D-D221BD436784}" dt="2023-06-14T22:29:02.454" v="7" actId="2696"/>
          <pc:sldLayoutMkLst>
            <pc:docMk/>
            <pc:sldMasterMk cId="3913032594" sldId="2147483715"/>
            <pc:sldLayoutMk cId="4272701219" sldId="2147483722"/>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332235804" sldId="2147483723"/>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181585786" sldId="2147483724"/>
          </pc:sldLayoutMkLst>
        </pc:sldLayoutChg>
        <pc:sldLayoutChg chg="del">
          <pc:chgData name="Ricky Chavez" userId="33112356f47e943f" providerId="LiveId" clId="{3B838CE2-46A8-42F1-978D-D221BD436784}" dt="2023-06-14T22:29:02.454" v="7" actId="2696"/>
          <pc:sldLayoutMkLst>
            <pc:docMk/>
            <pc:sldMasterMk cId="3913032594" sldId="2147483715"/>
            <pc:sldLayoutMk cId="434772608" sldId="2147483725"/>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672779112" sldId="2147483726"/>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856934139" sldId="2147483727"/>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292735974" sldId="2147483728"/>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248591780" sldId="2147483729"/>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986024596" sldId="2147483730"/>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030956004" sldId="2147483731"/>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321110668" sldId="2147483732"/>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283289978" sldId="2147483733"/>
          </pc:sldLayoutMkLst>
        </pc:sldLayoutChg>
        <pc:sldLayoutChg chg="del">
          <pc:chgData name="Ricky Chavez" userId="33112356f47e943f" providerId="LiveId" clId="{3B838CE2-46A8-42F1-978D-D221BD436784}" dt="2023-06-14T22:29:02.454" v="7" actId="2696"/>
          <pc:sldLayoutMkLst>
            <pc:docMk/>
            <pc:sldMasterMk cId="3913032594" sldId="2147483715"/>
            <pc:sldLayoutMk cId="714278447" sldId="2147483734"/>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93540712" sldId="2147483735"/>
          </pc:sldLayoutMkLst>
        </pc:sldLayoutChg>
        <pc:sldLayoutChg chg="del">
          <pc:chgData name="Ricky Chavez" userId="33112356f47e943f" providerId="LiveId" clId="{3B838CE2-46A8-42F1-978D-D221BD436784}" dt="2023-06-14T22:29:02.454" v="7" actId="2696"/>
          <pc:sldLayoutMkLst>
            <pc:docMk/>
            <pc:sldMasterMk cId="3913032594" sldId="2147483715"/>
            <pc:sldLayoutMk cId="940912837" sldId="2147483736"/>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565304639" sldId="2147483737"/>
          </pc:sldLayoutMkLst>
        </pc:sldLayoutChg>
        <pc:sldLayoutChg chg="del">
          <pc:chgData name="Ricky Chavez" userId="33112356f47e943f" providerId="LiveId" clId="{3B838CE2-46A8-42F1-978D-D221BD436784}" dt="2023-06-14T22:29:02.454" v="7" actId="2696"/>
          <pc:sldLayoutMkLst>
            <pc:docMk/>
            <pc:sldMasterMk cId="3913032594" sldId="2147483715"/>
            <pc:sldLayoutMk cId="4157076816" sldId="2147483738"/>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384113347" sldId="2147483739"/>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522223908" sldId="2147483740"/>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371681073" sldId="2147483741"/>
          </pc:sldLayoutMkLst>
        </pc:sldLayoutChg>
        <pc:sldLayoutChg chg="del">
          <pc:chgData name="Ricky Chavez" userId="33112356f47e943f" providerId="LiveId" clId="{3B838CE2-46A8-42F1-978D-D221BD436784}" dt="2023-06-14T22:29:02.454" v="7" actId="2696"/>
          <pc:sldLayoutMkLst>
            <pc:docMk/>
            <pc:sldMasterMk cId="3913032594" sldId="2147483715"/>
            <pc:sldLayoutMk cId="555653855" sldId="2147483742"/>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57885880" sldId="2147483743"/>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647117677" sldId="2147483744"/>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04816886" sldId="2147483745"/>
          </pc:sldLayoutMkLst>
        </pc:sldLayoutChg>
        <pc:sldLayoutChg chg="del">
          <pc:chgData name="Ricky Chavez" userId="33112356f47e943f" providerId="LiveId" clId="{3B838CE2-46A8-42F1-978D-D221BD436784}" dt="2023-06-14T22:29:02.454" v="7" actId="2696"/>
          <pc:sldLayoutMkLst>
            <pc:docMk/>
            <pc:sldMasterMk cId="3913032594" sldId="2147483715"/>
            <pc:sldLayoutMk cId="968915805" sldId="2147483746"/>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779291449" sldId="2147483747"/>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676473167" sldId="2147483748"/>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15166021" sldId="2147483749"/>
          </pc:sldLayoutMkLst>
        </pc:sldLayoutChg>
        <pc:sldLayoutChg chg="del">
          <pc:chgData name="Ricky Chavez" userId="33112356f47e943f" providerId="LiveId" clId="{3B838CE2-46A8-42F1-978D-D221BD436784}" dt="2023-06-14T22:29:02.454" v="7" actId="2696"/>
          <pc:sldLayoutMkLst>
            <pc:docMk/>
            <pc:sldMasterMk cId="3913032594" sldId="2147483715"/>
            <pc:sldLayoutMk cId="568811944" sldId="2147483750"/>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086773368" sldId="2147483751"/>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326318570" sldId="2147483752"/>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000570788" sldId="2147483753"/>
          </pc:sldLayoutMkLst>
        </pc:sldLayoutChg>
        <pc:sldLayoutChg chg="del">
          <pc:chgData name="Ricky Chavez" userId="33112356f47e943f" providerId="LiveId" clId="{3B838CE2-46A8-42F1-978D-D221BD436784}" dt="2023-06-14T22:29:02.454" v="7" actId="2696"/>
          <pc:sldLayoutMkLst>
            <pc:docMk/>
            <pc:sldMasterMk cId="3913032594" sldId="2147483715"/>
            <pc:sldLayoutMk cId="4262927826" sldId="2147483754"/>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640995325" sldId="2147483755"/>
          </pc:sldLayoutMkLst>
        </pc:sldLayoutChg>
        <pc:sldLayoutChg chg="del">
          <pc:chgData name="Ricky Chavez" userId="33112356f47e943f" providerId="LiveId" clId="{3B838CE2-46A8-42F1-978D-D221BD436784}" dt="2023-06-14T22:29:02.454" v="7" actId="2696"/>
          <pc:sldLayoutMkLst>
            <pc:docMk/>
            <pc:sldMasterMk cId="3913032594" sldId="2147483715"/>
            <pc:sldLayoutMk cId="614798922" sldId="2147483756"/>
          </pc:sldLayoutMkLst>
        </pc:sldLayoutChg>
        <pc:sldLayoutChg chg="del">
          <pc:chgData name="Ricky Chavez" userId="33112356f47e943f" providerId="LiveId" clId="{3B838CE2-46A8-42F1-978D-D221BD436784}" dt="2023-06-14T22:29:02.454" v="7" actId="2696"/>
          <pc:sldLayoutMkLst>
            <pc:docMk/>
            <pc:sldMasterMk cId="3913032594" sldId="2147483715"/>
            <pc:sldLayoutMk cId="451337981" sldId="2147483757"/>
          </pc:sldLayoutMkLst>
        </pc:sldLayoutChg>
        <pc:sldLayoutChg chg="del">
          <pc:chgData name="Ricky Chavez" userId="33112356f47e943f" providerId="LiveId" clId="{3B838CE2-46A8-42F1-978D-D221BD436784}" dt="2023-06-14T22:29:02.454" v="7" actId="2696"/>
          <pc:sldLayoutMkLst>
            <pc:docMk/>
            <pc:sldMasterMk cId="3913032594" sldId="2147483715"/>
            <pc:sldLayoutMk cId="4227736925" sldId="2147483758"/>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240085512" sldId="2147483759"/>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126797999" sldId="2147483760"/>
          </pc:sldLayoutMkLst>
        </pc:sldLayoutChg>
        <pc:sldLayoutChg chg="del">
          <pc:chgData name="Ricky Chavez" userId="33112356f47e943f" providerId="LiveId" clId="{3B838CE2-46A8-42F1-978D-D221BD436784}" dt="2023-06-14T22:29:02.454" v="7" actId="2696"/>
          <pc:sldLayoutMkLst>
            <pc:docMk/>
            <pc:sldMasterMk cId="3913032594" sldId="2147483715"/>
            <pc:sldLayoutMk cId="1988305781" sldId="2147483761"/>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684808724" sldId="2147483762"/>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420618909" sldId="2147483763"/>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017561959" sldId="2147483764"/>
          </pc:sldLayoutMkLst>
        </pc:sldLayoutChg>
        <pc:sldLayoutChg chg="del">
          <pc:chgData name="Ricky Chavez" userId="33112356f47e943f" providerId="LiveId" clId="{3B838CE2-46A8-42F1-978D-D221BD436784}" dt="2023-06-14T22:29:02.454" v="7" actId="2696"/>
          <pc:sldLayoutMkLst>
            <pc:docMk/>
            <pc:sldMasterMk cId="3913032594" sldId="2147483715"/>
            <pc:sldLayoutMk cId="2475868517" sldId="2147483765"/>
          </pc:sldLayoutMkLst>
        </pc:sldLayoutChg>
        <pc:sldLayoutChg chg="del">
          <pc:chgData name="Ricky Chavez" userId="33112356f47e943f" providerId="LiveId" clId="{3B838CE2-46A8-42F1-978D-D221BD436784}" dt="2023-06-14T22:24:07.251" v="0" actId="47"/>
          <pc:sldLayoutMkLst>
            <pc:docMk/>
            <pc:sldMasterMk cId="3913032594" sldId="2147483715"/>
            <pc:sldLayoutMk cId="2891432535" sldId="2147483767"/>
          </pc:sldLayoutMkLst>
        </pc:sldLayoutChg>
        <pc:sldLayoutChg chg="del">
          <pc:chgData name="Ricky Chavez" userId="33112356f47e943f" providerId="LiveId" clId="{3B838CE2-46A8-42F1-978D-D221BD436784}" dt="2023-06-14T22:28:54.381" v="6" actId="18676"/>
          <pc:sldLayoutMkLst>
            <pc:docMk/>
            <pc:sldMasterMk cId="3913032594" sldId="2147483715"/>
            <pc:sldLayoutMk cId="4126739394" sldId="2147483768"/>
          </pc:sldLayoutMkLst>
        </pc:sldLayoutChg>
        <pc:sldLayoutChg chg="del">
          <pc:chgData name="Ricky Chavez" userId="33112356f47e943f" providerId="LiveId" clId="{3B838CE2-46A8-42F1-978D-D221BD436784}" dt="2023-06-14T22:24:07.251" v="0" actId="47"/>
          <pc:sldLayoutMkLst>
            <pc:docMk/>
            <pc:sldMasterMk cId="3913032594" sldId="2147483715"/>
            <pc:sldLayoutMk cId="1737279838" sldId="2147483769"/>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130459754" sldId="2147483770"/>
          </pc:sldLayoutMkLst>
        </pc:sldLayoutChg>
        <pc:sldLayoutChg chg="del">
          <pc:chgData name="Ricky Chavez" userId="33112356f47e943f" providerId="LiveId" clId="{3B838CE2-46A8-42F1-978D-D221BD436784}" dt="2023-06-14T22:29:02.454" v="7" actId="2696"/>
          <pc:sldLayoutMkLst>
            <pc:docMk/>
            <pc:sldMasterMk cId="3913032594" sldId="2147483715"/>
            <pc:sldLayoutMk cId="3393489361" sldId="2147483773"/>
          </pc:sldLayoutMkLst>
        </pc:sldLayoutChg>
        <pc:sldLayoutChg chg="del">
          <pc:chgData name="Ricky Chavez" userId="33112356f47e943f" providerId="LiveId" clId="{3B838CE2-46A8-42F1-978D-D221BD436784}" dt="2023-06-14T22:28:35.406" v="1" actId="47"/>
          <pc:sldLayoutMkLst>
            <pc:docMk/>
            <pc:sldMasterMk cId="3913032594" sldId="2147483715"/>
            <pc:sldLayoutMk cId="1862044391" sldId="2147483793"/>
          </pc:sldLayoutMkLst>
        </pc:sldLayoutChg>
      </pc:sldMasterChg>
      <pc:sldMasterChg chg="del delSldLayout">
        <pc:chgData name="Ricky Chavez" userId="33112356f47e943f" providerId="LiveId" clId="{3B838CE2-46A8-42F1-978D-D221BD436784}" dt="2023-06-14T22:29:02.454" v="7" actId="2696"/>
        <pc:sldMasterMkLst>
          <pc:docMk/>
          <pc:sldMasterMk cId="2060996939" sldId="2147483774"/>
        </pc:sldMasterMkLst>
        <pc:sldLayoutChg chg="del">
          <pc:chgData name="Ricky Chavez" userId="33112356f47e943f" providerId="LiveId" clId="{3B838CE2-46A8-42F1-978D-D221BD436784}" dt="2023-06-14T22:29:02.454" v="7" actId="2696"/>
          <pc:sldLayoutMkLst>
            <pc:docMk/>
            <pc:sldMasterMk cId="2060996939" sldId="2147483774"/>
            <pc:sldLayoutMk cId="1996722772" sldId="2147483775"/>
          </pc:sldLayoutMkLst>
        </pc:sldLayoutChg>
        <pc:sldLayoutChg chg="del">
          <pc:chgData name="Ricky Chavez" userId="33112356f47e943f" providerId="LiveId" clId="{3B838CE2-46A8-42F1-978D-D221BD436784}" dt="2023-06-14T22:29:02.454" v="7" actId="2696"/>
          <pc:sldLayoutMkLst>
            <pc:docMk/>
            <pc:sldMasterMk cId="2060996939" sldId="2147483774"/>
            <pc:sldLayoutMk cId="1560481293" sldId="2147483776"/>
          </pc:sldLayoutMkLst>
        </pc:sldLayoutChg>
        <pc:sldLayoutChg chg="del">
          <pc:chgData name="Ricky Chavez" userId="33112356f47e943f" providerId="LiveId" clId="{3B838CE2-46A8-42F1-978D-D221BD436784}" dt="2023-06-14T22:29:02.454" v="7" actId="2696"/>
          <pc:sldLayoutMkLst>
            <pc:docMk/>
            <pc:sldMasterMk cId="2060996939" sldId="2147483774"/>
            <pc:sldLayoutMk cId="752870172" sldId="2147483777"/>
          </pc:sldLayoutMkLst>
        </pc:sldLayoutChg>
        <pc:sldLayoutChg chg="del">
          <pc:chgData name="Ricky Chavez" userId="33112356f47e943f" providerId="LiveId" clId="{3B838CE2-46A8-42F1-978D-D221BD436784}" dt="2023-06-14T22:29:02.454" v="7" actId="2696"/>
          <pc:sldLayoutMkLst>
            <pc:docMk/>
            <pc:sldMasterMk cId="2060996939" sldId="2147483774"/>
            <pc:sldLayoutMk cId="2990129439" sldId="2147483778"/>
          </pc:sldLayoutMkLst>
        </pc:sldLayoutChg>
        <pc:sldLayoutChg chg="del">
          <pc:chgData name="Ricky Chavez" userId="33112356f47e943f" providerId="LiveId" clId="{3B838CE2-46A8-42F1-978D-D221BD436784}" dt="2023-06-14T22:29:02.454" v="7" actId="2696"/>
          <pc:sldLayoutMkLst>
            <pc:docMk/>
            <pc:sldMasterMk cId="2060996939" sldId="2147483774"/>
            <pc:sldLayoutMk cId="495329451" sldId="2147483779"/>
          </pc:sldLayoutMkLst>
        </pc:sldLayoutChg>
        <pc:sldLayoutChg chg="del">
          <pc:chgData name="Ricky Chavez" userId="33112356f47e943f" providerId="LiveId" clId="{3B838CE2-46A8-42F1-978D-D221BD436784}" dt="2023-06-14T22:29:02.454" v="7" actId="2696"/>
          <pc:sldLayoutMkLst>
            <pc:docMk/>
            <pc:sldMasterMk cId="2060996939" sldId="2147483774"/>
            <pc:sldLayoutMk cId="451167217" sldId="2147483780"/>
          </pc:sldLayoutMkLst>
        </pc:sldLayoutChg>
        <pc:sldLayoutChg chg="del">
          <pc:chgData name="Ricky Chavez" userId="33112356f47e943f" providerId="LiveId" clId="{3B838CE2-46A8-42F1-978D-D221BD436784}" dt="2023-06-14T22:29:02.454" v="7" actId="2696"/>
          <pc:sldLayoutMkLst>
            <pc:docMk/>
            <pc:sldMasterMk cId="2060996939" sldId="2147483774"/>
            <pc:sldLayoutMk cId="453924296" sldId="2147483781"/>
          </pc:sldLayoutMkLst>
        </pc:sldLayoutChg>
        <pc:sldLayoutChg chg="del">
          <pc:chgData name="Ricky Chavez" userId="33112356f47e943f" providerId="LiveId" clId="{3B838CE2-46A8-42F1-978D-D221BD436784}" dt="2023-06-14T22:29:02.454" v="7" actId="2696"/>
          <pc:sldLayoutMkLst>
            <pc:docMk/>
            <pc:sldMasterMk cId="2060996939" sldId="2147483774"/>
            <pc:sldLayoutMk cId="2345269587" sldId="2147483782"/>
          </pc:sldLayoutMkLst>
        </pc:sldLayoutChg>
        <pc:sldLayoutChg chg="del">
          <pc:chgData name="Ricky Chavez" userId="33112356f47e943f" providerId="LiveId" clId="{3B838CE2-46A8-42F1-978D-D221BD436784}" dt="2023-06-14T22:29:02.454" v="7" actId="2696"/>
          <pc:sldLayoutMkLst>
            <pc:docMk/>
            <pc:sldMasterMk cId="2060996939" sldId="2147483774"/>
            <pc:sldLayoutMk cId="4030130032" sldId="2147483783"/>
          </pc:sldLayoutMkLst>
        </pc:sldLayoutChg>
        <pc:sldLayoutChg chg="del">
          <pc:chgData name="Ricky Chavez" userId="33112356f47e943f" providerId="LiveId" clId="{3B838CE2-46A8-42F1-978D-D221BD436784}" dt="2023-06-14T22:29:02.454" v="7" actId="2696"/>
          <pc:sldLayoutMkLst>
            <pc:docMk/>
            <pc:sldMasterMk cId="2060996939" sldId="2147483774"/>
            <pc:sldLayoutMk cId="87411367" sldId="2147483784"/>
          </pc:sldLayoutMkLst>
        </pc:sldLayoutChg>
        <pc:sldLayoutChg chg="del">
          <pc:chgData name="Ricky Chavez" userId="33112356f47e943f" providerId="LiveId" clId="{3B838CE2-46A8-42F1-978D-D221BD436784}" dt="2023-06-14T22:29:02.454" v="7" actId="2696"/>
          <pc:sldLayoutMkLst>
            <pc:docMk/>
            <pc:sldMasterMk cId="2060996939" sldId="2147483774"/>
            <pc:sldLayoutMk cId="2891819236" sldId="214748378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E188C-8A38-4EC4-8C79-3B5CE2FF5E40}" type="datetimeFigureOut">
              <a:rPr lang="en-US" smtClean="0"/>
              <a:t>6/14/2023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2DB55-04CC-44D7-B431-250195712A72}" type="slidenum">
              <a:rPr lang="en-US" smtClean="0"/>
              <a:t>‹#›</a:t>
            </a:fld>
            <a:endParaRPr lang="en-US"/>
          </a:p>
        </p:txBody>
      </p:sp>
    </p:spTree>
    <p:extLst>
      <p:ext uri="{BB962C8B-B14F-4D97-AF65-F5344CB8AC3E}">
        <p14:creationId xmlns:p14="http://schemas.microsoft.com/office/powerpoint/2010/main" val="2422048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6E7EC0-9BE3-5541-9D76-7DE32A6C9D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046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6E7EC0-9BE3-5541-9D76-7DE32A6C9D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11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6E7EC0-9BE3-5541-9D76-7DE32A6C9D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3891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6E7EC0-9BE3-5541-9D76-7DE32A6C9D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4191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8_Full Image without Header &amp; Footer">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p:spPr>
        <p:txBody>
          <a:bodyPr anchor="ctr">
            <a:normAutofit/>
          </a:bodyPr>
          <a:lstStyle>
            <a:lvl1pPr marL="0" indent="0" algn="ctr">
              <a:buNone/>
              <a:defRPr sz="1200"/>
            </a:lvl1pPr>
          </a:lstStyle>
          <a:p>
            <a:endParaRPr lang="en-US"/>
          </a:p>
        </p:txBody>
      </p:sp>
    </p:spTree>
    <p:extLst>
      <p:ext uri="{BB962C8B-B14F-4D97-AF65-F5344CB8AC3E}">
        <p14:creationId xmlns:p14="http://schemas.microsoft.com/office/powerpoint/2010/main" val="3087424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0_Full Image without Header &amp; Foot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031452A-3EA8-4C5B-8CC2-1B93BA722FF5}"/>
              </a:ext>
            </a:extLst>
          </p:cNvPr>
          <p:cNvSpPr>
            <a:spLocks noGrp="1"/>
          </p:cNvSpPr>
          <p:nvPr>
            <p:ph type="pic" sz="quarter" idx="11"/>
          </p:nvPr>
        </p:nvSpPr>
        <p:spPr>
          <a:xfrm>
            <a:off x="0" y="4371976"/>
            <a:ext cx="3810000" cy="2486025"/>
          </a:xfrm>
          <a:custGeom>
            <a:avLst/>
            <a:gdLst>
              <a:gd name="connsiteX0" fmla="*/ 0 w 3810000"/>
              <a:gd name="connsiteY0" fmla="*/ 0 h 2486025"/>
              <a:gd name="connsiteX1" fmla="*/ 3810000 w 3810000"/>
              <a:gd name="connsiteY1" fmla="*/ 0 h 2486025"/>
              <a:gd name="connsiteX2" fmla="*/ 3810000 w 3810000"/>
              <a:gd name="connsiteY2" fmla="*/ 2486025 h 2486025"/>
              <a:gd name="connsiteX3" fmla="*/ 0 w 3810000"/>
              <a:gd name="connsiteY3" fmla="*/ 2486025 h 2486025"/>
            </a:gdLst>
            <a:ahLst/>
            <a:cxnLst>
              <a:cxn ang="0">
                <a:pos x="connsiteX0" y="connsiteY0"/>
              </a:cxn>
              <a:cxn ang="0">
                <a:pos x="connsiteX1" y="connsiteY1"/>
              </a:cxn>
              <a:cxn ang="0">
                <a:pos x="connsiteX2" y="connsiteY2"/>
              </a:cxn>
              <a:cxn ang="0">
                <a:pos x="connsiteX3" y="connsiteY3"/>
              </a:cxn>
            </a:cxnLst>
            <a:rect l="l" t="t" r="r" b="b"/>
            <a:pathLst>
              <a:path w="3810000" h="2486025">
                <a:moveTo>
                  <a:pt x="0" y="0"/>
                </a:moveTo>
                <a:lnTo>
                  <a:pt x="3810000" y="0"/>
                </a:lnTo>
                <a:lnTo>
                  <a:pt x="3810000" y="2486025"/>
                </a:lnTo>
                <a:lnTo>
                  <a:pt x="0" y="2486025"/>
                </a:lnTo>
                <a:close/>
              </a:path>
            </a:pathLst>
          </a:custGeom>
        </p:spPr>
        <p:txBody>
          <a:bodyPr wrap="square" anchor="ctr">
            <a:noAutofit/>
          </a:bodyPr>
          <a:lstStyle>
            <a:lvl1pPr marL="0" indent="0" algn="ctr">
              <a:buNone/>
              <a:defRPr sz="1200"/>
            </a:lvl1pPr>
          </a:lstStyle>
          <a:p>
            <a:endParaRPr lang="en-US"/>
          </a:p>
        </p:txBody>
      </p:sp>
      <p:sp>
        <p:nvSpPr>
          <p:cNvPr id="9" name="Picture Placeholder 8">
            <a:extLst>
              <a:ext uri="{FF2B5EF4-FFF2-40B4-BE49-F238E27FC236}">
                <a16:creationId xmlns:a16="http://schemas.microsoft.com/office/drawing/2014/main" id="{56931D46-3C62-4B7F-97F9-A02313F04317}"/>
              </a:ext>
            </a:extLst>
          </p:cNvPr>
          <p:cNvSpPr>
            <a:spLocks noGrp="1"/>
          </p:cNvSpPr>
          <p:nvPr>
            <p:ph type="pic" sz="quarter" idx="12"/>
          </p:nvPr>
        </p:nvSpPr>
        <p:spPr>
          <a:xfrm>
            <a:off x="3810000" y="4371976"/>
            <a:ext cx="3810000" cy="2486025"/>
          </a:xfrm>
          <a:custGeom>
            <a:avLst/>
            <a:gdLst>
              <a:gd name="connsiteX0" fmla="*/ 0 w 3810000"/>
              <a:gd name="connsiteY0" fmla="*/ 0 h 2486025"/>
              <a:gd name="connsiteX1" fmla="*/ 3810000 w 3810000"/>
              <a:gd name="connsiteY1" fmla="*/ 0 h 2486025"/>
              <a:gd name="connsiteX2" fmla="*/ 3810000 w 3810000"/>
              <a:gd name="connsiteY2" fmla="*/ 2486025 h 2486025"/>
              <a:gd name="connsiteX3" fmla="*/ 0 w 3810000"/>
              <a:gd name="connsiteY3" fmla="*/ 2486025 h 2486025"/>
            </a:gdLst>
            <a:ahLst/>
            <a:cxnLst>
              <a:cxn ang="0">
                <a:pos x="connsiteX0" y="connsiteY0"/>
              </a:cxn>
              <a:cxn ang="0">
                <a:pos x="connsiteX1" y="connsiteY1"/>
              </a:cxn>
              <a:cxn ang="0">
                <a:pos x="connsiteX2" y="connsiteY2"/>
              </a:cxn>
              <a:cxn ang="0">
                <a:pos x="connsiteX3" y="connsiteY3"/>
              </a:cxn>
            </a:cxnLst>
            <a:rect l="l" t="t" r="r" b="b"/>
            <a:pathLst>
              <a:path w="3810000" h="2486025">
                <a:moveTo>
                  <a:pt x="0" y="0"/>
                </a:moveTo>
                <a:lnTo>
                  <a:pt x="3810000" y="0"/>
                </a:lnTo>
                <a:lnTo>
                  <a:pt x="3810000" y="2486025"/>
                </a:lnTo>
                <a:lnTo>
                  <a:pt x="0" y="2486025"/>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12668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3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2456504-E13C-4EAD-88E0-7E24FBF2C047}"/>
              </a:ext>
            </a:extLst>
          </p:cNvPr>
          <p:cNvSpPr>
            <a:spLocks noGrp="1"/>
          </p:cNvSpPr>
          <p:nvPr>
            <p:ph type="pic" sz="quarter" idx="12"/>
          </p:nvPr>
        </p:nvSpPr>
        <p:spPr>
          <a:xfrm>
            <a:off x="8699500" y="0"/>
            <a:ext cx="3492500" cy="6858000"/>
          </a:xfrm>
          <a:custGeom>
            <a:avLst/>
            <a:gdLst>
              <a:gd name="connsiteX0" fmla="*/ 0 w 3492500"/>
              <a:gd name="connsiteY0" fmla="*/ 0 h 6858000"/>
              <a:gd name="connsiteX1" fmla="*/ 3492500 w 3492500"/>
              <a:gd name="connsiteY1" fmla="*/ 0 h 6858000"/>
              <a:gd name="connsiteX2" fmla="*/ 3492500 w 3492500"/>
              <a:gd name="connsiteY2" fmla="*/ 6858000 h 6858000"/>
              <a:gd name="connsiteX3" fmla="*/ 0 w 34925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492500" h="6858000">
                <a:moveTo>
                  <a:pt x="0" y="0"/>
                </a:moveTo>
                <a:lnTo>
                  <a:pt x="3492500" y="0"/>
                </a:lnTo>
                <a:lnTo>
                  <a:pt x="3492500" y="6858000"/>
                </a:lnTo>
                <a:lnTo>
                  <a:pt x="0" y="68580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144235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4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2456504-E13C-4EAD-88E0-7E24FBF2C047}"/>
              </a:ext>
            </a:extLst>
          </p:cNvPr>
          <p:cNvSpPr>
            <a:spLocks noGrp="1"/>
          </p:cNvSpPr>
          <p:nvPr>
            <p:ph type="pic" sz="quarter" idx="12"/>
          </p:nvPr>
        </p:nvSpPr>
        <p:spPr>
          <a:xfrm>
            <a:off x="0" y="0"/>
            <a:ext cx="3492500" cy="6858000"/>
          </a:xfrm>
          <a:custGeom>
            <a:avLst/>
            <a:gdLst>
              <a:gd name="connsiteX0" fmla="*/ 0 w 3492500"/>
              <a:gd name="connsiteY0" fmla="*/ 0 h 6858000"/>
              <a:gd name="connsiteX1" fmla="*/ 3492500 w 3492500"/>
              <a:gd name="connsiteY1" fmla="*/ 0 h 6858000"/>
              <a:gd name="connsiteX2" fmla="*/ 3492500 w 3492500"/>
              <a:gd name="connsiteY2" fmla="*/ 6858000 h 6858000"/>
              <a:gd name="connsiteX3" fmla="*/ 0 w 34925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492500" h="6858000">
                <a:moveTo>
                  <a:pt x="0" y="0"/>
                </a:moveTo>
                <a:lnTo>
                  <a:pt x="3492500" y="0"/>
                </a:lnTo>
                <a:lnTo>
                  <a:pt x="3492500" y="6858000"/>
                </a:lnTo>
                <a:lnTo>
                  <a:pt x="0" y="68580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94192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5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ED94AC1-A740-472C-8443-75C8FC687DD7}"/>
              </a:ext>
            </a:extLst>
          </p:cNvPr>
          <p:cNvSpPr>
            <a:spLocks noGrp="1"/>
          </p:cNvSpPr>
          <p:nvPr>
            <p:ph type="pic" sz="quarter" idx="12"/>
          </p:nvPr>
        </p:nvSpPr>
        <p:spPr>
          <a:xfrm>
            <a:off x="927286" y="2387594"/>
            <a:ext cx="4825814" cy="3512731"/>
          </a:xfrm>
          <a:custGeom>
            <a:avLst/>
            <a:gdLst>
              <a:gd name="connsiteX0" fmla="*/ 0 w 4825814"/>
              <a:gd name="connsiteY0" fmla="*/ 0 h 3512731"/>
              <a:gd name="connsiteX1" fmla="*/ 4825814 w 4825814"/>
              <a:gd name="connsiteY1" fmla="*/ 0 h 3512731"/>
              <a:gd name="connsiteX2" fmla="*/ 4825814 w 4825814"/>
              <a:gd name="connsiteY2" fmla="*/ 3512731 h 3512731"/>
              <a:gd name="connsiteX3" fmla="*/ 0 w 4825814"/>
              <a:gd name="connsiteY3" fmla="*/ 3512731 h 3512731"/>
            </a:gdLst>
            <a:ahLst/>
            <a:cxnLst>
              <a:cxn ang="0">
                <a:pos x="connsiteX0" y="connsiteY0"/>
              </a:cxn>
              <a:cxn ang="0">
                <a:pos x="connsiteX1" y="connsiteY1"/>
              </a:cxn>
              <a:cxn ang="0">
                <a:pos x="connsiteX2" y="connsiteY2"/>
              </a:cxn>
              <a:cxn ang="0">
                <a:pos x="connsiteX3" y="connsiteY3"/>
              </a:cxn>
            </a:cxnLst>
            <a:rect l="l" t="t" r="r" b="b"/>
            <a:pathLst>
              <a:path w="4825814" h="3512731">
                <a:moveTo>
                  <a:pt x="0" y="0"/>
                </a:moveTo>
                <a:lnTo>
                  <a:pt x="4825814" y="0"/>
                </a:lnTo>
                <a:lnTo>
                  <a:pt x="4825814" y="3512731"/>
                </a:lnTo>
                <a:lnTo>
                  <a:pt x="0" y="3512731"/>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19919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7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AFCE895-673C-41D1-B939-FC51D8F06AD0}"/>
              </a:ext>
            </a:extLst>
          </p:cNvPr>
          <p:cNvSpPr>
            <a:spLocks noGrp="1"/>
          </p:cNvSpPr>
          <p:nvPr>
            <p:ph type="pic" sz="quarter" idx="10"/>
          </p:nvPr>
        </p:nvSpPr>
        <p:spPr>
          <a:xfrm>
            <a:off x="0" y="0"/>
            <a:ext cx="3324225" cy="6858000"/>
          </a:xfrm>
          <a:custGeom>
            <a:avLst/>
            <a:gdLst>
              <a:gd name="connsiteX0" fmla="*/ 0 w 3324225"/>
              <a:gd name="connsiteY0" fmla="*/ 0 h 6858000"/>
              <a:gd name="connsiteX1" fmla="*/ 3324225 w 3324225"/>
              <a:gd name="connsiteY1" fmla="*/ 0 h 6858000"/>
              <a:gd name="connsiteX2" fmla="*/ 3324225 w 3324225"/>
              <a:gd name="connsiteY2" fmla="*/ 6858000 h 6858000"/>
              <a:gd name="connsiteX3" fmla="*/ 0 w 332422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24225" h="6858000">
                <a:moveTo>
                  <a:pt x="0" y="0"/>
                </a:moveTo>
                <a:lnTo>
                  <a:pt x="3324225" y="0"/>
                </a:lnTo>
                <a:lnTo>
                  <a:pt x="3324225" y="6858000"/>
                </a:lnTo>
                <a:lnTo>
                  <a:pt x="0" y="68580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251304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9_Full Image without Header &amp; Footer">
    <p:spTree>
      <p:nvGrpSpPr>
        <p:cNvPr id="1" name=""/>
        <p:cNvGrpSpPr/>
        <p:nvPr/>
      </p:nvGrpSpPr>
      <p:grpSpPr>
        <a:xfrm>
          <a:off x="0" y="0"/>
          <a:ext cx="0" cy="0"/>
          <a:chOff x="0" y="0"/>
          <a:chExt cx="0" cy="0"/>
        </a:xfrm>
      </p:grpSpPr>
      <p:sp>
        <p:nvSpPr>
          <p:cNvPr id="2" name="Picture Placeholder 10">
            <a:extLst>
              <a:ext uri="{FF2B5EF4-FFF2-40B4-BE49-F238E27FC236}">
                <a16:creationId xmlns:a16="http://schemas.microsoft.com/office/drawing/2014/main" id="{B352C2D1-31C2-4DD0-8069-350FE1F4B2AC}"/>
              </a:ext>
            </a:extLst>
          </p:cNvPr>
          <p:cNvSpPr>
            <a:spLocks noGrp="1"/>
          </p:cNvSpPr>
          <p:nvPr>
            <p:ph type="pic" sz="quarter" idx="11"/>
          </p:nvPr>
        </p:nvSpPr>
        <p:spPr>
          <a:xfrm>
            <a:off x="6705600" y="1955800"/>
            <a:ext cx="5486400" cy="4902200"/>
          </a:xfrm>
          <a:custGeom>
            <a:avLst/>
            <a:gdLst>
              <a:gd name="connsiteX0" fmla="*/ 0 w 5486400"/>
              <a:gd name="connsiteY0" fmla="*/ 0 h 4902200"/>
              <a:gd name="connsiteX1" fmla="*/ 5486400 w 5486400"/>
              <a:gd name="connsiteY1" fmla="*/ 0 h 4902200"/>
              <a:gd name="connsiteX2" fmla="*/ 5486400 w 5486400"/>
              <a:gd name="connsiteY2" fmla="*/ 4902200 h 4902200"/>
              <a:gd name="connsiteX3" fmla="*/ 0 w 5486400"/>
              <a:gd name="connsiteY3" fmla="*/ 4902200 h 4902200"/>
            </a:gdLst>
            <a:ahLst/>
            <a:cxnLst>
              <a:cxn ang="0">
                <a:pos x="connsiteX0" y="connsiteY0"/>
              </a:cxn>
              <a:cxn ang="0">
                <a:pos x="connsiteX1" y="connsiteY1"/>
              </a:cxn>
              <a:cxn ang="0">
                <a:pos x="connsiteX2" y="connsiteY2"/>
              </a:cxn>
              <a:cxn ang="0">
                <a:pos x="connsiteX3" y="connsiteY3"/>
              </a:cxn>
            </a:cxnLst>
            <a:rect l="l" t="t" r="r" b="b"/>
            <a:pathLst>
              <a:path w="5486400" h="4902200">
                <a:moveTo>
                  <a:pt x="0" y="0"/>
                </a:moveTo>
                <a:lnTo>
                  <a:pt x="5486400" y="0"/>
                </a:lnTo>
                <a:lnTo>
                  <a:pt x="5486400" y="4902200"/>
                </a:lnTo>
                <a:lnTo>
                  <a:pt x="0" y="49022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50139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8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07BA79A-23F0-4059-B37B-C5E8594B85F1}"/>
              </a:ext>
            </a:extLst>
          </p:cNvPr>
          <p:cNvSpPr>
            <a:spLocks noGrp="1"/>
          </p:cNvSpPr>
          <p:nvPr>
            <p:ph type="pic" sz="quarter" idx="10"/>
          </p:nvPr>
        </p:nvSpPr>
        <p:spPr>
          <a:xfrm>
            <a:off x="1208853" y="2990850"/>
            <a:ext cx="3867150" cy="3867150"/>
          </a:xfrm>
          <a:custGeom>
            <a:avLst/>
            <a:gdLst>
              <a:gd name="connsiteX0" fmla="*/ 0 w 3867150"/>
              <a:gd name="connsiteY0" fmla="*/ 0 h 3867150"/>
              <a:gd name="connsiteX1" fmla="*/ 3867150 w 3867150"/>
              <a:gd name="connsiteY1" fmla="*/ 0 h 3867150"/>
              <a:gd name="connsiteX2" fmla="*/ 3867150 w 3867150"/>
              <a:gd name="connsiteY2" fmla="*/ 3867150 h 3867150"/>
              <a:gd name="connsiteX3" fmla="*/ 0 w 3867150"/>
              <a:gd name="connsiteY3" fmla="*/ 3867150 h 3867150"/>
            </a:gdLst>
            <a:ahLst/>
            <a:cxnLst>
              <a:cxn ang="0">
                <a:pos x="connsiteX0" y="connsiteY0"/>
              </a:cxn>
              <a:cxn ang="0">
                <a:pos x="connsiteX1" y="connsiteY1"/>
              </a:cxn>
              <a:cxn ang="0">
                <a:pos x="connsiteX2" y="connsiteY2"/>
              </a:cxn>
              <a:cxn ang="0">
                <a:pos x="connsiteX3" y="connsiteY3"/>
              </a:cxn>
            </a:cxnLst>
            <a:rect l="l" t="t" r="r" b="b"/>
            <a:pathLst>
              <a:path w="3867150" h="3867150">
                <a:moveTo>
                  <a:pt x="0" y="0"/>
                </a:moveTo>
                <a:lnTo>
                  <a:pt x="3867150" y="0"/>
                </a:lnTo>
                <a:lnTo>
                  <a:pt x="3867150" y="3867150"/>
                </a:lnTo>
                <a:lnTo>
                  <a:pt x="0" y="386715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4294930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9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A6D2FEB-F35C-4559-85F4-0C432F6ECE1A}"/>
              </a:ext>
            </a:extLst>
          </p:cNvPr>
          <p:cNvSpPr>
            <a:spLocks noGrp="1"/>
          </p:cNvSpPr>
          <p:nvPr>
            <p:ph type="pic" sz="quarter" idx="10"/>
          </p:nvPr>
        </p:nvSpPr>
        <p:spPr>
          <a:xfrm>
            <a:off x="5399314" y="1324428"/>
            <a:ext cx="5738586" cy="3425372"/>
          </a:xfrm>
          <a:custGeom>
            <a:avLst/>
            <a:gdLst>
              <a:gd name="connsiteX0" fmla="*/ 0 w 5738586"/>
              <a:gd name="connsiteY0" fmla="*/ 0 h 3425372"/>
              <a:gd name="connsiteX1" fmla="*/ 5738586 w 5738586"/>
              <a:gd name="connsiteY1" fmla="*/ 0 h 3425372"/>
              <a:gd name="connsiteX2" fmla="*/ 5738586 w 5738586"/>
              <a:gd name="connsiteY2" fmla="*/ 3425372 h 3425372"/>
              <a:gd name="connsiteX3" fmla="*/ 0 w 5738586"/>
              <a:gd name="connsiteY3" fmla="*/ 3425372 h 3425372"/>
            </a:gdLst>
            <a:ahLst/>
            <a:cxnLst>
              <a:cxn ang="0">
                <a:pos x="connsiteX0" y="connsiteY0"/>
              </a:cxn>
              <a:cxn ang="0">
                <a:pos x="connsiteX1" y="connsiteY1"/>
              </a:cxn>
              <a:cxn ang="0">
                <a:pos x="connsiteX2" y="connsiteY2"/>
              </a:cxn>
              <a:cxn ang="0">
                <a:pos x="connsiteX3" y="connsiteY3"/>
              </a:cxn>
            </a:cxnLst>
            <a:rect l="l" t="t" r="r" b="b"/>
            <a:pathLst>
              <a:path w="5738586" h="3425372">
                <a:moveTo>
                  <a:pt x="0" y="0"/>
                </a:moveTo>
                <a:lnTo>
                  <a:pt x="5738586" y="0"/>
                </a:lnTo>
                <a:lnTo>
                  <a:pt x="5738586" y="3425372"/>
                </a:lnTo>
                <a:lnTo>
                  <a:pt x="0" y="3425372"/>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02204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6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FC88BA9-7103-450B-A5F0-5641798BFE03}"/>
              </a:ext>
            </a:extLst>
          </p:cNvPr>
          <p:cNvSpPr>
            <a:spLocks noGrp="1"/>
          </p:cNvSpPr>
          <p:nvPr>
            <p:ph type="pic" sz="quarter" idx="10"/>
          </p:nvPr>
        </p:nvSpPr>
        <p:spPr>
          <a:xfrm>
            <a:off x="0" y="0"/>
            <a:ext cx="6096000"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068927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0_Full Image without Header &amp; Footer">
    <p:spTree>
      <p:nvGrpSpPr>
        <p:cNvPr id="1" name=""/>
        <p:cNvGrpSpPr/>
        <p:nvPr/>
      </p:nvGrpSpPr>
      <p:grpSpPr>
        <a:xfrm>
          <a:off x="0" y="0"/>
          <a:ext cx="0" cy="0"/>
          <a:chOff x="0" y="0"/>
          <a:chExt cx="0" cy="0"/>
        </a:xfrm>
      </p:grpSpPr>
      <p:sp>
        <p:nvSpPr>
          <p:cNvPr id="3" name="Picture Placeholder 15">
            <a:extLst>
              <a:ext uri="{FF2B5EF4-FFF2-40B4-BE49-F238E27FC236}">
                <a16:creationId xmlns:a16="http://schemas.microsoft.com/office/drawing/2014/main" id="{D561F7DE-A444-4C77-AF3A-DD5D3965391B}"/>
              </a:ext>
            </a:extLst>
          </p:cNvPr>
          <p:cNvSpPr>
            <a:spLocks noGrp="1"/>
          </p:cNvSpPr>
          <p:nvPr>
            <p:ph type="pic" sz="quarter" idx="14"/>
          </p:nvPr>
        </p:nvSpPr>
        <p:spPr>
          <a:xfrm>
            <a:off x="7300854" y="3874998"/>
            <a:ext cx="4103745" cy="2030472"/>
          </a:xfrm>
          <a:custGeom>
            <a:avLst/>
            <a:gdLst>
              <a:gd name="connsiteX0" fmla="*/ 0 w 4103745"/>
              <a:gd name="connsiteY0" fmla="*/ 0 h 2030472"/>
              <a:gd name="connsiteX1" fmla="*/ 4103745 w 4103745"/>
              <a:gd name="connsiteY1" fmla="*/ 0 h 2030472"/>
              <a:gd name="connsiteX2" fmla="*/ 4103745 w 4103745"/>
              <a:gd name="connsiteY2" fmla="*/ 2030472 h 2030472"/>
              <a:gd name="connsiteX3" fmla="*/ 0 w 4103745"/>
              <a:gd name="connsiteY3" fmla="*/ 2030472 h 2030472"/>
            </a:gdLst>
            <a:ahLst/>
            <a:cxnLst>
              <a:cxn ang="0">
                <a:pos x="connsiteX0" y="connsiteY0"/>
              </a:cxn>
              <a:cxn ang="0">
                <a:pos x="connsiteX1" y="connsiteY1"/>
              </a:cxn>
              <a:cxn ang="0">
                <a:pos x="connsiteX2" y="connsiteY2"/>
              </a:cxn>
              <a:cxn ang="0">
                <a:pos x="connsiteX3" y="connsiteY3"/>
              </a:cxn>
            </a:cxnLst>
            <a:rect l="l" t="t" r="r" b="b"/>
            <a:pathLst>
              <a:path w="4103745" h="2030472">
                <a:moveTo>
                  <a:pt x="0" y="0"/>
                </a:moveTo>
                <a:lnTo>
                  <a:pt x="4103745" y="0"/>
                </a:lnTo>
                <a:lnTo>
                  <a:pt x="4103745" y="2030472"/>
                </a:lnTo>
                <a:lnTo>
                  <a:pt x="0" y="2030472"/>
                </a:lnTo>
                <a:close/>
              </a:path>
            </a:pathLst>
          </a:custGeom>
        </p:spPr>
        <p:txBody>
          <a:bodyPr wrap="square" anchor="ctr">
            <a:noAutofit/>
          </a:bodyPr>
          <a:lstStyle>
            <a:lvl1pPr marL="0" indent="0" algn="ctr">
              <a:buNone/>
              <a:defRPr sz="1200"/>
            </a:lvl1pPr>
          </a:lstStyle>
          <a:p>
            <a:endParaRPr lang="en-US"/>
          </a:p>
        </p:txBody>
      </p:sp>
      <p:sp>
        <p:nvSpPr>
          <p:cNvPr id="4" name="Picture Placeholder 14">
            <a:extLst>
              <a:ext uri="{FF2B5EF4-FFF2-40B4-BE49-F238E27FC236}">
                <a16:creationId xmlns:a16="http://schemas.microsoft.com/office/drawing/2014/main" id="{466579F6-1CF5-495F-96E1-5B3EADDF0BEA}"/>
              </a:ext>
            </a:extLst>
          </p:cNvPr>
          <p:cNvSpPr>
            <a:spLocks noGrp="1"/>
          </p:cNvSpPr>
          <p:nvPr>
            <p:ph type="pic" sz="quarter" idx="13"/>
          </p:nvPr>
        </p:nvSpPr>
        <p:spPr>
          <a:xfrm>
            <a:off x="1042930" y="1844526"/>
            <a:ext cx="2030472" cy="2030472"/>
          </a:xfrm>
          <a:custGeom>
            <a:avLst/>
            <a:gdLst>
              <a:gd name="connsiteX0" fmla="*/ 0 w 2030472"/>
              <a:gd name="connsiteY0" fmla="*/ 0 h 2030472"/>
              <a:gd name="connsiteX1" fmla="*/ 2030472 w 2030472"/>
              <a:gd name="connsiteY1" fmla="*/ 0 h 2030472"/>
              <a:gd name="connsiteX2" fmla="*/ 2030472 w 2030472"/>
              <a:gd name="connsiteY2" fmla="*/ 2030472 h 2030472"/>
              <a:gd name="connsiteX3" fmla="*/ 0 w 2030472"/>
              <a:gd name="connsiteY3" fmla="*/ 2030472 h 2030472"/>
            </a:gdLst>
            <a:ahLst/>
            <a:cxnLst>
              <a:cxn ang="0">
                <a:pos x="connsiteX0" y="connsiteY0"/>
              </a:cxn>
              <a:cxn ang="0">
                <a:pos x="connsiteX1" y="connsiteY1"/>
              </a:cxn>
              <a:cxn ang="0">
                <a:pos x="connsiteX2" y="connsiteY2"/>
              </a:cxn>
              <a:cxn ang="0">
                <a:pos x="connsiteX3" y="connsiteY3"/>
              </a:cxn>
            </a:cxnLst>
            <a:rect l="l" t="t" r="r" b="b"/>
            <a:pathLst>
              <a:path w="2030472" h="2030472">
                <a:moveTo>
                  <a:pt x="0" y="0"/>
                </a:moveTo>
                <a:lnTo>
                  <a:pt x="2030472" y="0"/>
                </a:lnTo>
                <a:lnTo>
                  <a:pt x="2030472" y="2030472"/>
                </a:lnTo>
                <a:lnTo>
                  <a:pt x="0" y="2030472"/>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20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2_Full Image without Header &amp;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06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91_Full Image without Header &amp; Footer">
    <p:spTree>
      <p:nvGrpSpPr>
        <p:cNvPr id="1" name=""/>
        <p:cNvGrpSpPr/>
        <p:nvPr/>
      </p:nvGrpSpPr>
      <p:grpSpPr>
        <a:xfrm>
          <a:off x="0" y="0"/>
          <a:ext cx="0" cy="0"/>
          <a:chOff x="0" y="0"/>
          <a:chExt cx="0" cy="0"/>
        </a:xfrm>
      </p:grpSpPr>
      <p:sp>
        <p:nvSpPr>
          <p:cNvPr id="5" name="Picture Placeholder 12">
            <a:extLst>
              <a:ext uri="{FF2B5EF4-FFF2-40B4-BE49-F238E27FC236}">
                <a16:creationId xmlns:a16="http://schemas.microsoft.com/office/drawing/2014/main" id="{FD513958-A672-4658-8127-9CE96354429C}"/>
              </a:ext>
            </a:extLst>
          </p:cNvPr>
          <p:cNvSpPr>
            <a:spLocks noGrp="1"/>
          </p:cNvSpPr>
          <p:nvPr>
            <p:ph type="pic" sz="quarter" idx="14"/>
          </p:nvPr>
        </p:nvSpPr>
        <p:spPr>
          <a:xfrm>
            <a:off x="5511800" y="1689100"/>
            <a:ext cx="4533900" cy="2552700"/>
          </a:xfrm>
          <a:custGeom>
            <a:avLst/>
            <a:gdLst>
              <a:gd name="connsiteX0" fmla="*/ 0 w 4533900"/>
              <a:gd name="connsiteY0" fmla="*/ 0 h 2552700"/>
              <a:gd name="connsiteX1" fmla="*/ 4533900 w 4533900"/>
              <a:gd name="connsiteY1" fmla="*/ 0 h 2552700"/>
              <a:gd name="connsiteX2" fmla="*/ 4533900 w 4533900"/>
              <a:gd name="connsiteY2" fmla="*/ 2552700 h 2552700"/>
              <a:gd name="connsiteX3" fmla="*/ 0 w 4533900"/>
              <a:gd name="connsiteY3" fmla="*/ 2552700 h 2552700"/>
            </a:gdLst>
            <a:ahLst/>
            <a:cxnLst>
              <a:cxn ang="0">
                <a:pos x="connsiteX0" y="connsiteY0"/>
              </a:cxn>
              <a:cxn ang="0">
                <a:pos x="connsiteX1" y="connsiteY1"/>
              </a:cxn>
              <a:cxn ang="0">
                <a:pos x="connsiteX2" y="connsiteY2"/>
              </a:cxn>
              <a:cxn ang="0">
                <a:pos x="connsiteX3" y="connsiteY3"/>
              </a:cxn>
            </a:cxnLst>
            <a:rect l="l" t="t" r="r" b="b"/>
            <a:pathLst>
              <a:path w="4533900" h="2552700">
                <a:moveTo>
                  <a:pt x="0" y="0"/>
                </a:moveTo>
                <a:lnTo>
                  <a:pt x="4533900" y="0"/>
                </a:lnTo>
                <a:lnTo>
                  <a:pt x="4533900" y="2552700"/>
                </a:lnTo>
                <a:lnTo>
                  <a:pt x="0" y="2552700"/>
                </a:lnTo>
                <a:close/>
              </a:path>
            </a:pathLst>
          </a:custGeom>
        </p:spPr>
        <p:txBody>
          <a:bodyPr wrap="square" anchor="ctr">
            <a:noAutofit/>
          </a:bodyPr>
          <a:lstStyle>
            <a:lvl1pPr marL="0" indent="0" algn="ctr">
              <a:buNone/>
              <a:defRPr sz="1200"/>
            </a:lvl1pPr>
          </a:lstStyle>
          <a:p>
            <a:endParaRPr lang="en-US"/>
          </a:p>
        </p:txBody>
      </p:sp>
      <p:sp>
        <p:nvSpPr>
          <p:cNvPr id="6" name="Picture Placeholder 13">
            <a:extLst>
              <a:ext uri="{FF2B5EF4-FFF2-40B4-BE49-F238E27FC236}">
                <a16:creationId xmlns:a16="http://schemas.microsoft.com/office/drawing/2014/main" id="{CB180497-7E06-46B2-8E7D-2A099AEE2A4E}"/>
              </a:ext>
            </a:extLst>
          </p:cNvPr>
          <p:cNvSpPr>
            <a:spLocks noGrp="1"/>
          </p:cNvSpPr>
          <p:nvPr>
            <p:ph type="pic" sz="quarter" idx="13"/>
          </p:nvPr>
        </p:nvSpPr>
        <p:spPr>
          <a:xfrm>
            <a:off x="3784600" y="4241800"/>
            <a:ext cx="1727200" cy="1727200"/>
          </a:xfrm>
          <a:custGeom>
            <a:avLst/>
            <a:gdLst>
              <a:gd name="connsiteX0" fmla="*/ 0 w 1727200"/>
              <a:gd name="connsiteY0" fmla="*/ 0 h 1727200"/>
              <a:gd name="connsiteX1" fmla="*/ 1727200 w 1727200"/>
              <a:gd name="connsiteY1" fmla="*/ 0 h 1727200"/>
              <a:gd name="connsiteX2" fmla="*/ 1727200 w 1727200"/>
              <a:gd name="connsiteY2" fmla="*/ 1727200 h 1727200"/>
              <a:gd name="connsiteX3" fmla="*/ 0 w 1727200"/>
              <a:gd name="connsiteY3" fmla="*/ 1727200 h 1727200"/>
            </a:gdLst>
            <a:ahLst/>
            <a:cxnLst>
              <a:cxn ang="0">
                <a:pos x="connsiteX0" y="connsiteY0"/>
              </a:cxn>
              <a:cxn ang="0">
                <a:pos x="connsiteX1" y="connsiteY1"/>
              </a:cxn>
              <a:cxn ang="0">
                <a:pos x="connsiteX2" y="connsiteY2"/>
              </a:cxn>
              <a:cxn ang="0">
                <a:pos x="connsiteX3" y="connsiteY3"/>
              </a:cxn>
            </a:cxnLst>
            <a:rect l="l" t="t" r="r" b="b"/>
            <a:pathLst>
              <a:path w="1727200" h="1727200">
                <a:moveTo>
                  <a:pt x="0" y="0"/>
                </a:moveTo>
                <a:lnTo>
                  <a:pt x="1727200" y="0"/>
                </a:lnTo>
                <a:lnTo>
                  <a:pt x="1727200" y="1727200"/>
                </a:lnTo>
                <a:lnTo>
                  <a:pt x="0" y="17272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4218864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1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FC88BA9-7103-450B-A5F0-5641798BFE03}"/>
              </a:ext>
            </a:extLst>
          </p:cNvPr>
          <p:cNvSpPr>
            <a:spLocks noGrp="1"/>
          </p:cNvSpPr>
          <p:nvPr>
            <p:ph type="pic" sz="quarter" idx="10"/>
          </p:nvPr>
        </p:nvSpPr>
        <p:spPr>
          <a:xfrm>
            <a:off x="6096000" y="0"/>
            <a:ext cx="6096000"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482162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4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71E9EA50-0A7A-42F2-8223-034A8707CCE2}"/>
              </a:ext>
            </a:extLst>
          </p:cNvPr>
          <p:cNvSpPr>
            <a:spLocks noGrp="1"/>
          </p:cNvSpPr>
          <p:nvPr>
            <p:ph type="pic" sz="quarter" idx="10"/>
          </p:nvPr>
        </p:nvSpPr>
        <p:spPr>
          <a:xfrm>
            <a:off x="4610100" y="2895600"/>
            <a:ext cx="7581900" cy="3962400"/>
          </a:xfrm>
          <a:custGeom>
            <a:avLst/>
            <a:gdLst>
              <a:gd name="connsiteX0" fmla="*/ 0 w 7581900"/>
              <a:gd name="connsiteY0" fmla="*/ 0 h 3962400"/>
              <a:gd name="connsiteX1" fmla="*/ 7581900 w 7581900"/>
              <a:gd name="connsiteY1" fmla="*/ 0 h 3962400"/>
              <a:gd name="connsiteX2" fmla="*/ 7581900 w 7581900"/>
              <a:gd name="connsiteY2" fmla="*/ 3962400 h 3962400"/>
              <a:gd name="connsiteX3" fmla="*/ 0 w 7581900"/>
              <a:gd name="connsiteY3" fmla="*/ 3962400 h 3962400"/>
            </a:gdLst>
            <a:ahLst/>
            <a:cxnLst>
              <a:cxn ang="0">
                <a:pos x="connsiteX0" y="connsiteY0"/>
              </a:cxn>
              <a:cxn ang="0">
                <a:pos x="connsiteX1" y="connsiteY1"/>
              </a:cxn>
              <a:cxn ang="0">
                <a:pos x="connsiteX2" y="connsiteY2"/>
              </a:cxn>
              <a:cxn ang="0">
                <a:pos x="connsiteX3" y="connsiteY3"/>
              </a:cxn>
            </a:cxnLst>
            <a:rect l="l" t="t" r="r" b="b"/>
            <a:pathLst>
              <a:path w="7581900" h="3962400">
                <a:moveTo>
                  <a:pt x="0" y="0"/>
                </a:moveTo>
                <a:lnTo>
                  <a:pt x="7581900" y="0"/>
                </a:lnTo>
                <a:lnTo>
                  <a:pt x="7581900" y="3962400"/>
                </a:lnTo>
                <a:lnTo>
                  <a:pt x="0" y="39624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67221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2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FC88BA9-7103-450B-A5F0-5641798BFE03}"/>
              </a:ext>
            </a:extLst>
          </p:cNvPr>
          <p:cNvSpPr>
            <a:spLocks noGrp="1"/>
          </p:cNvSpPr>
          <p:nvPr>
            <p:ph type="pic" sz="quarter" idx="10"/>
          </p:nvPr>
        </p:nvSpPr>
        <p:spPr>
          <a:xfrm>
            <a:off x="890588" y="890587"/>
            <a:ext cx="4813526" cy="2723469"/>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653643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5_Full Image without Header &amp; Foote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E566F26-125F-4C71-8ED5-8ADFB32FBE78}"/>
              </a:ext>
            </a:extLst>
          </p:cNvPr>
          <p:cNvSpPr>
            <a:spLocks noGrp="1"/>
          </p:cNvSpPr>
          <p:nvPr>
            <p:ph type="pic" sz="quarter" idx="11"/>
          </p:nvPr>
        </p:nvSpPr>
        <p:spPr>
          <a:xfrm>
            <a:off x="8388059" y="3667043"/>
            <a:ext cx="2749324" cy="3190957"/>
          </a:xfrm>
          <a:custGeom>
            <a:avLst/>
            <a:gdLst>
              <a:gd name="connsiteX0" fmla="*/ 0 w 2749324"/>
              <a:gd name="connsiteY0" fmla="*/ 0 h 3190957"/>
              <a:gd name="connsiteX1" fmla="*/ 2749324 w 2749324"/>
              <a:gd name="connsiteY1" fmla="*/ 0 h 3190957"/>
              <a:gd name="connsiteX2" fmla="*/ 2749324 w 2749324"/>
              <a:gd name="connsiteY2" fmla="*/ 3190957 h 3190957"/>
              <a:gd name="connsiteX3" fmla="*/ 0 w 2749324"/>
              <a:gd name="connsiteY3" fmla="*/ 3190957 h 3190957"/>
            </a:gdLst>
            <a:ahLst/>
            <a:cxnLst>
              <a:cxn ang="0">
                <a:pos x="connsiteX0" y="connsiteY0"/>
              </a:cxn>
              <a:cxn ang="0">
                <a:pos x="connsiteX1" y="connsiteY1"/>
              </a:cxn>
              <a:cxn ang="0">
                <a:pos x="connsiteX2" y="connsiteY2"/>
              </a:cxn>
              <a:cxn ang="0">
                <a:pos x="connsiteX3" y="connsiteY3"/>
              </a:cxn>
            </a:cxnLst>
            <a:rect l="l" t="t" r="r" b="b"/>
            <a:pathLst>
              <a:path w="2749324" h="3190957">
                <a:moveTo>
                  <a:pt x="0" y="0"/>
                </a:moveTo>
                <a:lnTo>
                  <a:pt x="2749324" y="0"/>
                </a:lnTo>
                <a:lnTo>
                  <a:pt x="2749324" y="3190957"/>
                </a:lnTo>
                <a:lnTo>
                  <a:pt x="0" y="3190957"/>
                </a:lnTo>
                <a:close/>
              </a:path>
            </a:pathLst>
          </a:custGeom>
        </p:spPr>
        <p:txBody>
          <a:bodyPr wrap="square" anchor="ctr">
            <a:noAutofit/>
          </a:bodyPr>
          <a:lstStyle>
            <a:lvl1pPr marL="0" indent="0" algn="ctr">
              <a:buNone/>
              <a:defRPr sz="1200"/>
            </a:lvl1pPr>
          </a:lstStyle>
          <a:p>
            <a:endParaRPr lang="en-US"/>
          </a:p>
        </p:txBody>
      </p:sp>
      <p:sp>
        <p:nvSpPr>
          <p:cNvPr id="10" name="Picture Placeholder 9">
            <a:extLst>
              <a:ext uri="{FF2B5EF4-FFF2-40B4-BE49-F238E27FC236}">
                <a16:creationId xmlns:a16="http://schemas.microsoft.com/office/drawing/2014/main" id="{1A7E523E-5804-4D2C-ACA0-C94E2C5AC1FF}"/>
              </a:ext>
            </a:extLst>
          </p:cNvPr>
          <p:cNvSpPr>
            <a:spLocks noGrp="1"/>
          </p:cNvSpPr>
          <p:nvPr>
            <p:ph type="pic" sz="quarter" idx="10"/>
          </p:nvPr>
        </p:nvSpPr>
        <p:spPr>
          <a:xfrm>
            <a:off x="6262415" y="1924050"/>
            <a:ext cx="2125644" cy="1742992"/>
          </a:xfrm>
          <a:custGeom>
            <a:avLst/>
            <a:gdLst>
              <a:gd name="connsiteX0" fmla="*/ 0 w 2125644"/>
              <a:gd name="connsiteY0" fmla="*/ 0 h 1742992"/>
              <a:gd name="connsiteX1" fmla="*/ 2125644 w 2125644"/>
              <a:gd name="connsiteY1" fmla="*/ 0 h 1742992"/>
              <a:gd name="connsiteX2" fmla="*/ 2125644 w 2125644"/>
              <a:gd name="connsiteY2" fmla="*/ 1742992 h 1742992"/>
              <a:gd name="connsiteX3" fmla="*/ 0 w 2125644"/>
              <a:gd name="connsiteY3" fmla="*/ 1742992 h 1742992"/>
            </a:gdLst>
            <a:ahLst/>
            <a:cxnLst>
              <a:cxn ang="0">
                <a:pos x="connsiteX0" y="connsiteY0"/>
              </a:cxn>
              <a:cxn ang="0">
                <a:pos x="connsiteX1" y="connsiteY1"/>
              </a:cxn>
              <a:cxn ang="0">
                <a:pos x="connsiteX2" y="connsiteY2"/>
              </a:cxn>
              <a:cxn ang="0">
                <a:pos x="connsiteX3" y="connsiteY3"/>
              </a:cxn>
            </a:cxnLst>
            <a:rect l="l" t="t" r="r" b="b"/>
            <a:pathLst>
              <a:path w="2125644" h="1742992">
                <a:moveTo>
                  <a:pt x="0" y="0"/>
                </a:moveTo>
                <a:lnTo>
                  <a:pt x="2125644" y="0"/>
                </a:lnTo>
                <a:lnTo>
                  <a:pt x="2125644" y="1742992"/>
                </a:lnTo>
                <a:lnTo>
                  <a:pt x="0" y="1742992"/>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557800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3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CAA734E-1ADB-4501-A56E-44AA4C95F083}"/>
              </a:ext>
            </a:extLst>
          </p:cNvPr>
          <p:cNvSpPr>
            <a:spLocks noGrp="1"/>
          </p:cNvSpPr>
          <p:nvPr>
            <p:ph type="pic" sz="quarter" idx="10"/>
          </p:nvPr>
        </p:nvSpPr>
        <p:spPr>
          <a:xfrm>
            <a:off x="1364341" y="1015999"/>
            <a:ext cx="3570516" cy="3570516"/>
          </a:xfrm>
          <a:custGeom>
            <a:avLst/>
            <a:gdLst>
              <a:gd name="connsiteX0" fmla="*/ 1785258 w 3570516"/>
              <a:gd name="connsiteY0" fmla="*/ 0 h 3570516"/>
              <a:gd name="connsiteX1" fmla="*/ 3570516 w 3570516"/>
              <a:gd name="connsiteY1" fmla="*/ 1785258 h 3570516"/>
              <a:gd name="connsiteX2" fmla="*/ 1785258 w 3570516"/>
              <a:gd name="connsiteY2" fmla="*/ 3570516 h 3570516"/>
              <a:gd name="connsiteX3" fmla="*/ 0 w 3570516"/>
              <a:gd name="connsiteY3" fmla="*/ 1785258 h 3570516"/>
              <a:gd name="connsiteX4" fmla="*/ 1785258 w 3570516"/>
              <a:gd name="connsiteY4" fmla="*/ 0 h 35705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0516" h="3570516">
                <a:moveTo>
                  <a:pt x="1785258" y="0"/>
                </a:moveTo>
                <a:cubicBezTo>
                  <a:pt x="2771229" y="0"/>
                  <a:pt x="3570516" y="799287"/>
                  <a:pt x="3570516" y="1785258"/>
                </a:cubicBezTo>
                <a:cubicBezTo>
                  <a:pt x="3570516" y="2771229"/>
                  <a:pt x="2771229" y="3570516"/>
                  <a:pt x="1785258" y="3570516"/>
                </a:cubicBezTo>
                <a:cubicBezTo>
                  <a:pt x="799287" y="3570516"/>
                  <a:pt x="0" y="2771229"/>
                  <a:pt x="0" y="1785258"/>
                </a:cubicBezTo>
                <a:cubicBezTo>
                  <a:pt x="0" y="799287"/>
                  <a:pt x="799287" y="0"/>
                  <a:pt x="1785258" y="0"/>
                </a:cubicBez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55794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0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A97822E-8EB2-4D20-851E-B4DCC017E4E9}"/>
              </a:ext>
            </a:extLst>
          </p:cNvPr>
          <p:cNvSpPr>
            <a:spLocks noGrp="1"/>
          </p:cNvSpPr>
          <p:nvPr>
            <p:ph type="pic" sz="quarter" idx="10"/>
          </p:nvPr>
        </p:nvSpPr>
        <p:spPr>
          <a:xfrm>
            <a:off x="6096000" y="890587"/>
            <a:ext cx="2495550" cy="5076825"/>
          </a:xfrm>
          <a:custGeom>
            <a:avLst/>
            <a:gdLst>
              <a:gd name="connsiteX0" fmla="*/ 0 w 6096000"/>
              <a:gd name="connsiteY0" fmla="*/ 0 h 3835400"/>
              <a:gd name="connsiteX1" fmla="*/ 6096000 w 6096000"/>
              <a:gd name="connsiteY1" fmla="*/ 0 h 3835400"/>
              <a:gd name="connsiteX2" fmla="*/ 6096000 w 6096000"/>
              <a:gd name="connsiteY2" fmla="*/ 3835400 h 3835400"/>
              <a:gd name="connsiteX3" fmla="*/ 0 w 6096000"/>
              <a:gd name="connsiteY3" fmla="*/ 3835400 h 3835400"/>
            </a:gdLst>
            <a:ahLst/>
            <a:cxnLst>
              <a:cxn ang="0">
                <a:pos x="connsiteX0" y="connsiteY0"/>
              </a:cxn>
              <a:cxn ang="0">
                <a:pos x="connsiteX1" y="connsiteY1"/>
              </a:cxn>
              <a:cxn ang="0">
                <a:pos x="connsiteX2" y="connsiteY2"/>
              </a:cxn>
              <a:cxn ang="0">
                <a:pos x="connsiteX3" y="connsiteY3"/>
              </a:cxn>
            </a:cxnLst>
            <a:rect l="l" t="t" r="r" b="b"/>
            <a:pathLst>
              <a:path w="6096000" h="3835400">
                <a:moveTo>
                  <a:pt x="0" y="0"/>
                </a:moveTo>
                <a:lnTo>
                  <a:pt x="6096000" y="0"/>
                </a:lnTo>
                <a:lnTo>
                  <a:pt x="6096000" y="3835400"/>
                </a:lnTo>
                <a:lnTo>
                  <a:pt x="0" y="3835400"/>
                </a:lnTo>
                <a:close/>
              </a:path>
            </a:pathLst>
          </a:custGeom>
        </p:spPr>
        <p:txBody>
          <a:bodyPr wrap="square" anchor="ctr">
            <a:noAutofit/>
          </a:bodyPr>
          <a:lstStyle>
            <a:lvl1pPr marL="0" indent="0" algn="ctr">
              <a:buNone/>
              <a:defRPr sz="1200"/>
            </a:lvl1pPr>
          </a:lstStyle>
          <a:p>
            <a:endParaRPr lang="en-US"/>
          </a:p>
        </p:txBody>
      </p:sp>
      <p:sp>
        <p:nvSpPr>
          <p:cNvPr id="7" name="Picture Placeholder 6">
            <a:extLst>
              <a:ext uri="{FF2B5EF4-FFF2-40B4-BE49-F238E27FC236}">
                <a16:creationId xmlns:a16="http://schemas.microsoft.com/office/drawing/2014/main" id="{E75A81F3-E4C7-4FC5-9514-20BA76EC60BC}"/>
              </a:ext>
            </a:extLst>
          </p:cNvPr>
          <p:cNvSpPr>
            <a:spLocks noGrp="1"/>
          </p:cNvSpPr>
          <p:nvPr>
            <p:ph type="pic" sz="quarter" idx="11"/>
          </p:nvPr>
        </p:nvSpPr>
        <p:spPr>
          <a:xfrm>
            <a:off x="8809831" y="890586"/>
            <a:ext cx="2495550" cy="5076825"/>
          </a:xfrm>
          <a:custGeom>
            <a:avLst/>
            <a:gdLst>
              <a:gd name="connsiteX0" fmla="*/ 0 w 6096000"/>
              <a:gd name="connsiteY0" fmla="*/ 0 h 3835400"/>
              <a:gd name="connsiteX1" fmla="*/ 6096000 w 6096000"/>
              <a:gd name="connsiteY1" fmla="*/ 0 h 3835400"/>
              <a:gd name="connsiteX2" fmla="*/ 6096000 w 6096000"/>
              <a:gd name="connsiteY2" fmla="*/ 3835400 h 3835400"/>
              <a:gd name="connsiteX3" fmla="*/ 0 w 6096000"/>
              <a:gd name="connsiteY3" fmla="*/ 3835400 h 3835400"/>
            </a:gdLst>
            <a:ahLst/>
            <a:cxnLst>
              <a:cxn ang="0">
                <a:pos x="connsiteX0" y="connsiteY0"/>
              </a:cxn>
              <a:cxn ang="0">
                <a:pos x="connsiteX1" y="connsiteY1"/>
              </a:cxn>
              <a:cxn ang="0">
                <a:pos x="connsiteX2" y="connsiteY2"/>
              </a:cxn>
              <a:cxn ang="0">
                <a:pos x="connsiteX3" y="connsiteY3"/>
              </a:cxn>
            </a:cxnLst>
            <a:rect l="l" t="t" r="r" b="b"/>
            <a:pathLst>
              <a:path w="6096000" h="3835400">
                <a:moveTo>
                  <a:pt x="0" y="0"/>
                </a:moveTo>
                <a:lnTo>
                  <a:pt x="6096000" y="0"/>
                </a:lnTo>
                <a:lnTo>
                  <a:pt x="6096000" y="3835400"/>
                </a:lnTo>
                <a:lnTo>
                  <a:pt x="0" y="38354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267454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0_Full Image without Header &amp; Footer">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39ED7790-2E10-4F75-8F7E-B736EDB1C7E2}"/>
              </a:ext>
            </a:extLst>
          </p:cNvPr>
          <p:cNvSpPr>
            <a:spLocks noGrp="1"/>
          </p:cNvSpPr>
          <p:nvPr>
            <p:ph type="pic" sz="quarter" idx="10"/>
          </p:nvPr>
        </p:nvSpPr>
        <p:spPr>
          <a:xfrm>
            <a:off x="890588" y="890586"/>
            <a:ext cx="2174207" cy="2174207"/>
          </a:xfrm>
          <a:custGeom>
            <a:avLst/>
            <a:gdLst>
              <a:gd name="connsiteX0" fmla="*/ 0 w 2174207"/>
              <a:gd name="connsiteY0" fmla="*/ 0 h 2174207"/>
              <a:gd name="connsiteX1" fmla="*/ 2174207 w 2174207"/>
              <a:gd name="connsiteY1" fmla="*/ 0 h 2174207"/>
              <a:gd name="connsiteX2" fmla="*/ 2174207 w 2174207"/>
              <a:gd name="connsiteY2" fmla="*/ 2174207 h 2174207"/>
              <a:gd name="connsiteX3" fmla="*/ 0 w 2174207"/>
              <a:gd name="connsiteY3" fmla="*/ 2174207 h 2174207"/>
            </a:gdLst>
            <a:ahLst/>
            <a:cxnLst>
              <a:cxn ang="0">
                <a:pos x="connsiteX0" y="connsiteY0"/>
              </a:cxn>
              <a:cxn ang="0">
                <a:pos x="connsiteX1" y="connsiteY1"/>
              </a:cxn>
              <a:cxn ang="0">
                <a:pos x="connsiteX2" y="connsiteY2"/>
              </a:cxn>
              <a:cxn ang="0">
                <a:pos x="connsiteX3" y="connsiteY3"/>
              </a:cxn>
            </a:cxnLst>
            <a:rect l="l" t="t" r="r" b="b"/>
            <a:pathLst>
              <a:path w="2174207" h="2174207">
                <a:moveTo>
                  <a:pt x="0" y="0"/>
                </a:moveTo>
                <a:lnTo>
                  <a:pt x="2174207" y="0"/>
                </a:lnTo>
                <a:lnTo>
                  <a:pt x="2174207" y="2174207"/>
                </a:lnTo>
                <a:lnTo>
                  <a:pt x="0" y="2174207"/>
                </a:lnTo>
                <a:close/>
              </a:path>
            </a:pathLst>
          </a:custGeom>
        </p:spPr>
        <p:txBody>
          <a:bodyPr wrap="square" anchor="ctr">
            <a:noAutofit/>
          </a:bodyPr>
          <a:lstStyle>
            <a:lvl1pPr marL="0" indent="0" algn="ctr">
              <a:buNone/>
              <a:defRPr sz="1200"/>
            </a:lvl1pPr>
          </a:lstStyle>
          <a:p>
            <a:endParaRPr lang="en-US"/>
          </a:p>
        </p:txBody>
      </p:sp>
      <p:sp>
        <p:nvSpPr>
          <p:cNvPr id="12" name="Picture Placeholder 11">
            <a:extLst>
              <a:ext uri="{FF2B5EF4-FFF2-40B4-BE49-F238E27FC236}">
                <a16:creationId xmlns:a16="http://schemas.microsoft.com/office/drawing/2014/main" id="{A63B5C7B-2729-4E55-A8A7-E0691B5B4679}"/>
              </a:ext>
            </a:extLst>
          </p:cNvPr>
          <p:cNvSpPr>
            <a:spLocks noGrp="1"/>
          </p:cNvSpPr>
          <p:nvPr>
            <p:ph type="pic" sz="quarter" idx="12"/>
          </p:nvPr>
        </p:nvSpPr>
        <p:spPr>
          <a:xfrm>
            <a:off x="3188369" y="890586"/>
            <a:ext cx="2174207" cy="2174207"/>
          </a:xfrm>
          <a:custGeom>
            <a:avLst/>
            <a:gdLst>
              <a:gd name="connsiteX0" fmla="*/ 0 w 2174207"/>
              <a:gd name="connsiteY0" fmla="*/ 0 h 2174207"/>
              <a:gd name="connsiteX1" fmla="*/ 2174207 w 2174207"/>
              <a:gd name="connsiteY1" fmla="*/ 0 h 2174207"/>
              <a:gd name="connsiteX2" fmla="*/ 2174207 w 2174207"/>
              <a:gd name="connsiteY2" fmla="*/ 2174207 h 2174207"/>
              <a:gd name="connsiteX3" fmla="*/ 0 w 2174207"/>
              <a:gd name="connsiteY3" fmla="*/ 2174207 h 2174207"/>
            </a:gdLst>
            <a:ahLst/>
            <a:cxnLst>
              <a:cxn ang="0">
                <a:pos x="connsiteX0" y="connsiteY0"/>
              </a:cxn>
              <a:cxn ang="0">
                <a:pos x="connsiteX1" y="connsiteY1"/>
              </a:cxn>
              <a:cxn ang="0">
                <a:pos x="connsiteX2" y="connsiteY2"/>
              </a:cxn>
              <a:cxn ang="0">
                <a:pos x="connsiteX3" y="connsiteY3"/>
              </a:cxn>
            </a:cxnLst>
            <a:rect l="l" t="t" r="r" b="b"/>
            <a:pathLst>
              <a:path w="2174207" h="2174207">
                <a:moveTo>
                  <a:pt x="0" y="0"/>
                </a:moveTo>
                <a:lnTo>
                  <a:pt x="2174207" y="0"/>
                </a:lnTo>
                <a:lnTo>
                  <a:pt x="2174207" y="2174207"/>
                </a:lnTo>
                <a:lnTo>
                  <a:pt x="0" y="2174207"/>
                </a:lnTo>
                <a:close/>
              </a:path>
            </a:pathLst>
          </a:custGeom>
        </p:spPr>
        <p:txBody>
          <a:bodyPr wrap="square" anchor="ctr">
            <a:noAutofit/>
          </a:bodyPr>
          <a:lstStyle>
            <a:lvl1pPr marL="0" indent="0" algn="ctr">
              <a:buNone/>
              <a:defRPr sz="1200"/>
            </a:lvl1pPr>
          </a:lstStyle>
          <a:p>
            <a:endParaRPr lang="en-US"/>
          </a:p>
        </p:txBody>
      </p:sp>
      <p:sp>
        <p:nvSpPr>
          <p:cNvPr id="11" name="Picture Placeholder 10">
            <a:extLst>
              <a:ext uri="{FF2B5EF4-FFF2-40B4-BE49-F238E27FC236}">
                <a16:creationId xmlns:a16="http://schemas.microsoft.com/office/drawing/2014/main" id="{7F5E9E1E-F402-44B3-A430-560BC8BDAF24}"/>
              </a:ext>
            </a:extLst>
          </p:cNvPr>
          <p:cNvSpPr>
            <a:spLocks noGrp="1"/>
          </p:cNvSpPr>
          <p:nvPr>
            <p:ph type="pic" sz="quarter" idx="11"/>
          </p:nvPr>
        </p:nvSpPr>
        <p:spPr>
          <a:xfrm>
            <a:off x="7248725" y="3657600"/>
            <a:ext cx="4052688" cy="2309812"/>
          </a:xfrm>
          <a:custGeom>
            <a:avLst/>
            <a:gdLst>
              <a:gd name="connsiteX0" fmla="*/ 0 w 4052688"/>
              <a:gd name="connsiteY0" fmla="*/ 0 h 2309812"/>
              <a:gd name="connsiteX1" fmla="*/ 4052688 w 4052688"/>
              <a:gd name="connsiteY1" fmla="*/ 0 h 2309812"/>
              <a:gd name="connsiteX2" fmla="*/ 4052688 w 4052688"/>
              <a:gd name="connsiteY2" fmla="*/ 2309812 h 2309812"/>
              <a:gd name="connsiteX3" fmla="*/ 0 w 4052688"/>
              <a:gd name="connsiteY3" fmla="*/ 2309812 h 2309812"/>
            </a:gdLst>
            <a:ahLst/>
            <a:cxnLst>
              <a:cxn ang="0">
                <a:pos x="connsiteX0" y="connsiteY0"/>
              </a:cxn>
              <a:cxn ang="0">
                <a:pos x="connsiteX1" y="connsiteY1"/>
              </a:cxn>
              <a:cxn ang="0">
                <a:pos x="connsiteX2" y="connsiteY2"/>
              </a:cxn>
              <a:cxn ang="0">
                <a:pos x="connsiteX3" y="connsiteY3"/>
              </a:cxn>
            </a:cxnLst>
            <a:rect l="l" t="t" r="r" b="b"/>
            <a:pathLst>
              <a:path w="4052688" h="2309812">
                <a:moveTo>
                  <a:pt x="0" y="0"/>
                </a:moveTo>
                <a:lnTo>
                  <a:pt x="4052688" y="0"/>
                </a:lnTo>
                <a:lnTo>
                  <a:pt x="4052688" y="2309812"/>
                </a:lnTo>
                <a:lnTo>
                  <a:pt x="0" y="2309812"/>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168920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1_Full Image without Header &amp; Footer">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4FEBA0C2-2F44-451E-9398-3C003696D0E0}"/>
              </a:ext>
            </a:extLst>
          </p:cNvPr>
          <p:cNvSpPr>
            <a:spLocks noGrp="1"/>
          </p:cNvSpPr>
          <p:nvPr>
            <p:ph type="pic" sz="quarter" idx="12"/>
          </p:nvPr>
        </p:nvSpPr>
        <p:spPr>
          <a:xfrm>
            <a:off x="890588" y="890588"/>
            <a:ext cx="6206498" cy="3983417"/>
          </a:xfrm>
          <a:custGeom>
            <a:avLst/>
            <a:gdLst>
              <a:gd name="connsiteX0" fmla="*/ 0 w 6206498"/>
              <a:gd name="connsiteY0" fmla="*/ 0 h 3983417"/>
              <a:gd name="connsiteX1" fmla="*/ 6206498 w 6206498"/>
              <a:gd name="connsiteY1" fmla="*/ 0 h 3983417"/>
              <a:gd name="connsiteX2" fmla="*/ 6206498 w 6206498"/>
              <a:gd name="connsiteY2" fmla="*/ 3983417 h 3983417"/>
              <a:gd name="connsiteX3" fmla="*/ 0 w 6206498"/>
              <a:gd name="connsiteY3" fmla="*/ 3983417 h 3983417"/>
            </a:gdLst>
            <a:ahLst/>
            <a:cxnLst>
              <a:cxn ang="0">
                <a:pos x="connsiteX0" y="connsiteY0"/>
              </a:cxn>
              <a:cxn ang="0">
                <a:pos x="connsiteX1" y="connsiteY1"/>
              </a:cxn>
              <a:cxn ang="0">
                <a:pos x="connsiteX2" y="connsiteY2"/>
              </a:cxn>
              <a:cxn ang="0">
                <a:pos x="connsiteX3" y="connsiteY3"/>
              </a:cxn>
            </a:cxnLst>
            <a:rect l="l" t="t" r="r" b="b"/>
            <a:pathLst>
              <a:path w="6206498" h="3983417">
                <a:moveTo>
                  <a:pt x="0" y="0"/>
                </a:moveTo>
                <a:lnTo>
                  <a:pt x="6206498" y="0"/>
                </a:lnTo>
                <a:lnTo>
                  <a:pt x="6206498" y="3983417"/>
                </a:lnTo>
                <a:lnTo>
                  <a:pt x="0" y="3983417"/>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42297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2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10B2CA4-3C0A-4616-9CB0-F8F97D750A43}"/>
              </a:ext>
            </a:extLst>
          </p:cNvPr>
          <p:cNvSpPr>
            <a:spLocks noGrp="1"/>
          </p:cNvSpPr>
          <p:nvPr>
            <p:ph type="pic" sz="quarter" idx="12"/>
          </p:nvPr>
        </p:nvSpPr>
        <p:spPr>
          <a:xfrm>
            <a:off x="0" y="1866900"/>
            <a:ext cx="7823200" cy="4991100"/>
          </a:xfrm>
          <a:custGeom>
            <a:avLst/>
            <a:gdLst>
              <a:gd name="connsiteX0" fmla="*/ 0 w 7823200"/>
              <a:gd name="connsiteY0" fmla="*/ 0 h 4991100"/>
              <a:gd name="connsiteX1" fmla="*/ 7823200 w 7823200"/>
              <a:gd name="connsiteY1" fmla="*/ 0 h 4991100"/>
              <a:gd name="connsiteX2" fmla="*/ 7823200 w 7823200"/>
              <a:gd name="connsiteY2" fmla="*/ 4991100 h 4991100"/>
              <a:gd name="connsiteX3" fmla="*/ 0 w 7823200"/>
              <a:gd name="connsiteY3" fmla="*/ 4991100 h 4991100"/>
            </a:gdLst>
            <a:ahLst/>
            <a:cxnLst>
              <a:cxn ang="0">
                <a:pos x="connsiteX0" y="connsiteY0"/>
              </a:cxn>
              <a:cxn ang="0">
                <a:pos x="connsiteX1" y="connsiteY1"/>
              </a:cxn>
              <a:cxn ang="0">
                <a:pos x="connsiteX2" y="connsiteY2"/>
              </a:cxn>
              <a:cxn ang="0">
                <a:pos x="connsiteX3" y="connsiteY3"/>
              </a:cxn>
            </a:cxnLst>
            <a:rect l="l" t="t" r="r" b="b"/>
            <a:pathLst>
              <a:path w="7823200" h="4991100">
                <a:moveTo>
                  <a:pt x="0" y="0"/>
                </a:moveTo>
                <a:lnTo>
                  <a:pt x="7823200" y="0"/>
                </a:lnTo>
                <a:lnTo>
                  <a:pt x="7823200" y="4991100"/>
                </a:lnTo>
                <a:lnTo>
                  <a:pt x="0" y="49911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67045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5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1A32925-B4CD-4D0D-AC57-A84A587CA56E}"/>
              </a:ext>
            </a:extLst>
          </p:cNvPr>
          <p:cNvSpPr>
            <a:spLocks noGrp="1"/>
          </p:cNvSpPr>
          <p:nvPr>
            <p:ph type="pic" sz="quarter" idx="10"/>
          </p:nvPr>
        </p:nvSpPr>
        <p:spPr>
          <a:xfrm>
            <a:off x="890588" y="1258349"/>
            <a:ext cx="4278312" cy="5599651"/>
          </a:xfrm>
          <a:custGeom>
            <a:avLst/>
            <a:gdLst>
              <a:gd name="connsiteX0" fmla="*/ 0 w 4278312"/>
              <a:gd name="connsiteY0" fmla="*/ 0 h 5599651"/>
              <a:gd name="connsiteX1" fmla="*/ 4278312 w 4278312"/>
              <a:gd name="connsiteY1" fmla="*/ 0 h 5599651"/>
              <a:gd name="connsiteX2" fmla="*/ 4278312 w 4278312"/>
              <a:gd name="connsiteY2" fmla="*/ 5599651 h 5599651"/>
              <a:gd name="connsiteX3" fmla="*/ 0 w 4278312"/>
              <a:gd name="connsiteY3" fmla="*/ 5599651 h 5599651"/>
            </a:gdLst>
            <a:ahLst/>
            <a:cxnLst>
              <a:cxn ang="0">
                <a:pos x="connsiteX0" y="connsiteY0"/>
              </a:cxn>
              <a:cxn ang="0">
                <a:pos x="connsiteX1" y="connsiteY1"/>
              </a:cxn>
              <a:cxn ang="0">
                <a:pos x="connsiteX2" y="connsiteY2"/>
              </a:cxn>
              <a:cxn ang="0">
                <a:pos x="connsiteX3" y="connsiteY3"/>
              </a:cxn>
            </a:cxnLst>
            <a:rect l="l" t="t" r="r" b="b"/>
            <a:pathLst>
              <a:path w="4278312" h="5599651">
                <a:moveTo>
                  <a:pt x="0" y="0"/>
                </a:moveTo>
                <a:lnTo>
                  <a:pt x="4278312" y="0"/>
                </a:lnTo>
                <a:lnTo>
                  <a:pt x="4278312" y="5599651"/>
                </a:lnTo>
                <a:lnTo>
                  <a:pt x="0" y="5599651"/>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501942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63_Full Image without Header &amp; Footer">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BA1B703-5563-4F36-9986-5D7BA9E625B0}"/>
              </a:ext>
            </a:extLst>
          </p:cNvPr>
          <p:cNvSpPr>
            <a:spLocks noGrp="1"/>
          </p:cNvSpPr>
          <p:nvPr>
            <p:ph type="pic" sz="quarter" idx="13"/>
          </p:nvPr>
        </p:nvSpPr>
        <p:spPr>
          <a:xfrm>
            <a:off x="4673600" y="3187700"/>
            <a:ext cx="3898900" cy="2603500"/>
          </a:xfrm>
          <a:custGeom>
            <a:avLst/>
            <a:gdLst>
              <a:gd name="connsiteX0" fmla="*/ 0 w 3898900"/>
              <a:gd name="connsiteY0" fmla="*/ 0 h 2603500"/>
              <a:gd name="connsiteX1" fmla="*/ 3898900 w 3898900"/>
              <a:gd name="connsiteY1" fmla="*/ 0 h 2603500"/>
              <a:gd name="connsiteX2" fmla="*/ 3898900 w 3898900"/>
              <a:gd name="connsiteY2" fmla="*/ 2603500 h 2603500"/>
              <a:gd name="connsiteX3" fmla="*/ 0 w 3898900"/>
              <a:gd name="connsiteY3" fmla="*/ 2603500 h 2603500"/>
            </a:gdLst>
            <a:ahLst/>
            <a:cxnLst>
              <a:cxn ang="0">
                <a:pos x="connsiteX0" y="connsiteY0"/>
              </a:cxn>
              <a:cxn ang="0">
                <a:pos x="connsiteX1" y="connsiteY1"/>
              </a:cxn>
              <a:cxn ang="0">
                <a:pos x="connsiteX2" y="connsiteY2"/>
              </a:cxn>
              <a:cxn ang="0">
                <a:pos x="connsiteX3" y="connsiteY3"/>
              </a:cxn>
            </a:cxnLst>
            <a:rect l="l" t="t" r="r" b="b"/>
            <a:pathLst>
              <a:path w="3898900" h="2603500">
                <a:moveTo>
                  <a:pt x="0" y="0"/>
                </a:moveTo>
                <a:lnTo>
                  <a:pt x="3898900" y="0"/>
                </a:lnTo>
                <a:lnTo>
                  <a:pt x="3898900" y="2603500"/>
                </a:lnTo>
                <a:lnTo>
                  <a:pt x="0" y="2603500"/>
                </a:lnTo>
                <a:close/>
              </a:path>
            </a:pathLst>
          </a:custGeom>
        </p:spPr>
        <p:txBody>
          <a:bodyPr wrap="square" anchor="ctr">
            <a:noAutofit/>
          </a:bodyPr>
          <a:lstStyle>
            <a:lvl1pPr marL="0" indent="0" algn="ctr">
              <a:buNone/>
              <a:defRPr sz="1200"/>
            </a:lvl1pPr>
          </a:lstStyle>
          <a:p>
            <a:endParaRPr lang="en-US"/>
          </a:p>
        </p:txBody>
      </p:sp>
      <p:sp>
        <p:nvSpPr>
          <p:cNvPr id="13" name="Picture Placeholder 12">
            <a:extLst>
              <a:ext uri="{FF2B5EF4-FFF2-40B4-BE49-F238E27FC236}">
                <a16:creationId xmlns:a16="http://schemas.microsoft.com/office/drawing/2014/main" id="{66EFF4CA-F13B-4563-81CB-5874F0E51E1A}"/>
              </a:ext>
            </a:extLst>
          </p:cNvPr>
          <p:cNvSpPr>
            <a:spLocks noGrp="1"/>
          </p:cNvSpPr>
          <p:nvPr>
            <p:ph type="pic" sz="quarter" idx="14"/>
          </p:nvPr>
        </p:nvSpPr>
        <p:spPr>
          <a:xfrm>
            <a:off x="8699500" y="3187700"/>
            <a:ext cx="3492500" cy="2603500"/>
          </a:xfrm>
          <a:custGeom>
            <a:avLst/>
            <a:gdLst>
              <a:gd name="connsiteX0" fmla="*/ 0 w 3492500"/>
              <a:gd name="connsiteY0" fmla="*/ 0 h 2603500"/>
              <a:gd name="connsiteX1" fmla="*/ 3492500 w 3492500"/>
              <a:gd name="connsiteY1" fmla="*/ 0 h 2603500"/>
              <a:gd name="connsiteX2" fmla="*/ 3492500 w 3492500"/>
              <a:gd name="connsiteY2" fmla="*/ 2603500 h 2603500"/>
              <a:gd name="connsiteX3" fmla="*/ 0 w 3492500"/>
              <a:gd name="connsiteY3" fmla="*/ 2603500 h 2603500"/>
            </a:gdLst>
            <a:ahLst/>
            <a:cxnLst>
              <a:cxn ang="0">
                <a:pos x="connsiteX0" y="connsiteY0"/>
              </a:cxn>
              <a:cxn ang="0">
                <a:pos x="connsiteX1" y="connsiteY1"/>
              </a:cxn>
              <a:cxn ang="0">
                <a:pos x="connsiteX2" y="connsiteY2"/>
              </a:cxn>
              <a:cxn ang="0">
                <a:pos x="connsiteX3" y="connsiteY3"/>
              </a:cxn>
            </a:cxnLst>
            <a:rect l="l" t="t" r="r" b="b"/>
            <a:pathLst>
              <a:path w="3492500" h="2603500">
                <a:moveTo>
                  <a:pt x="0" y="0"/>
                </a:moveTo>
                <a:lnTo>
                  <a:pt x="3492500" y="0"/>
                </a:lnTo>
                <a:lnTo>
                  <a:pt x="3492500" y="2603500"/>
                </a:lnTo>
                <a:lnTo>
                  <a:pt x="0" y="2603500"/>
                </a:lnTo>
                <a:close/>
              </a:path>
            </a:pathLst>
          </a:custGeom>
        </p:spPr>
        <p:txBody>
          <a:bodyPr wrap="square" anchor="ctr">
            <a:noAutofit/>
          </a:bodyPr>
          <a:lstStyle>
            <a:lvl1pPr marL="0" indent="0" algn="ctr">
              <a:buNone/>
              <a:defRPr sz="1200"/>
            </a:lvl1pPr>
          </a:lstStyle>
          <a:p>
            <a:endParaRPr lang="en-US"/>
          </a:p>
        </p:txBody>
      </p:sp>
      <p:sp>
        <p:nvSpPr>
          <p:cNvPr id="11" name="Picture Placeholder 10">
            <a:extLst>
              <a:ext uri="{FF2B5EF4-FFF2-40B4-BE49-F238E27FC236}">
                <a16:creationId xmlns:a16="http://schemas.microsoft.com/office/drawing/2014/main" id="{7EE86B62-59A1-44A6-A9AC-20A5711B271B}"/>
              </a:ext>
            </a:extLst>
          </p:cNvPr>
          <p:cNvSpPr>
            <a:spLocks noGrp="1"/>
          </p:cNvSpPr>
          <p:nvPr>
            <p:ph type="pic" sz="quarter" idx="12"/>
          </p:nvPr>
        </p:nvSpPr>
        <p:spPr>
          <a:xfrm>
            <a:off x="0" y="3187700"/>
            <a:ext cx="4546600" cy="2603500"/>
          </a:xfrm>
          <a:custGeom>
            <a:avLst/>
            <a:gdLst>
              <a:gd name="connsiteX0" fmla="*/ 0 w 4546600"/>
              <a:gd name="connsiteY0" fmla="*/ 0 h 2603500"/>
              <a:gd name="connsiteX1" fmla="*/ 4546600 w 4546600"/>
              <a:gd name="connsiteY1" fmla="*/ 0 h 2603500"/>
              <a:gd name="connsiteX2" fmla="*/ 4546600 w 4546600"/>
              <a:gd name="connsiteY2" fmla="*/ 2603500 h 2603500"/>
              <a:gd name="connsiteX3" fmla="*/ 0 w 4546600"/>
              <a:gd name="connsiteY3" fmla="*/ 2603500 h 2603500"/>
            </a:gdLst>
            <a:ahLst/>
            <a:cxnLst>
              <a:cxn ang="0">
                <a:pos x="connsiteX0" y="connsiteY0"/>
              </a:cxn>
              <a:cxn ang="0">
                <a:pos x="connsiteX1" y="connsiteY1"/>
              </a:cxn>
              <a:cxn ang="0">
                <a:pos x="connsiteX2" y="connsiteY2"/>
              </a:cxn>
              <a:cxn ang="0">
                <a:pos x="connsiteX3" y="connsiteY3"/>
              </a:cxn>
            </a:cxnLst>
            <a:rect l="l" t="t" r="r" b="b"/>
            <a:pathLst>
              <a:path w="4546600" h="2603500">
                <a:moveTo>
                  <a:pt x="0" y="0"/>
                </a:moveTo>
                <a:lnTo>
                  <a:pt x="4546600" y="0"/>
                </a:lnTo>
                <a:lnTo>
                  <a:pt x="4546600" y="2603500"/>
                </a:lnTo>
                <a:lnTo>
                  <a:pt x="0" y="26035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64178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4_Full Image without Header &amp; Footer">
    <p:spTree>
      <p:nvGrpSpPr>
        <p:cNvPr id="1" name=""/>
        <p:cNvGrpSpPr/>
        <p:nvPr/>
      </p:nvGrpSpPr>
      <p:grpSpPr>
        <a:xfrm>
          <a:off x="0" y="0"/>
          <a:ext cx="0" cy="0"/>
          <a:chOff x="0" y="0"/>
          <a:chExt cx="0" cy="0"/>
        </a:xfrm>
      </p:grpSpPr>
      <p:sp>
        <p:nvSpPr>
          <p:cNvPr id="25" name="Picture Placeholder 24">
            <a:extLst>
              <a:ext uri="{FF2B5EF4-FFF2-40B4-BE49-F238E27FC236}">
                <a16:creationId xmlns:a16="http://schemas.microsoft.com/office/drawing/2014/main" id="{499CF2A0-D6BB-4660-8A79-F3014B33F901}"/>
              </a:ext>
            </a:extLst>
          </p:cNvPr>
          <p:cNvSpPr>
            <a:spLocks noGrp="1"/>
          </p:cNvSpPr>
          <p:nvPr>
            <p:ph type="pic" sz="quarter" idx="12"/>
          </p:nvPr>
        </p:nvSpPr>
        <p:spPr>
          <a:xfrm>
            <a:off x="6667500" y="1"/>
            <a:ext cx="2704238" cy="4377653"/>
          </a:xfrm>
          <a:custGeom>
            <a:avLst/>
            <a:gdLst>
              <a:gd name="connsiteX0" fmla="*/ 0 w 2704238"/>
              <a:gd name="connsiteY0" fmla="*/ 0 h 4377653"/>
              <a:gd name="connsiteX1" fmla="*/ 2704238 w 2704238"/>
              <a:gd name="connsiteY1" fmla="*/ 0 h 4377653"/>
              <a:gd name="connsiteX2" fmla="*/ 2704238 w 2704238"/>
              <a:gd name="connsiteY2" fmla="*/ 4377653 h 4377653"/>
              <a:gd name="connsiteX3" fmla="*/ 0 w 2704238"/>
              <a:gd name="connsiteY3" fmla="*/ 4377653 h 4377653"/>
            </a:gdLst>
            <a:ahLst/>
            <a:cxnLst>
              <a:cxn ang="0">
                <a:pos x="connsiteX0" y="connsiteY0"/>
              </a:cxn>
              <a:cxn ang="0">
                <a:pos x="connsiteX1" y="connsiteY1"/>
              </a:cxn>
              <a:cxn ang="0">
                <a:pos x="connsiteX2" y="connsiteY2"/>
              </a:cxn>
              <a:cxn ang="0">
                <a:pos x="connsiteX3" y="connsiteY3"/>
              </a:cxn>
            </a:cxnLst>
            <a:rect l="l" t="t" r="r" b="b"/>
            <a:pathLst>
              <a:path w="2704238" h="4377653">
                <a:moveTo>
                  <a:pt x="0" y="0"/>
                </a:moveTo>
                <a:lnTo>
                  <a:pt x="2704238" y="0"/>
                </a:lnTo>
                <a:lnTo>
                  <a:pt x="2704238" y="4377653"/>
                </a:lnTo>
                <a:lnTo>
                  <a:pt x="0" y="4377653"/>
                </a:lnTo>
                <a:close/>
              </a:path>
            </a:pathLst>
          </a:custGeom>
        </p:spPr>
        <p:txBody>
          <a:bodyPr wrap="square" anchor="ctr">
            <a:noAutofit/>
          </a:bodyPr>
          <a:lstStyle>
            <a:lvl1pPr marL="0" indent="0" algn="ctr">
              <a:buNone/>
              <a:defRPr sz="1200"/>
            </a:lvl1pPr>
          </a:lstStyle>
          <a:p>
            <a:endParaRPr lang="en-US"/>
          </a:p>
        </p:txBody>
      </p:sp>
      <p:sp>
        <p:nvSpPr>
          <p:cNvPr id="26" name="Picture Placeholder 25">
            <a:extLst>
              <a:ext uri="{FF2B5EF4-FFF2-40B4-BE49-F238E27FC236}">
                <a16:creationId xmlns:a16="http://schemas.microsoft.com/office/drawing/2014/main" id="{CD1EC84E-6239-4638-A84E-964EB57A1150}"/>
              </a:ext>
            </a:extLst>
          </p:cNvPr>
          <p:cNvSpPr>
            <a:spLocks noGrp="1"/>
          </p:cNvSpPr>
          <p:nvPr>
            <p:ph type="pic" sz="quarter" idx="13"/>
          </p:nvPr>
        </p:nvSpPr>
        <p:spPr>
          <a:xfrm>
            <a:off x="9483299" y="1"/>
            <a:ext cx="2708701" cy="3159407"/>
          </a:xfrm>
          <a:custGeom>
            <a:avLst/>
            <a:gdLst>
              <a:gd name="connsiteX0" fmla="*/ 0 w 2708701"/>
              <a:gd name="connsiteY0" fmla="*/ 0 h 3159407"/>
              <a:gd name="connsiteX1" fmla="*/ 2708701 w 2708701"/>
              <a:gd name="connsiteY1" fmla="*/ 0 h 3159407"/>
              <a:gd name="connsiteX2" fmla="*/ 2708701 w 2708701"/>
              <a:gd name="connsiteY2" fmla="*/ 3159407 h 3159407"/>
              <a:gd name="connsiteX3" fmla="*/ 0 w 2708701"/>
              <a:gd name="connsiteY3" fmla="*/ 3159407 h 3159407"/>
            </a:gdLst>
            <a:ahLst/>
            <a:cxnLst>
              <a:cxn ang="0">
                <a:pos x="connsiteX0" y="connsiteY0"/>
              </a:cxn>
              <a:cxn ang="0">
                <a:pos x="connsiteX1" y="connsiteY1"/>
              </a:cxn>
              <a:cxn ang="0">
                <a:pos x="connsiteX2" y="connsiteY2"/>
              </a:cxn>
              <a:cxn ang="0">
                <a:pos x="connsiteX3" y="connsiteY3"/>
              </a:cxn>
            </a:cxnLst>
            <a:rect l="l" t="t" r="r" b="b"/>
            <a:pathLst>
              <a:path w="2708701" h="3159407">
                <a:moveTo>
                  <a:pt x="0" y="0"/>
                </a:moveTo>
                <a:lnTo>
                  <a:pt x="2708701" y="0"/>
                </a:lnTo>
                <a:lnTo>
                  <a:pt x="2708701" y="3159407"/>
                </a:lnTo>
                <a:lnTo>
                  <a:pt x="0" y="3159407"/>
                </a:lnTo>
                <a:close/>
              </a:path>
            </a:pathLst>
          </a:custGeom>
        </p:spPr>
        <p:txBody>
          <a:bodyPr wrap="square" anchor="ctr">
            <a:noAutofit/>
          </a:bodyPr>
          <a:lstStyle>
            <a:lvl1pPr marL="0" indent="0" algn="ctr">
              <a:buNone/>
              <a:defRPr sz="1200"/>
            </a:lvl1pPr>
          </a:lstStyle>
          <a:p>
            <a:endParaRPr lang="en-US"/>
          </a:p>
        </p:txBody>
      </p:sp>
      <p:sp>
        <p:nvSpPr>
          <p:cNvPr id="27" name="Picture Placeholder 26">
            <a:extLst>
              <a:ext uri="{FF2B5EF4-FFF2-40B4-BE49-F238E27FC236}">
                <a16:creationId xmlns:a16="http://schemas.microsoft.com/office/drawing/2014/main" id="{F1BB23F7-A965-4C21-88FA-FBC05A3C5909}"/>
              </a:ext>
            </a:extLst>
          </p:cNvPr>
          <p:cNvSpPr>
            <a:spLocks noGrp="1"/>
          </p:cNvSpPr>
          <p:nvPr>
            <p:ph type="pic" sz="quarter" idx="14"/>
          </p:nvPr>
        </p:nvSpPr>
        <p:spPr>
          <a:xfrm>
            <a:off x="9483299" y="3270969"/>
            <a:ext cx="2708701" cy="3587801"/>
          </a:xfrm>
          <a:custGeom>
            <a:avLst/>
            <a:gdLst>
              <a:gd name="connsiteX0" fmla="*/ 0 w 2708701"/>
              <a:gd name="connsiteY0" fmla="*/ 0 h 3587801"/>
              <a:gd name="connsiteX1" fmla="*/ 2708701 w 2708701"/>
              <a:gd name="connsiteY1" fmla="*/ 0 h 3587801"/>
              <a:gd name="connsiteX2" fmla="*/ 2708701 w 2708701"/>
              <a:gd name="connsiteY2" fmla="*/ 3587801 h 3587801"/>
              <a:gd name="connsiteX3" fmla="*/ 0 w 2708701"/>
              <a:gd name="connsiteY3" fmla="*/ 3587801 h 3587801"/>
            </a:gdLst>
            <a:ahLst/>
            <a:cxnLst>
              <a:cxn ang="0">
                <a:pos x="connsiteX0" y="connsiteY0"/>
              </a:cxn>
              <a:cxn ang="0">
                <a:pos x="connsiteX1" y="connsiteY1"/>
              </a:cxn>
              <a:cxn ang="0">
                <a:pos x="connsiteX2" y="connsiteY2"/>
              </a:cxn>
              <a:cxn ang="0">
                <a:pos x="connsiteX3" y="connsiteY3"/>
              </a:cxn>
            </a:cxnLst>
            <a:rect l="l" t="t" r="r" b="b"/>
            <a:pathLst>
              <a:path w="2708701" h="3587801">
                <a:moveTo>
                  <a:pt x="0" y="0"/>
                </a:moveTo>
                <a:lnTo>
                  <a:pt x="2708701" y="0"/>
                </a:lnTo>
                <a:lnTo>
                  <a:pt x="2708701" y="3587801"/>
                </a:lnTo>
                <a:lnTo>
                  <a:pt x="0" y="3587801"/>
                </a:lnTo>
                <a:close/>
              </a:path>
            </a:pathLst>
          </a:custGeom>
        </p:spPr>
        <p:txBody>
          <a:bodyPr wrap="square" anchor="ctr">
            <a:noAutofit/>
          </a:bodyPr>
          <a:lstStyle>
            <a:lvl1pPr marL="0" indent="0" algn="ctr">
              <a:buNone/>
              <a:defRPr sz="1200"/>
            </a:lvl1pPr>
          </a:lstStyle>
          <a:p>
            <a:endParaRPr lang="en-US"/>
          </a:p>
        </p:txBody>
      </p:sp>
      <p:sp>
        <p:nvSpPr>
          <p:cNvPr id="28" name="Picture Placeholder 27">
            <a:extLst>
              <a:ext uri="{FF2B5EF4-FFF2-40B4-BE49-F238E27FC236}">
                <a16:creationId xmlns:a16="http://schemas.microsoft.com/office/drawing/2014/main" id="{7DBBF9D5-B84D-4481-B866-306F894245BE}"/>
              </a:ext>
            </a:extLst>
          </p:cNvPr>
          <p:cNvSpPr>
            <a:spLocks noGrp="1"/>
          </p:cNvSpPr>
          <p:nvPr>
            <p:ph type="pic" sz="quarter" idx="15"/>
          </p:nvPr>
        </p:nvSpPr>
        <p:spPr>
          <a:xfrm>
            <a:off x="6667500" y="4489215"/>
            <a:ext cx="2704238" cy="2369555"/>
          </a:xfrm>
          <a:custGeom>
            <a:avLst/>
            <a:gdLst>
              <a:gd name="connsiteX0" fmla="*/ 0 w 2704238"/>
              <a:gd name="connsiteY0" fmla="*/ 0 h 2369555"/>
              <a:gd name="connsiteX1" fmla="*/ 2704238 w 2704238"/>
              <a:gd name="connsiteY1" fmla="*/ 0 h 2369555"/>
              <a:gd name="connsiteX2" fmla="*/ 2704238 w 2704238"/>
              <a:gd name="connsiteY2" fmla="*/ 2369555 h 2369555"/>
              <a:gd name="connsiteX3" fmla="*/ 0 w 2704238"/>
              <a:gd name="connsiteY3" fmla="*/ 2369555 h 2369555"/>
            </a:gdLst>
            <a:ahLst/>
            <a:cxnLst>
              <a:cxn ang="0">
                <a:pos x="connsiteX0" y="connsiteY0"/>
              </a:cxn>
              <a:cxn ang="0">
                <a:pos x="connsiteX1" y="connsiteY1"/>
              </a:cxn>
              <a:cxn ang="0">
                <a:pos x="connsiteX2" y="connsiteY2"/>
              </a:cxn>
              <a:cxn ang="0">
                <a:pos x="connsiteX3" y="connsiteY3"/>
              </a:cxn>
            </a:cxnLst>
            <a:rect l="l" t="t" r="r" b="b"/>
            <a:pathLst>
              <a:path w="2704238" h="2369555">
                <a:moveTo>
                  <a:pt x="0" y="0"/>
                </a:moveTo>
                <a:lnTo>
                  <a:pt x="2704238" y="0"/>
                </a:lnTo>
                <a:lnTo>
                  <a:pt x="2704238" y="2369555"/>
                </a:lnTo>
                <a:lnTo>
                  <a:pt x="0" y="2369555"/>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90105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5_Full Image without Header &amp; Foot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9A22F83-1532-4E3B-B4DA-10EA3E320B6E}"/>
              </a:ext>
            </a:extLst>
          </p:cNvPr>
          <p:cNvSpPr>
            <a:spLocks noGrp="1"/>
          </p:cNvSpPr>
          <p:nvPr>
            <p:ph type="pic" sz="quarter" idx="13"/>
          </p:nvPr>
        </p:nvSpPr>
        <p:spPr>
          <a:xfrm>
            <a:off x="0" y="1244600"/>
            <a:ext cx="4089400" cy="2184400"/>
          </a:xfrm>
          <a:custGeom>
            <a:avLst/>
            <a:gdLst>
              <a:gd name="connsiteX0" fmla="*/ 0 w 4089400"/>
              <a:gd name="connsiteY0" fmla="*/ 0 h 2184400"/>
              <a:gd name="connsiteX1" fmla="*/ 4089400 w 4089400"/>
              <a:gd name="connsiteY1" fmla="*/ 0 h 2184400"/>
              <a:gd name="connsiteX2" fmla="*/ 4089400 w 4089400"/>
              <a:gd name="connsiteY2" fmla="*/ 2184400 h 2184400"/>
              <a:gd name="connsiteX3" fmla="*/ 0 w 4089400"/>
              <a:gd name="connsiteY3" fmla="*/ 2184400 h 2184400"/>
            </a:gdLst>
            <a:ahLst/>
            <a:cxnLst>
              <a:cxn ang="0">
                <a:pos x="connsiteX0" y="connsiteY0"/>
              </a:cxn>
              <a:cxn ang="0">
                <a:pos x="connsiteX1" y="connsiteY1"/>
              </a:cxn>
              <a:cxn ang="0">
                <a:pos x="connsiteX2" y="connsiteY2"/>
              </a:cxn>
              <a:cxn ang="0">
                <a:pos x="connsiteX3" y="connsiteY3"/>
              </a:cxn>
            </a:cxnLst>
            <a:rect l="l" t="t" r="r" b="b"/>
            <a:pathLst>
              <a:path w="4089400" h="2184400">
                <a:moveTo>
                  <a:pt x="0" y="0"/>
                </a:moveTo>
                <a:lnTo>
                  <a:pt x="4089400" y="0"/>
                </a:lnTo>
                <a:lnTo>
                  <a:pt x="4089400" y="2184400"/>
                </a:lnTo>
                <a:lnTo>
                  <a:pt x="0" y="21844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617214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6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DCA93C1-2FDB-4847-A9E3-A84C45551D4E}"/>
              </a:ext>
            </a:extLst>
          </p:cNvPr>
          <p:cNvSpPr>
            <a:spLocks noGrp="1"/>
          </p:cNvSpPr>
          <p:nvPr>
            <p:ph type="pic" sz="quarter" idx="13"/>
          </p:nvPr>
        </p:nvSpPr>
        <p:spPr>
          <a:xfrm>
            <a:off x="0" y="4978400"/>
            <a:ext cx="12192000" cy="1879600"/>
          </a:xfrm>
          <a:custGeom>
            <a:avLst/>
            <a:gdLst>
              <a:gd name="connsiteX0" fmla="*/ 0 w 12192000"/>
              <a:gd name="connsiteY0" fmla="*/ 0 h 1879600"/>
              <a:gd name="connsiteX1" fmla="*/ 12192000 w 12192000"/>
              <a:gd name="connsiteY1" fmla="*/ 0 h 1879600"/>
              <a:gd name="connsiteX2" fmla="*/ 12192000 w 12192000"/>
              <a:gd name="connsiteY2" fmla="*/ 1879600 h 1879600"/>
              <a:gd name="connsiteX3" fmla="*/ 0 w 12192000"/>
              <a:gd name="connsiteY3" fmla="*/ 1879600 h 1879600"/>
            </a:gdLst>
            <a:ahLst/>
            <a:cxnLst>
              <a:cxn ang="0">
                <a:pos x="connsiteX0" y="connsiteY0"/>
              </a:cxn>
              <a:cxn ang="0">
                <a:pos x="connsiteX1" y="connsiteY1"/>
              </a:cxn>
              <a:cxn ang="0">
                <a:pos x="connsiteX2" y="connsiteY2"/>
              </a:cxn>
              <a:cxn ang="0">
                <a:pos x="connsiteX3" y="connsiteY3"/>
              </a:cxn>
            </a:cxnLst>
            <a:rect l="l" t="t" r="r" b="b"/>
            <a:pathLst>
              <a:path w="12192000" h="1879600">
                <a:moveTo>
                  <a:pt x="0" y="0"/>
                </a:moveTo>
                <a:lnTo>
                  <a:pt x="12192000" y="0"/>
                </a:lnTo>
                <a:lnTo>
                  <a:pt x="12192000" y="1879600"/>
                </a:lnTo>
                <a:lnTo>
                  <a:pt x="0" y="18796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644883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7_Full Image without Header &amp; Footer">
    <p:spTree>
      <p:nvGrpSpPr>
        <p:cNvPr id="1" name=""/>
        <p:cNvGrpSpPr/>
        <p:nvPr/>
      </p:nvGrpSpPr>
      <p:grpSpPr>
        <a:xfrm>
          <a:off x="0" y="0"/>
          <a:ext cx="0" cy="0"/>
          <a:chOff x="0" y="0"/>
          <a:chExt cx="0" cy="0"/>
        </a:xfrm>
      </p:grpSpPr>
      <p:sp>
        <p:nvSpPr>
          <p:cNvPr id="3" name="Picture Placeholder 12">
            <a:extLst>
              <a:ext uri="{FF2B5EF4-FFF2-40B4-BE49-F238E27FC236}">
                <a16:creationId xmlns:a16="http://schemas.microsoft.com/office/drawing/2014/main" id="{0391736D-F2D8-42B0-89BA-C86426207F33}"/>
              </a:ext>
            </a:extLst>
          </p:cNvPr>
          <p:cNvSpPr>
            <a:spLocks noGrp="1"/>
          </p:cNvSpPr>
          <p:nvPr>
            <p:ph type="pic" sz="quarter" idx="11"/>
          </p:nvPr>
        </p:nvSpPr>
        <p:spPr>
          <a:xfrm>
            <a:off x="847725" y="1733550"/>
            <a:ext cx="5105400" cy="4273841"/>
          </a:xfrm>
          <a:custGeom>
            <a:avLst/>
            <a:gdLst>
              <a:gd name="connsiteX0" fmla="*/ 0 w 5105400"/>
              <a:gd name="connsiteY0" fmla="*/ 0 h 4273841"/>
              <a:gd name="connsiteX1" fmla="*/ 5105400 w 5105400"/>
              <a:gd name="connsiteY1" fmla="*/ 0 h 4273841"/>
              <a:gd name="connsiteX2" fmla="*/ 5105400 w 5105400"/>
              <a:gd name="connsiteY2" fmla="*/ 4273841 h 4273841"/>
              <a:gd name="connsiteX3" fmla="*/ 0 w 5105400"/>
              <a:gd name="connsiteY3" fmla="*/ 4273841 h 4273841"/>
            </a:gdLst>
            <a:ahLst/>
            <a:cxnLst>
              <a:cxn ang="0">
                <a:pos x="connsiteX0" y="connsiteY0"/>
              </a:cxn>
              <a:cxn ang="0">
                <a:pos x="connsiteX1" y="connsiteY1"/>
              </a:cxn>
              <a:cxn ang="0">
                <a:pos x="connsiteX2" y="connsiteY2"/>
              </a:cxn>
              <a:cxn ang="0">
                <a:pos x="connsiteX3" y="connsiteY3"/>
              </a:cxn>
            </a:cxnLst>
            <a:rect l="l" t="t" r="r" b="b"/>
            <a:pathLst>
              <a:path w="5105400" h="4273841">
                <a:moveTo>
                  <a:pt x="0" y="0"/>
                </a:moveTo>
                <a:lnTo>
                  <a:pt x="5105400" y="0"/>
                </a:lnTo>
                <a:lnTo>
                  <a:pt x="5105400" y="4273841"/>
                </a:lnTo>
                <a:lnTo>
                  <a:pt x="0" y="4273841"/>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588836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68_Full Image without Header &amp; Footer">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B44D5D69-56DD-4C9F-B389-D96191B7D6E9}"/>
              </a:ext>
            </a:extLst>
          </p:cNvPr>
          <p:cNvSpPr>
            <a:spLocks noGrp="1"/>
          </p:cNvSpPr>
          <p:nvPr>
            <p:ph type="pic" sz="quarter" idx="12"/>
          </p:nvPr>
        </p:nvSpPr>
        <p:spPr>
          <a:xfrm>
            <a:off x="5358641" y="4354945"/>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2" name="Picture Placeholder 11">
            <a:extLst>
              <a:ext uri="{FF2B5EF4-FFF2-40B4-BE49-F238E27FC236}">
                <a16:creationId xmlns:a16="http://schemas.microsoft.com/office/drawing/2014/main" id="{928CDC9C-F9CB-43E7-B443-25D5CE05D2E8}"/>
              </a:ext>
            </a:extLst>
          </p:cNvPr>
          <p:cNvSpPr>
            <a:spLocks noGrp="1"/>
          </p:cNvSpPr>
          <p:nvPr>
            <p:ph type="pic" sz="quarter" idx="13"/>
          </p:nvPr>
        </p:nvSpPr>
        <p:spPr>
          <a:xfrm>
            <a:off x="9890182" y="4354945"/>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3" name="Picture Placeholder 12">
            <a:extLst>
              <a:ext uri="{FF2B5EF4-FFF2-40B4-BE49-F238E27FC236}">
                <a16:creationId xmlns:a16="http://schemas.microsoft.com/office/drawing/2014/main" id="{64778DDC-274C-4217-911E-2B8D79D67EAB}"/>
              </a:ext>
            </a:extLst>
          </p:cNvPr>
          <p:cNvSpPr>
            <a:spLocks noGrp="1"/>
          </p:cNvSpPr>
          <p:nvPr>
            <p:ph type="pic" sz="quarter" idx="11"/>
          </p:nvPr>
        </p:nvSpPr>
        <p:spPr>
          <a:xfrm>
            <a:off x="7624411" y="1780963"/>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454086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69_Full Image without Header &amp; Footer">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B44D5D69-56DD-4C9F-B389-D96191B7D6E9}"/>
              </a:ext>
            </a:extLst>
          </p:cNvPr>
          <p:cNvSpPr>
            <a:spLocks noGrp="1"/>
          </p:cNvSpPr>
          <p:nvPr>
            <p:ph type="pic" sz="quarter" idx="12"/>
          </p:nvPr>
        </p:nvSpPr>
        <p:spPr>
          <a:xfrm>
            <a:off x="5358641" y="4354945"/>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2" name="Picture Placeholder 11">
            <a:extLst>
              <a:ext uri="{FF2B5EF4-FFF2-40B4-BE49-F238E27FC236}">
                <a16:creationId xmlns:a16="http://schemas.microsoft.com/office/drawing/2014/main" id="{928CDC9C-F9CB-43E7-B443-25D5CE05D2E8}"/>
              </a:ext>
            </a:extLst>
          </p:cNvPr>
          <p:cNvSpPr>
            <a:spLocks noGrp="1"/>
          </p:cNvSpPr>
          <p:nvPr>
            <p:ph type="pic" sz="quarter" idx="13"/>
          </p:nvPr>
        </p:nvSpPr>
        <p:spPr>
          <a:xfrm>
            <a:off x="9890182" y="4354945"/>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4" name="Picture Placeholder 13">
            <a:extLst>
              <a:ext uri="{FF2B5EF4-FFF2-40B4-BE49-F238E27FC236}">
                <a16:creationId xmlns:a16="http://schemas.microsoft.com/office/drawing/2014/main" id="{2850ECCD-E858-460D-ABFB-8363597AC823}"/>
              </a:ext>
            </a:extLst>
          </p:cNvPr>
          <p:cNvSpPr>
            <a:spLocks noGrp="1"/>
          </p:cNvSpPr>
          <p:nvPr>
            <p:ph type="pic" sz="quarter" idx="14"/>
          </p:nvPr>
        </p:nvSpPr>
        <p:spPr>
          <a:xfrm>
            <a:off x="3086100" y="1780963"/>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5" name="Picture Placeholder 14">
            <a:extLst>
              <a:ext uri="{FF2B5EF4-FFF2-40B4-BE49-F238E27FC236}">
                <a16:creationId xmlns:a16="http://schemas.microsoft.com/office/drawing/2014/main" id="{74A068BC-C993-4229-871A-ABEC441458BE}"/>
              </a:ext>
            </a:extLst>
          </p:cNvPr>
          <p:cNvSpPr>
            <a:spLocks noGrp="1"/>
          </p:cNvSpPr>
          <p:nvPr>
            <p:ph type="pic" sz="quarter" idx="15"/>
          </p:nvPr>
        </p:nvSpPr>
        <p:spPr>
          <a:xfrm>
            <a:off x="833871" y="4354945"/>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3" name="Picture Placeholder 12">
            <a:extLst>
              <a:ext uri="{FF2B5EF4-FFF2-40B4-BE49-F238E27FC236}">
                <a16:creationId xmlns:a16="http://schemas.microsoft.com/office/drawing/2014/main" id="{64778DDC-274C-4217-911E-2B8D79D67EAB}"/>
              </a:ext>
            </a:extLst>
          </p:cNvPr>
          <p:cNvSpPr>
            <a:spLocks noGrp="1"/>
          </p:cNvSpPr>
          <p:nvPr>
            <p:ph type="pic" sz="quarter" idx="11"/>
          </p:nvPr>
        </p:nvSpPr>
        <p:spPr>
          <a:xfrm>
            <a:off x="7624411" y="1780963"/>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531872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70_Full Image without Header &amp; Footer">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B44D5D69-56DD-4C9F-B389-D96191B7D6E9}"/>
              </a:ext>
            </a:extLst>
          </p:cNvPr>
          <p:cNvSpPr>
            <a:spLocks noGrp="1"/>
          </p:cNvSpPr>
          <p:nvPr>
            <p:ph type="pic" sz="quarter" idx="12"/>
          </p:nvPr>
        </p:nvSpPr>
        <p:spPr>
          <a:xfrm>
            <a:off x="5358641" y="4354945"/>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4" name="Picture Placeholder 13">
            <a:extLst>
              <a:ext uri="{FF2B5EF4-FFF2-40B4-BE49-F238E27FC236}">
                <a16:creationId xmlns:a16="http://schemas.microsoft.com/office/drawing/2014/main" id="{2850ECCD-E858-460D-ABFB-8363597AC823}"/>
              </a:ext>
            </a:extLst>
          </p:cNvPr>
          <p:cNvSpPr>
            <a:spLocks noGrp="1"/>
          </p:cNvSpPr>
          <p:nvPr>
            <p:ph type="pic" sz="quarter" idx="14"/>
          </p:nvPr>
        </p:nvSpPr>
        <p:spPr>
          <a:xfrm>
            <a:off x="3086100" y="1780963"/>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
        <p:nvSpPr>
          <p:cNvPr id="15" name="Picture Placeholder 14">
            <a:extLst>
              <a:ext uri="{FF2B5EF4-FFF2-40B4-BE49-F238E27FC236}">
                <a16:creationId xmlns:a16="http://schemas.microsoft.com/office/drawing/2014/main" id="{74A068BC-C993-4229-871A-ABEC441458BE}"/>
              </a:ext>
            </a:extLst>
          </p:cNvPr>
          <p:cNvSpPr>
            <a:spLocks noGrp="1"/>
          </p:cNvSpPr>
          <p:nvPr>
            <p:ph type="pic" sz="quarter" idx="15"/>
          </p:nvPr>
        </p:nvSpPr>
        <p:spPr>
          <a:xfrm>
            <a:off x="833871" y="4354945"/>
            <a:ext cx="1474718" cy="1474718"/>
          </a:xfrm>
          <a:custGeom>
            <a:avLst/>
            <a:gdLst>
              <a:gd name="connsiteX0" fmla="*/ 737359 w 1474718"/>
              <a:gd name="connsiteY0" fmla="*/ 0 h 1474718"/>
              <a:gd name="connsiteX1" fmla="*/ 1474718 w 1474718"/>
              <a:gd name="connsiteY1" fmla="*/ 737359 h 1474718"/>
              <a:gd name="connsiteX2" fmla="*/ 737359 w 1474718"/>
              <a:gd name="connsiteY2" fmla="*/ 1474718 h 1474718"/>
              <a:gd name="connsiteX3" fmla="*/ 0 w 1474718"/>
              <a:gd name="connsiteY3" fmla="*/ 737359 h 1474718"/>
              <a:gd name="connsiteX4" fmla="*/ 737359 w 1474718"/>
              <a:gd name="connsiteY4" fmla="*/ 0 h 1474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4718" h="1474718">
                <a:moveTo>
                  <a:pt x="737359" y="0"/>
                </a:moveTo>
                <a:cubicBezTo>
                  <a:pt x="1144591" y="0"/>
                  <a:pt x="1474718" y="330127"/>
                  <a:pt x="1474718" y="737359"/>
                </a:cubicBezTo>
                <a:cubicBezTo>
                  <a:pt x="1474718" y="1144591"/>
                  <a:pt x="1144591" y="1474718"/>
                  <a:pt x="737359" y="1474718"/>
                </a:cubicBezTo>
                <a:cubicBezTo>
                  <a:pt x="330127" y="1474718"/>
                  <a:pt x="0" y="1144591"/>
                  <a:pt x="0" y="737359"/>
                </a:cubicBezTo>
                <a:cubicBezTo>
                  <a:pt x="0" y="330127"/>
                  <a:pt x="330127" y="0"/>
                  <a:pt x="737359" y="0"/>
                </a:cubicBez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67962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1_Full Image without Header &amp; Footer">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36C11F8-1ACD-40D0-B051-2E26D13B5ADF}"/>
              </a:ext>
            </a:extLst>
          </p:cNvPr>
          <p:cNvSpPr>
            <a:spLocks noGrp="1"/>
          </p:cNvSpPr>
          <p:nvPr>
            <p:ph type="pic" sz="quarter" idx="10"/>
          </p:nvPr>
        </p:nvSpPr>
        <p:spPr>
          <a:xfrm>
            <a:off x="890588" y="890587"/>
            <a:ext cx="2538413" cy="2538413"/>
          </a:xfrm>
          <a:custGeom>
            <a:avLst/>
            <a:gdLst>
              <a:gd name="connsiteX0" fmla="*/ 0 w 2538413"/>
              <a:gd name="connsiteY0" fmla="*/ 0 h 2538413"/>
              <a:gd name="connsiteX1" fmla="*/ 2538413 w 2538413"/>
              <a:gd name="connsiteY1" fmla="*/ 0 h 2538413"/>
              <a:gd name="connsiteX2" fmla="*/ 2538413 w 2538413"/>
              <a:gd name="connsiteY2" fmla="*/ 2538413 h 2538413"/>
              <a:gd name="connsiteX3" fmla="*/ 0 w 2538413"/>
              <a:gd name="connsiteY3" fmla="*/ 2538413 h 2538413"/>
            </a:gdLst>
            <a:ahLst/>
            <a:cxnLst>
              <a:cxn ang="0">
                <a:pos x="connsiteX0" y="connsiteY0"/>
              </a:cxn>
              <a:cxn ang="0">
                <a:pos x="connsiteX1" y="connsiteY1"/>
              </a:cxn>
              <a:cxn ang="0">
                <a:pos x="connsiteX2" y="connsiteY2"/>
              </a:cxn>
              <a:cxn ang="0">
                <a:pos x="connsiteX3" y="connsiteY3"/>
              </a:cxn>
            </a:cxnLst>
            <a:rect l="l" t="t" r="r" b="b"/>
            <a:pathLst>
              <a:path w="2538413" h="2538413">
                <a:moveTo>
                  <a:pt x="0" y="0"/>
                </a:moveTo>
                <a:lnTo>
                  <a:pt x="2538413" y="0"/>
                </a:lnTo>
                <a:lnTo>
                  <a:pt x="2538413" y="2538413"/>
                </a:lnTo>
                <a:lnTo>
                  <a:pt x="0" y="2538413"/>
                </a:lnTo>
                <a:close/>
              </a:path>
            </a:pathLst>
          </a:custGeom>
        </p:spPr>
        <p:txBody>
          <a:bodyPr wrap="square" anchor="ctr">
            <a:noAutofit/>
          </a:bodyPr>
          <a:lstStyle>
            <a:lvl1pPr marL="0" indent="0" algn="ctr">
              <a:buNone/>
              <a:defRPr sz="1200"/>
            </a:lvl1pPr>
          </a:lstStyle>
          <a:p>
            <a:endParaRPr lang="en-US"/>
          </a:p>
        </p:txBody>
      </p:sp>
      <p:sp>
        <p:nvSpPr>
          <p:cNvPr id="10" name="Picture Placeholder 9">
            <a:extLst>
              <a:ext uri="{FF2B5EF4-FFF2-40B4-BE49-F238E27FC236}">
                <a16:creationId xmlns:a16="http://schemas.microsoft.com/office/drawing/2014/main" id="{0A1E5C1A-67B9-4EC5-80BB-BC402398509F}"/>
              </a:ext>
            </a:extLst>
          </p:cNvPr>
          <p:cNvSpPr>
            <a:spLocks noGrp="1"/>
          </p:cNvSpPr>
          <p:nvPr>
            <p:ph type="pic" sz="quarter" idx="12"/>
          </p:nvPr>
        </p:nvSpPr>
        <p:spPr>
          <a:xfrm>
            <a:off x="3429001" y="3429000"/>
            <a:ext cx="2538413" cy="2538413"/>
          </a:xfrm>
          <a:custGeom>
            <a:avLst/>
            <a:gdLst>
              <a:gd name="connsiteX0" fmla="*/ 0 w 2538413"/>
              <a:gd name="connsiteY0" fmla="*/ 0 h 2538413"/>
              <a:gd name="connsiteX1" fmla="*/ 2538413 w 2538413"/>
              <a:gd name="connsiteY1" fmla="*/ 0 h 2538413"/>
              <a:gd name="connsiteX2" fmla="*/ 2538413 w 2538413"/>
              <a:gd name="connsiteY2" fmla="*/ 2538413 h 2538413"/>
              <a:gd name="connsiteX3" fmla="*/ 0 w 2538413"/>
              <a:gd name="connsiteY3" fmla="*/ 2538413 h 2538413"/>
            </a:gdLst>
            <a:ahLst/>
            <a:cxnLst>
              <a:cxn ang="0">
                <a:pos x="connsiteX0" y="connsiteY0"/>
              </a:cxn>
              <a:cxn ang="0">
                <a:pos x="connsiteX1" y="connsiteY1"/>
              </a:cxn>
              <a:cxn ang="0">
                <a:pos x="connsiteX2" y="connsiteY2"/>
              </a:cxn>
              <a:cxn ang="0">
                <a:pos x="connsiteX3" y="connsiteY3"/>
              </a:cxn>
            </a:cxnLst>
            <a:rect l="l" t="t" r="r" b="b"/>
            <a:pathLst>
              <a:path w="2538413" h="2538413">
                <a:moveTo>
                  <a:pt x="0" y="0"/>
                </a:moveTo>
                <a:lnTo>
                  <a:pt x="2538413" y="0"/>
                </a:lnTo>
                <a:lnTo>
                  <a:pt x="2538413" y="2538413"/>
                </a:lnTo>
                <a:lnTo>
                  <a:pt x="0" y="2538413"/>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471587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73_Full Image without Header &amp; Foot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C5BC316-AC2E-40FB-8956-E2FF3C46463F}"/>
              </a:ext>
            </a:extLst>
          </p:cNvPr>
          <p:cNvSpPr>
            <a:spLocks noGrp="1"/>
          </p:cNvSpPr>
          <p:nvPr>
            <p:ph type="pic" sz="quarter" idx="10"/>
          </p:nvPr>
        </p:nvSpPr>
        <p:spPr>
          <a:xfrm>
            <a:off x="8349193" y="1462862"/>
            <a:ext cx="2263085" cy="3974686"/>
          </a:xfrm>
          <a:custGeom>
            <a:avLst/>
            <a:gdLst>
              <a:gd name="connsiteX0" fmla="*/ 0 w 2263085"/>
              <a:gd name="connsiteY0" fmla="*/ 0 h 3974686"/>
              <a:gd name="connsiteX1" fmla="*/ 2263085 w 2263085"/>
              <a:gd name="connsiteY1" fmla="*/ 0 h 3974686"/>
              <a:gd name="connsiteX2" fmla="*/ 2263085 w 2263085"/>
              <a:gd name="connsiteY2" fmla="*/ 3974686 h 3974686"/>
              <a:gd name="connsiteX3" fmla="*/ 0 w 2263085"/>
              <a:gd name="connsiteY3" fmla="*/ 3974686 h 3974686"/>
            </a:gdLst>
            <a:ahLst/>
            <a:cxnLst>
              <a:cxn ang="0">
                <a:pos x="connsiteX0" y="connsiteY0"/>
              </a:cxn>
              <a:cxn ang="0">
                <a:pos x="connsiteX1" y="connsiteY1"/>
              </a:cxn>
              <a:cxn ang="0">
                <a:pos x="connsiteX2" y="connsiteY2"/>
              </a:cxn>
              <a:cxn ang="0">
                <a:pos x="connsiteX3" y="connsiteY3"/>
              </a:cxn>
            </a:cxnLst>
            <a:rect l="l" t="t" r="r" b="b"/>
            <a:pathLst>
              <a:path w="2263085" h="3974686">
                <a:moveTo>
                  <a:pt x="0" y="0"/>
                </a:moveTo>
                <a:lnTo>
                  <a:pt x="2263085" y="0"/>
                </a:lnTo>
                <a:lnTo>
                  <a:pt x="2263085" y="3974686"/>
                </a:lnTo>
                <a:lnTo>
                  <a:pt x="0" y="3974686"/>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705127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7_Full Image without Header &amp; Foot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6548AFA-F054-4051-9F6E-450E46659AE2}"/>
              </a:ext>
            </a:extLst>
          </p:cNvPr>
          <p:cNvSpPr>
            <a:spLocks noGrp="1"/>
          </p:cNvSpPr>
          <p:nvPr>
            <p:ph type="pic" sz="quarter" idx="10"/>
          </p:nvPr>
        </p:nvSpPr>
        <p:spPr>
          <a:xfrm>
            <a:off x="7628660" y="1318580"/>
            <a:ext cx="3030683" cy="4220840"/>
          </a:xfrm>
          <a:custGeom>
            <a:avLst/>
            <a:gdLst>
              <a:gd name="connsiteX0" fmla="*/ 0 w 3030683"/>
              <a:gd name="connsiteY0" fmla="*/ 0 h 4220840"/>
              <a:gd name="connsiteX1" fmla="*/ 3030683 w 3030683"/>
              <a:gd name="connsiteY1" fmla="*/ 0 h 4220840"/>
              <a:gd name="connsiteX2" fmla="*/ 3030683 w 3030683"/>
              <a:gd name="connsiteY2" fmla="*/ 4220840 h 4220840"/>
              <a:gd name="connsiteX3" fmla="*/ 0 w 3030683"/>
              <a:gd name="connsiteY3" fmla="*/ 4220840 h 4220840"/>
            </a:gdLst>
            <a:ahLst/>
            <a:cxnLst>
              <a:cxn ang="0">
                <a:pos x="connsiteX0" y="connsiteY0"/>
              </a:cxn>
              <a:cxn ang="0">
                <a:pos x="connsiteX1" y="connsiteY1"/>
              </a:cxn>
              <a:cxn ang="0">
                <a:pos x="connsiteX2" y="connsiteY2"/>
              </a:cxn>
              <a:cxn ang="0">
                <a:pos x="connsiteX3" y="connsiteY3"/>
              </a:cxn>
            </a:cxnLst>
            <a:rect l="l" t="t" r="r" b="b"/>
            <a:pathLst>
              <a:path w="3030683" h="4220840">
                <a:moveTo>
                  <a:pt x="0" y="0"/>
                </a:moveTo>
                <a:lnTo>
                  <a:pt x="3030683" y="0"/>
                </a:lnTo>
                <a:lnTo>
                  <a:pt x="3030683" y="4220840"/>
                </a:lnTo>
                <a:lnTo>
                  <a:pt x="0" y="422084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548402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4_Full Image without Header &amp; Footer">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D8EB227-1345-4A0D-9C92-587F795A539B}"/>
              </a:ext>
            </a:extLst>
          </p:cNvPr>
          <p:cNvSpPr>
            <a:spLocks noGrp="1"/>
          </p:cNvSpPr>
          <p:nvPr>
            <p:ph type="pic" sz="quarter" idx="10"/>
          </p:nvPr>
        </p:nvSpPr>
        <p:spPr>
          <a:xfrm>
            <a:off x="3919863" y="2590572"/>
            <a:ext cx="2862902" cy="4319514"/>
          </a:xfrm>
          <a:custGeom>
            <a:avLst/>
            <a:gdLst>
              <a:gd name="connsiteX0" fmla="*/ 0 w 2862902"/>
              <a:gd name="connsiteY0" fmla="*/ 0 h 4319514"/>
              <a:gd name="connsiteX1" fmla="*/ 2862902 w 2862902"/>
              <a:gd name="connsiteY1" fmla="*/ 0 h 4319514"/>
              <a:gd name="connsiteX2" fmla="*/ 2862902 w 2862902"/>
              <a:gd name="connsiteY2" fmla="*/ 4319514 h 4319514"/>
              <a:gd name="connsiteX3" fmla="*/ 0 w 2862902"/>
              <a:gd name="connsiteY3" fmla="*/ 4319514 h 4319514"/>
            </a:gdLst>
            <a:ahLst/>
            <a:cxnLst>
              <a:cxn ang="0">
                <a:pos x="connsiteX0" y="connsiteY0"/>
              </a:cxn>
              <a:cxn ang="0">
                <a:pos x="connsiteX1" y="connsiteY1"/>
              </a:cxn>
              <a:cxn ang="0">
                <a:pos x="connsiteX2" y="connsiteY2"/>
              </a:cxn>
              <a:cxn ang="0">
                <a:pos x="connsiteX3" y="connsiteY3"/>
              </a:cxn>
            </a:cxnLst>
            <a:rect l="l" t="t" r="r" b="b"/>
            <a:pathLst>
              <a:path w="2862902" h="4319514">
                <a:moveTo>
                  <a:pt x="0" y="0"/>
                </a:moveTo>
                <a:lnTo>
                  <a:pt x="2862902" y="0"/>
                </a:lnTo>
                <a:lnTo>
                  <a:pt x="2862902" y="4319514"/>
                </a:lnTo>
                <a:lnTo>
                  <a:pt x="0" y="4319514"/>
                </a:lnTo>
                <a:close/>
              </a:path>
            </a:pathLst>
          </a:custGeom>
        </p:spPr>
        <p:txBody>
          <a:bodyPr wrap="square" anchor="ctr">
            <a:noAutofit/>
          </a:bodyPr>
          <a:lstStyle>
            <a:lvl1pPr marL="0" indent="0" algn="ctr">
              <a:buNone/>
              <a:defRPr sz="1200"/>
            </a:lvl1pPr>
          </a:lstStyle>
          <a:p>
            <a:endParaRPr lang="en-US"/>
          </a:p>
        </p:txBody>
      </p:sp>
      <p:sp>
        <p:nvSpPr>
          <p:cNvPr id="10" name="Picture Placeholder 9">
            <a:extLst>
              <a:ext uri="{FF2B5EF4-FFF2-40B4-BE49-F238E27FC236}">
                <a16:creationId xmlns:a16="http://schemas.microsoft.com/office/drawing/2014/main" id="{EC81408D-59BF-4130-9474-03891658B33A}"/>
              </a:ext>
            </a:extLst>
          </p:cNvPr>
          <p:cNvSpPr>
            <a:spLocks noGrp="1"/>
          </p:cNvSpPr>
          <p:nvPr>
            <p:ph type="pic" sz="quarter" idx="11"/>
          </p:nvPr>
        </p:nvSpPr>
        <p:spPr>
          <a:xfrm>
            <a:off x="6532157" y="3266067"/>
            <a:ext cx="1570121" cy="2741194"/>
          </a:xfrm>
          <a:custGeom>
            <a:avLst/>
            <a:gdLst>
              <a:gd name="connsiteX0" fmla="*/ 0 w 1570121"/>
              <a:gd name="connsiteY0" fmla="*/ 0 h 2741194"/>
              <a:gd name="connsiteX1" fmla="*/ 1570121 w 1570121"/>
              <a:gd name="connsiteY1" fmla="*/ 0 h 2741194"/>
              <a:gd name="connsiteX2" fmla="*/ 1570121 w 1570121"/>
              <a:gd name="connsiteY2" fmla="*/ 2741194 h 2741194"/>
              <a:gd name="connsiteX3" fmla="*/ 0 w 1570121"/>
              <a:gd name="connsiteY3" fmla="*/ 2741194 h 2741194"/>
            </a:gdLst>
            <a:ahLst/>
            <a:cxnLst>
              <a:cxn ang="0">
                <a:pos x="connsiteX0" y="connsiteY0"/>
              </a:cxn>
              <a:cxn ang="0">
                <a:pos x="connsiteX1" y="connsiteY1"/>
              </a:cxn>
              <a:cxn ang="0">
                <a:pos x="connsiteX2" y="connsiteY2"/>
              </a:cxn>
              <a:cxn ang="0">
                <a:pos x="connsiteX3" y="connsiteY3"/>
              </a:cxn>
            </a:cxnLst>
            <a:rect l="l" t="t" r="r" b="b"/>
            <a:pathLst>
              <a:path w="1570121" h="2741194">
                <a:moveTo>
                  <a:pt x="0" y="0"/>
                </a:moveTo>
                <a:lnTo>
                  <a:pt x="1570121" y="0"/>
                </a:lnTo>
                <a:lnTo>
                  <a:pt x="1570121" y="2741194"/>
                </a:lnTo>
                <a:lnTo>
                  <a:pt x="0" y="2741194"/>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428678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97_Full Image without Header &amp; Footer">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DCEA533E-6533-4A47-8E6C-3C1EDF30F6A6}"/>
              </a:ext>
            </a:extLst>
          </p:cNvPr>
          <p:cNvSpPr>
            <a:spLocks noGrp="1"/>
          </p:cNvSpPr>
          <p:nvPr>
            <p:ph type="pic" sz="quarter" idx="19"/>
          </p:nvPr>
        </p:nvSpPr>
        <p:spPr>
          <a:xfrm>
            <a:off x="5565060" y="2358787"/>
            <a:ext cx="4784394" cy="2994302"/>
          </a:xfrm>
          <a:prstGeom prst="rect">
            <a:avLst/>
          </a:prstGeom>
        </p:spPr>
        <p:txBody>
          <a:bodyPr/>
          <a:lstStyle/>
          <a:p>
            <a:endParaRPr lang="en-US"/>
          </a:p>
        </p:txBody>
      </p:sp>
    </p:spTree>
    <p:extLst>
      <p:ext uri="{BB962C8B-B14F-4D97-AF65-F5344CB8AC3E}">
        <p14:creationId xmlns:p14="http://schemas.microsoft.com/office/powerpoint/2010/main" val="2674486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86_Full Image without Header &amp; Footer">
    <p:spTree>
      <p:nvGrpSpPr>
        <p:cNvPr id="1" name=""/>
        <p:cNvGrpSpPr/>
        <p:nvPr/>
      </p:nvGrpSpPr>
      <p:grpSpPr>
        <a:xfrm>
          <a:off x="0" y="0"/>
          <a:ext cx="0" cy="0"/>
          <a:chOff x="0" y="0"/>
          <a:chExt cx="0" cy="0"/>
        </a:xfrm>
      </p:grpSpPr>
      <p:sp>
        <p:nvSpPr>
          <p:cNvPr id="4" name="Picture Placeholder 10">
            <a:extLst>
              <a:ext uri="{FF2B5EF4-FFF2-40B4-BE49-F238E27FC236}">
                <a16:creationId xmlns:a16="http://schemas.microsoft.com/office/drawing/2014/main" id="{3F9FBCEF-9382-4855-904B-6772906D7364}"/>
              </a:ext>
            </a:extLst>
          </p:cNvPr>
          <p:cNvSpPr>
            <a:spLocks noGrp="1"/>
          </p:cNvSpPr>
          <p:nvPr>
            <p:ph type="pic" sz="quarter" idx="13"/>
          </p:nvPr>
        </p:nvSpPr>
        <p:spPr>
          <a:xfrm>
            <a:off x="5857875" y="1844525"/>
            <a:ext cx="2447925" cy="3308500"/>
          </a:xfrm>
          <a:custGeom>
            <a:avLst/>
            <a:gdLst>
              <a:gd name="connsiteX0" fmla="*/ 0 w 2447925"/>
              <a:gd name="connsiteY0" fmla="*/ 0 h 3308500"/>
              <a:gd name="connsiteX1" fmla="*/ 2447925 w 2447925"/>
              <a:gd name="connsiteY1" fmla="*/ 0 h 3308500"/>
              <a:gd name="connsiteX2" fmla="*/ 2447925 w 2447925"/>
              <a:gd name="connsiteY2" fmla="*/ 3308500 h 3308500"/>
              <a:gd name="connsiteX3" fmla="*/ 0 w 2447925"/>
              <a:gd name="connsiteY3" fmla="*/ 3308500 h 3308500"/>
            </a:gdLst>
            <a:ahLst/>
            <a:cxnLst>
              <a:cxn ang="0">
                <a:pos x="connsiteX0" y="connsiteY0"/>
              </a:cxn>
              <a:cxn ang="0">
                <a:pos x="connsiteX1" y="connsiteY1"/>
              </a:cxn>
              <a:cxn ang="0">
                <a:pos x="connsiteX2" y="connsiteY2"/>
              </a:cxn>
              <a:cxn ang="0">
                <a:pos x="connsiteX3" y="connsiteY3"/>
              </a:cxn>
            </a:cxnLst>
            <a:rect l="l" t="t" r="r" b="b"/>
            <a:pathLst>
              <a:path w="2447925" h="3308500">
                <a:moveTo>
                  <a:pt x="0" y="0"/>
                </a:moveTo>
                <a:lnTo>
                  <a:pt x="2447925" y="0"/>
                </a:lnTo>
                <a:lnTo>
                  <a:pt x="2447925" y="3308500"/>
                </a:lnTo>
                <a:lnTo>
                  <a:pt x="0" y="33085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809364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87_Full Image without Header &amp; Footer">
    <p:spTree>
      <p:nvGrpSpPr>
        <p:cNvPr id="1" name=""/>
        <p:cNvGrpSpPr/>
        <p:nvPr/>
      </p:nvGrpSpPr>
      <p:grpSpPr>
        <a:xfrm>
          <a:off x="0" y="0"/>
          <a:ext cx="0" cy="0"/>
          <a:chOff x="0" y="0"/>
          <a:chExt cx="0" cy="0"/>
        </a:xfrm>
      </p:grpSpPr>
      <p:sp>
        <p:nvSpPr>
          <p:cNvPr id="3" name="Picture Placeholder 12">
            <a:extLst>
              <a:ext uri="{FF2B5EF4-FFF2-40B4-BE49-F238E27FC236}">
                <a16:creationId xmlns:a16="http://schemas.microsoft.com/office/drawing/2014/main" id="{767C062E-337F-4791-89FC-199B2BFAEC56}"/>
              </a:ext>
            </a:extLst>
          </p:cNvPr>
          <p:cNvSpPr>
            <a:spLocks noGrp="1"/>
          </p:cNvSpPr>
          <p:nvPr>
            <p:ph type="pic" sz="quarter" idx="13"/>
          </p:nvPr>
        </p:nvSpPr>
        <p:spPr>
          <a:xfrm>
            <a:off x="914400" y="1764269"/>
            <a:ext cx="10363200" cy="2257425"/>
          </a:xfrm>
          <a:custGeom>
            <a:avLst/>
            <a:gdLst>
              <a:gd name="connsiteX0" fmla="*/ 0 w 10628371"/>
              <a:gd name="connsiteY0" fmla="*/ 0 h 2257425"/>
              <a:gd name="connsiteX1" fmla="*/ 10628371 w 10628371"/>
              <a:gd name="connsiteY1" fmla="*/ 0 h 2257425"/>
              <a:gd name="connsiteX2" fmla="*/ 10628371 w 10628371"/>
              <a:gd name="connsiteY2" fmla="*/ 2257425 h 2257425"/>
              <a:gd name="connsiteX3" fmla="*/ 0 w 10628371"/>
              <a:gd name="connsiteY3" fmla="*/ 2257425 h 2257425"/>
            </a:gdLst>
            <a:ahLst/>
            <a:cxnLst>
              <a:cxn ang="0">
                <a:pos x="connsiteX0" y="connsiteY0"/>
              </a:cxn>
              <a:cxn ang="0">
                <a:pos x="connsiteX1" y="connsiteY1"/>
              </a:cxn>
              <a:cxn ang="0">
                <a:pos x="connsiteX2" y="connsiteY2"/>
              </a:cxn>
              <a:cxn ang="0">
                <a:pos x="connsiteX3" y="connsiteY3"/>
              </a:cxn>
            </a:cxnLst>
            <a:rect l="l" t="t" r="r" b="b"/>
            <a:pathLst>
              <a:path w="10628371" h="2257425">
                <a:moveTo>
                  <a:pt x="0" y="0"/>
                </a:moveTo>
                <a:lnTo>
                  <a:pt x="10628371" y="0"/>
                </a:lnTo>
                <a:lnTo>
                  <a:pt x="10628371" y="2257425"/>
                </a:lnTo>
                <a:lnTo>
                  <a:pt x="0" y="2257425"/>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13672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88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68AAC46-8070-4F8D-9897-DF4DDE1F5CE0}"/>
              </a:ext>
            </a:extLst>
          </p:cNvPr>
          <p:cNvSpPr>
            <a:spLocks noGrp="1"/>
          </p:cNvSpPr>
          <p:nvPr>
            <p:ph type="pic" sz="quarter" idx="13"/>
          </p:nvPr>
        </p:nvSpPr>
        <p:spPr>
          <a:xfrm>
            <a:off x="0" y="2124075"/>
            <a:ext cx="2952749" cy="4733908"/>
          </a:xfrm>
          <a:custGeom>
            <a:avLst/>
            <a:gdLst>
              <a:gd name="connsiteX0" fmla="*/ 0 w 2952749"/>
              <a:gd name="connsiteY0" fmla="*/ 0 h 4733908"/>
              <a:gd name="connsiteX1" fmla="*/ 2952749 w 2952749"/>
              <a:gd name="connsiteY1" fmla="*/ 0 h 4733908"/>
              <a:gd name="connsiteX2" fmla="*/ 2952749 w 2952749"/>
              <a:gd name="connsiteY2" fmla="*/ 4733908 h 4733908"/>
              <a:gd name="connsiteX3" fmla="*/ 0 w 2952749"/>
              <a:gd name="connsiteY3" fmla="*/ 4733908 h 4733908"/>
            </a:gdLst>
            <a:ahLst/>
            <a:cxnLst>
              <a:cxn ang="0">
                <a:pos x="connsiteX0" y="connsiteY0"/>
              </a:cxn>
              <a:cxn ang="0">
                <a:pos x="connsiteX1" y="connsiteY1"/>
              </a:cxn>
              <a:cxn ang="0">
                <a:pos x="connsiteX2" y="connsiteY2"/>
              </a:cxn>
              <a:cxn ang="0">
                <a:pos x="connsiteX3" y="connsiteY3"/>
              </a:cxn>
            </a:cxnLst>
            <a:rect l="l" t="t" r="r" b="b"/>
            <a:pathLst>
              <a:path w="2952749" h="4733908">
                <a:moveTo>
                  <a:pt x="0" y="0"/>
                </a:moveTo>
                <a:lnTo>
                  <a:pt x="2952749" y="0"/>
                </a:lnTo>
                <a:lnTo>
                  <a:pt x="2952749" y="4733908"/>
                </a:lnTo>
                <a:lnTo>
                  <a:pt x="0" y="473390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71833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89_Full Image without Header &amp; Footer">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C1800DF5-5D4C-4A25-83A0-332012B0FD8D}"/>
              </a:ext>
            </a:extLst>
          </p:cNvPr>
          <p:cNvSpPr>
            <a:spLocks noGrp="1"/>
          </p:cNvSpPr>
          <p:nvPr>
            <p:ph type="pic" sz="quarter" idx="11"/>
          </p:nvPr>
        </p:nvSpPr>
        <p:spPr>
          <a:xfrm>
            <a:off x="2639616" y="1916831"/>
            <a:ext cx="9552334" cy="4281621"/>
          </a:xfrm>
          <a:prstGeom prst="rect">
            <a:avLst/>
          </a:prstGeom>
        </p:spPr>
        <p:txBody>
          <a:bodyPr anchor="ctr"/>
          <a:lstStyle>
            <a:lvl1pPr algn="ctr">
              <a:defRPr/>
            </a:lvl1pPr>
          </a:lstStyle>
          <a:p>
            <a:endParaRPr lang="en-US"/>
          </a:p>
        </p:txBody>
      </p:sp>
    </p:spTree>
    <p:extLst>
      <p:ext uri="{BB962C8B-B14F-4D97-AF65-F5344CB8AC3E}">
        <p14:creationId xmlns:p14="http://schemas.microsoft.com/office/powerpoint/2010/main" val="2428633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92_Full Image without Header &amp; Foot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EB81AA4-A706-4D6C-A881-E16FB6BDA9F9}"/>
              </a:ext>
            </a:extLst>
          </p:cNvPr>
          <p:cNvSpPr>
            <a:spLocks noGrp="1"/>
          </p:cNvSpPr>
          <p:nvPr>
            <p:ph type="pic" sz="quarter" idx="11"/>
          </p:nvPr>
        </p:nvSpPr>
        <p:spPr>
          <a:xfrm>
            <a:off x="9869364" y="2537763"/>
            <a:ext cx="2322586" cy="3398314"/>
          </a:xfrm>
          <a:custGeom>
            <a:avLst/>
            <a:gdLst>
              <a:gd name="connsiteX0" fmla="*/ 0 w 2322586"/>
              <a:gd name="connsiteY0" fmla="*/ 0 h 3398314"/>
              <a:gd name="connsiteX1" fmla="*/ 2322586 w 2322586"/>
              <a:gd name="connsiteY1" fmla="*/ 0 h 3398314"/>
              <a:gd name="connsiteX2" fmla="*/ 2322586 w 2322586"/>
              <a:gd name="connsiteY2" fmla="*/ 3398314 h 3398314"/>
              <a:gd name="connsiteX3" fmla="*/ 0 w 2322586"/>
              <a:gd name="connsiteY3" fmla="*/ 3398314 h 3398314"/>
            </a:gdLst>
            <a:ahLst/>
            <a:cxnLst>
              <a:cxn ang="0">
                <a:pos x="connsiteX0" y="connsiteY0"/>
              </a:cxn>
              <a:cxn ang="0">
                <a:pos x="connsiteX1" y="connsiteY1"/>
              </a:cxn>
              <a:cxn ang="0">
                <a:pos x="connsiteX2" y="connsiteY2"/>
              </a:cxn>
              <a:cxn ang="0">
                <a:pos x="connsiteX3" y="connsiteY3"/>
              </a:cxn>
            </a:cxnLst>
            <a:rect l="l" t="t" r="r" b="b"/>
            <a:pathLst>
              <a:path w="2322586" h="3398314">
                <a:moveTo>
                  <a:pt x="0" y="0"/>
                </a:moveTo>
                <a:lnTo>
                  <a:pt x="2322586" y="0"/>
                </a:lnTo>
                <a:lnTo>
                  <a:pt x="2322586" y="3398314"/>
                </a:lnTo>
                <a:lnTo>
                  <a:pt x="0" y="3398314"/>
                </a:lnTo>
                <a:close/>
              </a:path>
            </a:pathLst>
          </a:custGeom>
        </p:spPr>
        <p:txBody>
          <a:bodyPr wrap="square" anchor="ctr">
            <a:noAutofit/>
          </a:bodyPr>
          <a:lstStyle>
            <a:lvl1pPr algn="ctr">
              <a:defRPr/>
            </a:lvl1pPr>
          </a:lstStyle>
          <a:p>
            <a:endParaRPr lang="en-US"/>
          </a:p>
        </p:txBody>
      </p:sp>
    </p:spTree>
    <p:extLst>
      <p:ext uri="{BB962C8B-B14F-4D97-AF65-F5344CB8AC3E}">
        <p14:creationId xmlns:p14="http://schemas.microsoft.com/office/powerpoint/2010/main" val="1628456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93_Full Image without Header &amp; Footer">
    <p:spTree>
      <p:nvGrpSpPr>
        <p:cNvPr id="1" name=""/>
        <p:cNvGrpSpPr/>
        <p:nvPr/>
      </p:nvGrpSpPr>
      <p:grpSpPr>
        <a:xfrm>
          <a:off x="0" y="0"/>
          <a:ext cx="0" cy="0"/>
          <a:chOff x="0" y="0"/>
          <a:chExt cx="0" cy="0"/>
        </a:xfrm>
      </p:grpSpPr>
      <p:sp>
        <p:nvSpPr>
          <p:cNvPr id="3" name="Freeform 6">
            <a:extLst>
              <a:ext uri="{FF2B5EF4-FFF2-40B4-BE49-F238E27FC236}">
                <a16:creationId xmlns:a16="http://schemas.microsoft.com/office/drawing/2014/main" id="{A0495809-37BE-4C7C-B43B-CDD9FDB5B17B}"/>
              </a:ext>
            </a:extLst>
          </p:cNvPr>
          <p:cNvSpPr>
            <a:spLocks noGrp="1"/>
          </p:cNvSpPr>
          <p:nvPr>
            <p:ph type="pic" sz="quarter" idx="11"/>
          </p:nvPr>
        </p:nvSpPr>
        <p:spPr>
          <a:xfrm>
            <a:off x="7613764" y="890588"/>
            <a:ext cx="3687648" cy="2552700"/>
          </a:xfrm>
          <a:custGeom>
            <a:avLst/>
            <a:gdLst>
              <a:gd name="connsiteX0" fmla="*/ 0 w 3687648"/>
              <a:gd name="connsiteY0" fmla="*/ 0 h 2552700"/>
              <a:gd name="connsiteX1" fmla="*/ 3687648 w 3687648"/>
              <a:gd name="connsiteY1" fmla="*/ 0 h 2552700"/>
              <a:gd name="connsiteX2" fmla="*/ 3687648 w 3687648"/>
              <a:gd name="connsiteY2" fmla="*/ 2552700 h 2552700"/>
              <a:gd name="connsiteX3" fmla="*/ 0 w 3687648"/>
              <a:gd name="connsiteY3" fmla="*/ 2552700 h 2552700"/>
            </a:gdLst>
            <a:ahLst/>
            <a:cxnLst>
              <a:cxn ang="0">
                <a:pos x="connsiteX0" y="connsiteY0"/>
              </a:cxn>
              <a:cxn ang="0">
                <a:pos x="connsiteX1" y="connsiteY1"/>
              </a:cxn>
              <a:cxn ang="0">
                <a:pos x="connsiteX2" y="connsiteY2"/>
              </a:cxn>
              <a:cxn ang="0">
                <a:pos x="connsiteX3" y="connsiteY3"/>
              </a:cxn>
            </a:cxnLst>
            <a:rect l="l" t="t" r="r" b="b"/>
            <a:pathLst>
              <a:path w="3687648" h="2552700">
                <a:moveTo>
                  <a:pt x="0" y="0"/>
                </a:moveTo>
                <a:lnTo>
                  <a:pt x="3687648" y="0"/>
                </a:lnTo>
                <a:lnTo>
                  <a:pt x="3687648" y="2552700"/>
                </a:lnTo>
                <a:lnTo>
                  <a:pt x="0" y="2552700"/>
                </a:lnTo>
                <a:close/>
              </a:path>
            </a:pathLst>
          </a:custGeom>
        </p:spPr>
        <p:txBody>
          <a:bodyPr wrap="square" anchor="ctr">
            <a:noAutofit/>
          </a:bodyPr>
          <a:lstStyle>
            <a:lvl1pPr marL="0" indent="0" algn="ctr">
              <a:buNone/>
              <a:defRPr sz="1200"/>
            </a:lvl1pPr>
          </a:lstStyle>
          <a:p>
            <a:endParaRPr lang="en-US"/>
          </a:p>
        </p:txBody>
      </p:sp>
      <p:sp>
        <p:nvSpPr>
          <p:cNvPr id="4" name="Freeform 7">
            <a:extLst>
              <a:ext uri="{FF2B5EF4-FFF2-40B4-BE49-F238E27FC236}">
                <a16:creationId xmlns:a16="http://schemas.microsoft.com/office/drawing/2014/main" id="{D3B9BCF6-30C1-483B-B5E8-C9E54BCEB770}"/>
              </a:ext>
            </a:extLst>
          </p:cNvPr>
          <p:cNvSpPr>
            <a:spLocks noGrp="1"/>
          </p:cNvSpPr>
          <p:nvPr>
            <p:ph type="pic" sz="quarter" idx="10"/>
          </p:nvPr>
        </p:nvSpPr>
        <p:spPr>
          <a:xfrm>
            <a:off x="3638664" y="890588"/>
            <a:ext cx="3687648" cy="2552700"/>
          </a:xfrm>
          <a:custGeom>
            <a:avLst/>
            <a:gdLst>
              <a:gd name="connsiteX0" fmla="*/ 0 w 3687648"/>
              <a:gd name="connsiteY0" fmla="*/ 0 h 2552700"/>
              <a:gd name="connsiteX1" fmla="*/ 3687648 w 3687648"/>
              <a:gd name="connsiteY1" fmla="*/ 0 h 2552700"/>
              <a:gd name="connsiteX2" fmla="*/ 3687648 w 3687648"/>
              <a:gd name="connsiteY2" fmla="*/ 2552700 h 2552700"/>
              <a:gd name="connsiteX3" fmla="*/ 0 w 3687648"/>
              <a:gd name="connsiteY3" fmla="*/ 2552700 h 2552700"/>
            </a:gdLst>
            <a:ahLst/>
            <a:cxnLst>
              <a:cxn ang="0">
                <a:pos x="connsiteX0" y="connsiteY0"/>
              </a:cxn>
              <a:cxn ang="0">
                <a:pos x="connsiteX1" y="connsiteY1"/>
              </a:cxn>
              <a:cxn ang="0">
                <a:pos x="connsiteX2" y="connsiteY2"/>
              </a:cxn>
              <a:cxn ang="0">
                <a:pos x="connsiteX3" y="connsiteY3"/>
              </a:cxn>
            </a:cxnLst>
            <a:rect l="l" t="t" r="r" b="b"/>
            <a:pathLst>
              <a:path w="3687648" h="2552700">
                <a:moveTo>
                  <a:pt x="0" y="0"/>
                </a:moveTo>
                <a:lnTo>
                  <a:pt x="3687648" y="0"/>
                </a:lnTo>
                <a:lnTo>
                  <a:pt x="3687648" y="2552700"/>
                </a:lnTo>
                <a:lnTo>
                  <a:pt x="0" y="25527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211135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94_Full Image without Header &amp; Footer">
    <p:spTree>
      <p:nvGrpSpPr>
        <p:cNvPr id="1" name=""/>
        <p:cNvGrpSpPr/>
        <p:nvPr/>
      </p:nvGrpSpPr>
      <p:grpSpPr>
        <a:xfrm>
          <a:off x="0" y="0"/>
          <a:ext cx="0" cy="0"/>
          <a:chOff x="0" y="0"/>
          <a:chExt cx="0" cy="0"/>
        </a:xfrm>
      </p:grpSpPr>
      <p:sp>
        <p:nvSpPr>
          <p:cNvPr id="5" name="Picture Placeholder 14">
            <a:extLst>
              <a:ext uri="{FF2B5EF4-FFF2-40B4-BE49-F238E27FC236}">
                <a16:creationId xmlns:a16="http://schemas.microsoft.com/office/drawing/2014/main" id="{B2B6B01B-7C8C-40C4-BF34-757CB3EBF280}"/>
              </a:ext>
            </a:extLst>
          </p:cNvPr>
          <p:cNvSpPr>
            <a:spLocks noGrp="1"/>
          </p:cNvSpPr>
          <p:nvPr>
            <p:ph type="pic" sz="quarter" idx="19"/>
          </p:nvPr>
        </p:nvSpPr>
        <p:spPr>
          <a:xfrm>
            <a:off x="4043731" y="0"/>
            <a:ext cx="2763715" cy="4467225"/>
          </a:xfrm>
          <a:custGeom>
            <a:avLst/>
            <a:gdLst>
              <a:gd name="connsiteX0" fmla="*/ 0 w 2763715"/>
              <a:gd name="connsiteY0" fmla="*/ 0 h 4467225"/>
              <a:gd name="connsiteX1" fmla="*/ 2763715 w 2763715"/>
              <a:gd name="connsiteY1" fmla="*/ 0 h 4467225"/>
              <a:gd name="connsiteX2" fmla="*/ 2763715 w 2763715"/>
              <a:gd name="connsiteY2" fmla="*/ 4467225 h 4467225"/>
              <a:gd name="connsiteX3" fmla="*/ 0 w 2763715"/>
              <a:gd name="connsiteY3" fmla="*/ 4467225 h 4467225"/>
            </a:gdLst>
            <a:ahLst/>
            <a:cxnLst>
              <a:cxn ang="0">
                <a:pos x="connsiteX0" y="connsiteY0"/>
              </a:cxn>
              <a:cxn ang="0">
                <a:pos x="connsiteX1" y="connsiteY1"/>
              </a:cxn>
              <a:cxn ang="0">
                <a:pos x="connsiteX2" y="connsiteY2"/>
              </a:cxn>
              <a:cxn ang="0">
                <a:pos x="connsiteX3" y="connsiteY3"/>
              </a:cxn>
            </a:cxnLst>
            <a:rect l="l" t="t" r="r" b="b"/>
            <a:pathLst>
              <a:path w="2763715" h="4467225">
                <a:moveTo>
                  <a:pt x="0" y="0"/>
                </a:moveTo>
                <a:lnTo>
                  <a:pt x="2763715" y="0"/>
                </a:lnTo>
                <a:lnTo>
                  <a:pt x="2763715" y="4467225"/>
                </a:lnTo>
                <a:lnTo>
                  <a:pt x="0" y="4467225"/>
                </a:lnTo>
                <a:close/>
              </a:path>
            </a:pathLst>
          </a:custGeom>
        </p:spPr>
        <p:txBody>
          <a:bodyPr wrap="square" anchor="ctr">
            <a:noAutofit/>
          </a:bodyPr>
          <a:lstStyle>
            <a:lvl1pPr marL="0" indent="0" algn="ctr">
              <a:buNone/>
              <a:defRPr sz="1200"/>
            </a:lvl1pPr>
          </a:lstStyle>
          <a:p>
            <a:endParaRPr lang="en-US"/>
          </a:p>
        </p:txBody>
      </p:sp>
      <p:sp>
        <p:nvSpPr>
          <p:cNvPr id="6" name="Picture Placeholder 13">
            <a:extLst>
              <a:ext uri="{FF2B5EF4-FFF2-40B4-BE49-F238E27FC236}">
                <a16:creationId xmlns:a16="http://schemas.microsoft.com/office/drawing/2014/main" id="{B9532737-0B3F-4757-AAC5-73DFA24959E5}"/>
              </a:ext>
            </a:extLst>
          </p:cNvPr>
          <p:cNvSpPr>
            <a:spLocks noGrp="1"/>
          </p:cNvSpPr>
          <p:nvPr>
            <p:ph type="pic" sz="quarter" idx="17"/>
          </p:nvPr>
        </p:nvSpPr>
        <p:spPr>
          <a:xfrm>
            <a:off x="6807446" y="0"/>
            <a:ext cx="2763715" cy="4467225"/>
          </a:xfrm>
          <a:custGeom>
            <a:avLst/>
            <a:gdLst>
              <a:gd name="connsiteX0" fmla="*/ 0 w 2763715"/>
              <a:gd name="connsiteY0" fmla="*/ 0 h 4467225"/>
              <a:gd name="connsiteX1" fmla="*/ 2763715 w 2763715"/>
              <a:gd name="connsiteY1" fmla="*/ 0 h 4467225"/>
              <a:gd name="connsiteX2" fmla="*/ 2763715 w 2763715"/>
              <a:gd name="connsiteY2" fmla="*/ 4467225 h 4467225"/>
              <a:gd name="connsiteX3" fmla="*/ 0 w 2763715"/>
              <a:gd name="connsiteY3" fmla="*/ 4467225 h 4467225"/>
            </a:gdLst>
            <a:ahLst/>
            <a:cxnLst>
              <a:cxn ang="0">
                <a:pos x="connsiteX0" y="connsiteY0"/>
              </a:cxn>
              <a:cxn ang="0">
                <a:pos x="connsiteX1" y="connsiteY1"/>
              </a:cxn>
              <a:cxn ang="0">
                <a:pos x="connsiteX2" y="connsiteY2"/>
              </a:cxn>
              <a:cxn ang="0">
                <a:pos x="connsiteX3" y="connsiteY3"/>
              </a:cxn>
            </a:cxnLst>
            <a:rect l="l" t="t" r="r" b="b"/>
            <a:pathLst>
              <a:path w="2763715" h="4467225">
                <a:moveTo>
                  <a:pt x="0" y="0"/>
                </a:moveTo>
                <a:lnTo>
                  <a:pt x="2763715" y="0"/>
                </a:lnTo>
                <a:lnTo>
                  <a:pt x="2763715" y="4467225"/>
                </a:lnTo>
                <a:lnTo>
                  <a:pt x="0" y="4467225"/>
                </a:lnTo>
                <a:close/>
              </a:path>
            </a:pathLst>
          </a:custGeom>
        </p:spPr>
        <p:txBody>
          <a:bodyPr wrap="square" anchor="ctr">
            <a:noAutofit/>
          </a:bodyPr>
          <a:lstStyle>
            <a:lvl1pPr marL="0" indent="0" algn="ctr">
              <a:buNone/>
              <a:defRPr sz="1200"/>
            </a:lvl1pPr>
          </a:lstStyle>
          <a:p>
            <a:endParaRPr lang="en-US"/>
          </a:p>
        </p:txBody>
      </p:sp>
      <p:sp>
        <p:nvSpPr>
          <p:cNvPr id="7" name="Picture Placeholder 12">
            <a:extLst>
              <a:ext uri="{FF2B5EF4-FFF2-40B4-BE49-F238E27FC236}">
                <a16:creationId xmlns:a16="http://schemas.microsoft.com/office/drawing/2014/main" id="{F33BD950-AD80-4128-8C55-E614253AF6A3}"/>
              </a:ext>
            </a:extLst>
          </p:cNvPr>
          <p:cNvSpPr>
            <a:spLocks noGrp="1"/>
          </p:cNvSpPr>
          <p:nvPr>
            <p:ph type="pic" sz="quarter" idx="18"/>
          </p:nvPr>
        </p:nvSpPr>
        <p:spPr>
          <a:xfrm>
            <a:off x="9571161" y="0"/>
            <a:ext cx="2620840" cy="4467225"/>
          </a:xfrm>
          <a:custGeom>
            <a:avLst/>
            <a:gdLst>
              <a:gd name="connsiteX0" fmla="*/ 0 w 2620840"/>
              <a:gd name="connsiteY0" fmla="*/ 0 h 4467225"/>
              <a:gd name="connsiteX1" fmla="*/ 2620840 w 2620840"/>
              <a:gd name="connsiteY1" fmla="*/ 0 h 4467225"/>
              <a:gd name="connsiteX2" fmla="*/ 2620840 w 2620840"/>
              <a:gd name="connsiteY2" fmla="*/ 4467225 h 4467225"/>
              <a:gd name="connsiteX3" fmla="*/ 0 w 2620840"/>
              <a:gd name="connsiteY3" fmla="*/ 4467225 h 4467225"/>
            </a:gdLst>
            <a:ahLst/>
            <a:cxnLst>
              <a:cxn ang="0">
                <a:pos x="connsiteX0" y="connsiteY0"/>
              </a:cxn>
              <a:cxn ang="0">
                <a:pos x="connsiteX1" y="connsiteY1"/>
              </a:cxn>
              <a:cxn ang="0">
                <a:pos x="connsiteX2" y="connsiteY2"/>
              </a:cxn>
              <a:cxn ang="0">
                <a:pos x="connsiteX3" y="connsiteY3"/>
              </a:cxn>
            </a:cxnLst>
            <a:rect l="l" t="t" r="r" b="b"/>
            <a:pathLst>
              <a:path w="2620840" h="4467225">
                <a:moveTo>
                  <a:pt x="0" y="0"/>
                </a:moveTo>
                <a:lnTo>
                  <a:pt x="2620840" y="0"/>
                </a:lnTo>
                <a:lnTo>
                  <a:pt x="2620840" y="4467225"/>
                </a:lnTo>
                <a:lnTo>
                  <a:pt x="0" y="4467225"/>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35449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95_Full Image without Header &amp; Footer">
    <p:spTree>
      <p:nvGrpSpPr>
        <p:cNvPr id="1" name=""/>
        <p:cNvGrpSpPr/>
        <p:nvPr/>
      </p:nvGrpSpPr>
      <p:grpSpPr>
        <a:xfrm>
          <a:off x="0" y="0"/>
          <a:ext cx="0" cy="0"/>
          <a:chOff x="0" y="0"/>
          <a:chExt cx="0" cy="0"/>
        </a:xfrm>
      </p:grpSpPr>
      <p:sp>
        <p:nvSpPr>
          <p:cNvPr id="8" name="Picture Placeholder 16">
            <a:extLst>
              <a:ext uri="{FF2B5EF4-FFF2-40B4-BE49-F238E27FC236}">
                <a16:creationId xmlns:a16="http://schemas.microsoft.com/office/drawing/2014/main" id="{09A64BBF-5420-4E1C-AE7D-1BBAF269D6E3}"/>
              </a:ext>
            </a:extLst>
          </p:cNvPr>
          <p:cNvSpPr>
            <a:spLocks noGrp="1"/>
          </p:cNvSpPr>
          <p:nvPr>
            <p:ph type="pic" sz="quarter" idx="16"/>
          </p:nvPr>
        </p:nvSpPr>
        <p:spPr>
          <a:xfrm>
            <a:off x="0" y="0"/>
            <a:ext cx="3048000" cy="6858000"/>
          </a:xfrm>
          <a:custGeom>
            <a:avLst/>
            <a:gdLst>
              <a:gd name="connsiteX0" fmla="*/ 0 w 3048000"/>
              <a:gd name="connsiteY0" fmla="*/ 0 h 6858000"/>
              <a:gd name="connsiteX1" fmla="*/ 3048000 w 3048000"/>
              <a:gd name="connsiteY1" fmla="*/ 0 h 6858000"/>
              <a:gd name="connsiteX2" fmla="*/ 3048000 w 3048000"/>
              <a:gd name="connsiteY2" fmla="*/ 6858000 h 6858000"/>
              <a:gd name="connsiteX3" fmla="*/ 0 w 3048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048000" h="6858000">
                <a:moveTo>
                  <a:pt x="0" y="0"/>
                </a:moveTo>
                <a:lnTo>
                  <a:pt x="3048000" y="0"/>
                </a:lnTo>
                <a:lnTo>
                  <a:pt x="3048000" y="6858000"/>
                </a:lnTo>
                <a:lnTo>
                  <a:pt x="0" y="6858000"/>
                </a:lnTo>
                <a:close/>
              </a:path>
            </a:pathLst>
          </a:custGeom>
        </p:spPr>
        <p:txBody>
          <a:bodyPr wrap="square" anchor="ctr">
            <a:noAutofit/>
          </a:bodyPr>
          <a:lstStyle>
            <a:lvl1pPr marL="0" indent="0" algn="ctr">
              <a:buNone/>
              <a:defRPr sz="1200"/>
            </a:lvl1pPr>
          </a:lstStyle>
          <a:p>
            <a:endParaRPr lang="en-US"/>
          </a:p>
        </p:txBody>
      </p:sp>
      <p:sp>
        <p:nvSpPr>
          <p:cNvPr id="9" name="Picture Placeholder 17">
            <a:extLst>
              <a:ext uri="{FF2B5EF4-FFF2-40B4-BE49-F238E27FC236}">
                <a16:creationId xmlns:a16="http://schemas.microsoft.com/office/drawing/2014/main" id="{E1EBBB5D-8C8D-4027-9890-0FA13FC3634E}"/>
              </a:ext>
            </a:extLst>
          </p:cNvPr>
          <p:cNvSpPr>
            <a:spLocks noGrp="1"/>
          </p:cNvSpPr>
          <p:nvPr>
            <p:ph type="pic" sz="quarter" idx="17"/>
          </p:nvPr>
        </p:nvSpPr>
        <p:spPr>
          <a:xfrm>
            <a:off x="3048000" y="0"/>
            <a:ext cx="3048000" cy="6858000"/>
          </a:xfrm>
          <a:custGeom>
            <a:avLst/>
            <a:gdLst>
              <a:gd name="connsiteX0" fmla="*/ 0 w 3048000"/>
              <a:gd name="connsiteY0" fmla="*/ 0 h 6858000"/>
              <a:gd name="connsiteX1" fmla="*/ 3048000 w 3048000"/>
              <a:gd name="connsiteY1" fmla="*/ 0 h 6858000"/>
              <a:gd name="connsiteX2" fmla="*/ 3048000 w 3048000"/>
              <a:gd name="connsiteY2" fmla="*/ 6858000 h 6858000"/>
              <a:gd name="connsiteX3" fmla="*/ 0 w 3048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048000" h="6858000">
                <a:moveTo>
                  <a:pt x="0" y="0"/>
                </a:moveTo>
                <a:lnTo>
                  <a:pt x="3048000" y="0"/>
                </a:lnTo>
                <a:lnTo>
                  <a:pt x="3048000" y="6858000"/>
                </a:lnTo>
                <a:lnTo>
                  <a:pt x="0" y="6858000"/>
                </a:lnTo>
                <a:close/>
              </a:path>
            </a:pathLst>
          </a:custGeom>
        </p:spPr>
        <p:txBody>
          <a:bodyPr wrap="square" anchor="ctr">
            <a:noAutofit/>
          </a:bodyPr>
          <a:lstStyle>
            <a:lvl1pPr marL="0" indent="0" algn="ctr">
              <a:buNone/>
              <a:defRPr sz="1200"/>
            </a:lvl1pPr>
          </a:lstStyle>
          <a:p>
            <a:endParaRPr lang="en-US"/>
          </a:p>
        </p:txBody>
      </p:sp>
      <p:sp>
        <p:nvSpPr>
          <p:cNvPr id="10" name="Picture Placeholder 18">
            <a:extLst>
              <a:ext uri="{FF2B5EF4-FFF2-40B4-BE49-F238E27FC236}">
                <a16:creationId xmlns:a16="http://schemas.microsoft.com/office/drawing/2014/main" id="{34DD4D9B-E717-4CD6-8D80-C2806A48D232}"/>
              </a:ext>
            </a:extLst>
          </p:cNvPr>
          <p:cNvSpPr>
            <a:spLocks noGrp="1"/>
          </p:cNvSpPr>
          <p:nvPr>
            <p:ph type="pic" sz="quarter" idx="18"/>
          </p:nvPr>
        </p:nvSpPr>
        <p:spPr>
          <a:xfrm>
            <a:off x="6096000" y="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chor="ctr">
            <a:noAutofit/>
          </a:bodyPr>
          <a:lstStyle>
            <a:lvl1pPr marL="0" indent="0" algn="ctr">
              <a:buNone/>
              <a:defRPr sz="1200"/>
            </a:lvl1pPr>
          </a:lstStyle>
          <a:p>
            <a:endParaRPr lang="en-US"/>
          </a:p>
        </p:txBody>
      </p:sp>
      <p:sp>
        <p:nvSpPr>
          <p:cNvPr id="11" name="Picture Placeholder 22">
            <a:extLst>
              <a:ext uri="{FF2B5EF4-FFF2-40B4-BE49-F238E27FC236}">
                <a16:creationId xmlns:a16="http://schemas.microsoft.com/office/drawing/2014/main" id="{D35B3E83-CC76-4A64-8CA7-D9B8881D17E5}"/>
              </a:ext>
            </a:extLst>
          </p:cNvPr>
          <p:cNvSpPr>
            <a:spLocks noGrp="1"/>
          </p:cNvSpPr>
          <p:nvPr>
            <p:ph type="pic" sz="quarter" idx="20"/>
          </p:nvPr>
        </p:nvSpPr>
        <p:spPr>
          <a:xfrm>
            <a:off x="6096000" y="342900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chor="ctr">
            <a:noAutofit/>
          </a:bodyPr>
          <a:lstStyle>
            <a:lvl1pPr marL="0" indent="0" algn="ctr">
              <a:buNone/>
              <a:defRPr sz="1200"/>
            </a:lvl1pPr>
          </a:lstStyle>
          <a:p>
            <a:endParaRPr lang="en-US"/>
          </a:p>
        </p:txBody>
      </p:sp>
      <p:sp>
        <p:nvSpPr>
          <p:cNvPr id="12" name="Picture Placeholder 23">
            <a:extLst>
              <a:ext uri="{FF2B5EF4-FFF2-40B4-BE49-F238E27FC236}">
                <a16:creationId xmlns:a16="http://schemas.microsoft.com/office/drawing/2014/main" id="{FD1D8D76-A5D2-4A18-A548-0954666482E5}"/>
              </a:ext>
            </a:extLst>
          </p:cNvPr>
          <p:cNvSpPr>
            <a:spLocks noGrp="1"/>
          </p:cNvSpPr>
          <p:nvPr>
            <p:ph type="pic" sz="quarter" idx="21"/>
          </p:nvPr>
        </p:nvSpPr>
        <p:spPr>
          <a:xfrm>
            <a:off x="9144000" y="342900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chor="ctr">
            <a:noAutofit/>
          </a:bodyPr>
          <a:lstStyle>
            <a:lvl1pPr marL="0" indent="0" algn="ctr">
              <a:buNone/>
              <a:defRPr sz="1200"/>
            </a:lvl1pPr>
          </a:lstStyle>
          <a:p>
            <a:endParaRPr lang="en-US"/>
          </a:p>
        </p:txBody>
      </p:sp>
      <p:sp>
        <p:nvSpPr>
          <p:cNvPr id="13" name="Picture Placeholder 19">
            <a:extLst>
              <a:ext uri="{FF2B5EF4-FFF2-40B4-BE49-F238E27FC236}">
                <a16:creationId xmlns:a16="http://schemas.microsoft.com/office/drawing/2014/main" id="{B9EB7C37-4367-480B-81B0-F3AF1657B045}"/>
              </a:ext>
            </a:extLst>
          </p:cNvPr>
          <p:cNvSpPr>
            <a:spLocks noGrp="1"/>
          </p:cNvSpPr>
          <p:nvPr>
            <p:ph type="pic" sz="quarter" idx="19"/>
          </p:nvPr>
        </p:nvSpPr>
        <p:spPr>
          <a:xfrm>
            <a:off x="9144000" y="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chor="ctr">
            <a:noAutofit/>
          </a:bodyPr>
          <a:lstStyle>
            <a:lvl1pPr marL="0" indent="0" algn="ctr">
              <a:buNone/>
              <a:defRPr sz="1200"/>
            </a:lvl1pPr>
          </a:lstStyle>
          <a:p>
            <a:endParaRPr lang="en-US"/>
          </a:p>
        </p:txBody>
      </p:sp>
      <p:sp>
        <p:nvSpPr>
          <p:cNvPr id="14" name="TextBox 13">
            <a:extLst>
              <a:ext uri="{FF2B5EF4-FFF2-40B4-BE49-F238E27FC236}">
                <a16:creationId xmlns:a16="http://schemas.microsoft.com/office/drawing/2014/main" id="{3B40D31F-8CF8-47FB-A611-B0A273EED3BB}"/>
              </a:ext>
            </a:extLst>
          </p:cNvPr>
          <p:cNvSpPr txBox="1"/>
          <p:nvPr userDrawn="1"/>
        </p:nvSpPr>
        <p:spPr>
          <a:xfrm>
            <a:off x="2533650" y="0"/>
            <a:ext cx="57150"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5025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8_Full Image without Header &amp; Footer">
    <p:spTree>
      <p:nvGrpSpPr>
        <p:cNvPr id="1" name=""/>
        <p:cNvGrpSpPr/>
        <p:nvPr/>
      </p:nvGrpSpPr>
      <p:grpSpPr>
        <a:xfrm>
          <a:off x="0" y="0"/>
          <a:ext cx="0" cy="0"/>
          <a:chOff x="0" y="0"/>
          <a:chExt cx="0" cy="0"/>
        </a:xfrm>
      </p:grpSpPr>
      <p:sp>
        <p:nvSpPr>
          <p:cNvPr id="3" name="Picture Placeholder 17">
            <a:extLst>
              <a:ext uri="{FF2B5EF4-FFF2-40B4-BE49-F238E27FC236}">
                <a16:creationId xmlns:a16="http://schemas.microsoft.com/office/drawing/2014/main" id="{51C166E8-2A9C-459E-954B-653A208CB3D8}"/>
              </a:ext>
            </a:extLst>
          </p:cNvPr>
          <p:cNvSpPr>
            <a:spLocks noGrp="1"/>
          </p:cNvSpPr>
          <p:nvPr>
            <p:ph type="pic" sz="quarter" idx="12"/>
          </p:nvPr>
        </p:nvSpPr>
        <p:spPr>
          <a:xfrm>
            <a:off x="5199495" y="2031678"/>
            <a:ext cx="1781836" cy="2242868"/>
          </a:xfrm>
          <a:custGeom>
            <a:avLst/>
            <a:gdLst>
              <a:gd name="connsiteX0" fmla="*/ 0 w 1781836"/>
              <a:gd name="connsiteY0" fmla="*/ 0 h 2242868"/>
              <a:gd name="connsiteX1" fmla="*/ 1781836 w 1781836"/>
              <a:gd name="connsiteY1" fmla="*/ 0 h 2242868"/>
              <a:gd name="connsiteX2" fmla="*/ 1781836 w 1781836"/>
              <a:gd name="connsiteY2" fmla="*/ 2242868 h 2242868"/>
              <a:gd name="connsiteX3" fmla="*/ 0 w 1781836"/>
              <a:gd name="connsiteY3" fmla="*/ 2242868 h 2242868"/>
            </a:gdLst>
            <a:ahLst/>
            <a:cxnLst>
              <a:cxn ang="0">
                <a:pos x="connsiteX0" y="connsiteY0"/>
              </a:cxn>
              <a:cxn ang="0">
                <a:pos x="connsiteX1" y="connsiteY1"/>
              </a:cxn>
              <a:cxn ang="0">
                <a:pos x="connsiteX2" y="connsiteY2"/>
              </a:cxn>
              <a:cxn ang="0">
                <a:pos x="connsiteX3" y="connsiteY3"/>
              </a:cxn>
            </a:cxnLst>
            <a:rect l="l" t="t" r="r" b="b"/>
            <a:pathLst>
              <a:path w="1781836" h="2242868">
                <a:moveTo>
                  <a:pt x="0" y="0"/>
                </a:moveTo>
                <a:lnTo>
                  <a:pt x="1781836" y="0"/>
                </a:lnTo>
                <a:lnTo>
                  <a:pt x="1781836" y="2242868"/>
                </a:lnTo>
                <a:lnTo>
                  <a:pt x="0" y="2242868"/>
                </a:lnTo>
                <a:close/>
              </a:path>
            </a:pathLst>
          </a:custGeom>
        </p:spPr>
        <p:txBody>
          <a:bodyPr wrap="square">
            <a:noAutofit/>
          </a:bodyPr>
          <a:lstStyle/>
          <a:p>
            <a:endParaRPr lang="en-US"/>
          </a:p>
        </p:txBody>
      </p:sp>
      <p:sp>
        <p:nvSpPr>
          <p:cNvPr id="4" name="Picture Placeholder 18">
            <a:extLst>
              <a:ext uri="{FF2B5EF4-FFF2-40B4-BE49-F238E27FC236}">
                <a16:creationId xmlns:a16="http://schemas.microsoft.com/office/drawing/2014/main" id="{3DD40AA0-B471-4527-8757-3C46F9999B7B}"/>
              </a:ext>
            </a:extLst>
          </p:cNvPr>
          <p:cNvSpPr>
            <a:spLocks noGrp="1"/>
          </p:cNvSpPr>
          <p:nvPr>
            <p:ph type="pic" sz="quarter" idx="13"/>
          </p:nvPr>
        </p:nvSpPr>
        <p:spPr>
          <a:xfrm>
            <a:off x="8678501" y="2031678"/>
            <a:ext cx="1781836" cy="2242868"/>
          </a:xfrm>
          <a:custGeom>
            <a:avLst/>
            <a:gdLst>
              <a:gd name="connsiteX0" fmla="*/ 0 w 1781836"/>
              <a:gd name="connsiteY0" fmla="*/ 0 h 2242868"/>
              <a:gd name="connsiteX1" fmla="*/ 1781836 w 1781836"/>
              <a:gd name="connsiteY1" fmla="*/ 0 h 2242868"/>
              <a:gd name="connsiteX2" fmla="*/ 1781836 w 1781836"/>
              <a:gd name="connsiteY2" fmla="*/ 2242868 h 2242868"/>
              <a:gd name="connsiteX3" fmla="*/ 0 w 1781836"/>
              <a:gd name="connsiteY3" fmla="*/ 2242868 h 2242868"/>
            </a:gdLst>
            <a:ahLst/>
            <a:cxnLst>
              <a:cxn ang="0">
                <a:pos x="connsiteX0" y="connsiteY0"/>
              </a:cxn>
              <a:cxn ang="0">
                <a:pos x="connsiteX1" y="connsiteY1"/>
              </a:cxn>
              <a:cxn ang="0">
                <a:pos x="connsiteX2" y="connsiteY2"/>
              </a:cxn>
              <a:cxn ang="0">
                <a:pos x="connsiteX3" y="connsiteY3"/>
              </a:cxn>
            </a:cxnLst>
            <a:rect l="l" t="t" r="r" b="b"/>
            <a:pathLst>
              <a:path w="1781836" h="2242868">
                <a:moveTo>
                  <a:pt x="0" y="0"/>
                </a:moveTo>
                <a:lnTo>
                  <a:pt x="1781836" y="0"/>
                </a:lnTo>
                <a:lnTo>
                  <a:pt x="1781836" y="2242868"/>
                </a:lnTo>
                <a:lnTo>
                  <a:pt x="0" y="2242868"/>
                </a:lnTo>
                <a:close/>
              </a:path>
            </a:pathLst>
          </a:custGeom>
        </p:spPr>
        <p:txBody>
          <a:bodyPr wrap="square">
            <a:noAutofit/>
          </a:bodyPr>
          <a:lstStyle/>
          <a:p>
            <a:endParaRPr lang="en-US"/>
          </a:p>
        </p:txBody>
      </p:sp>
      <p:sp>
        <p:nvSpPr>
          <p:cNvPr id="5" name="Picture Placeholder 16">
            <a:extLst>
              <a:ext uri="{FF2B5EF4-FFF2-40B4-BE49-F238E27FC236}">
                <a16:creationId xmlns:a16="http://schemas.microsoft.com/office/drawing/2014/main" id="{F3686AC5-55A5-4463-90C8-243E219BEDB0}"/>
              </a:ext>
            </a:extLst>
          </p:cNvPr>
          <p:cNvSpPr>
            <a:spLocks noGrp="1"/>
          </p:cNvSpPr>
          <p:nvPr>
            <p:ph type="pic" sz="quarter" idx="11"/>
          </p:nvPr>
        </p:nvSpPr>
        <p:spPr>
          <a:xfrm>
            <a:off x="1720489" y="2031678"/>
            <a:ext cx="1781836" cy="2242868"/>
          </a:xfrm>
          <a:custGeom>
            <a:avLst/>
            <a:gdLst>
              <a:gd name="connsiteX0" fmla="*/ 0 w 1781836"/>
              <a:gd name="connsiteY0" fmla="*/ 0 h 2242868"/>
              <a:gd name="connsiteX1" fmla="*/ 1781836 w 1781836"/>
              <a:gd name="connsiteY1" fmla="*/ 0 h 2242868"/>
              <a:gd name="connsiteX2" fmla="*/ 1781836 w 1781836"/>
              <a:gd name="connsiteY2" fmla="*/ 2242868 h 2242868"/>
              <a:gd name="connsiteX3" fmla="*/ 0 w 1781836"/>
              <a:gd name="connsiteY3" fmla="*/ 2242868 h 2242868"/>
            </a:gdLst>
            <a:ahLst/>
            <a:cxnLst>
              <a:cxn ang="0">
                <a:pos x="connsiteX0" y="connsiteY0"/>
              </a:cxn>
              <a:cxn ang="0">
                <a:pos x="connsiteX1" y="connsiteY1"/>
              </a:cxn>
              <a:cxn ang="0">
                <a:pos x="connsiteX2" y="connsiteY2"/>
              </a:cxn>
              <a:cxn ang="0">
                <a:pos x="connsiteX3" y="connsiteY3"/>
              </a:cxn>
            </a:cxnLst>
            <a:rect l="l" t="t" r="r" b="b"/>
            <a:pathLst>
              <a:path w="1781836" h="2242868">
                <a:moveTo>
                  <a:pt x="0" y="0"/>
                </a:moveTo>
                <a:lnTo>
                  <a:pt x="1781836" y="0"/>
                </a:lnTo>
                <a:lnTo>
                  <a:pt x="1781836" y="2242868"/>
                </a:lnTo>
                <a:lnTo>
                  <a:pt x="0" y="2242868"/>
                </a:lnTo>
                <a:close/>
              </a:path>
            </a:pathLst>
          </a:custGeom>
        </p:spPr>
        <p:txBody>
          <a:bodyPr wrap="square">
            <a:noAutofit/>
          </a:bodyPr>
          <a:lstStyle/>
          <a:p>
            <a:endParaRPr lang="en-US"/>
          </a:p>
        </p:txBody>
      </p:sp>
    </p:spTree>
    <p:extLst>
      <p:ext uri="{BB962C8B-B14F-4D97-AF65-F5344CB8AC3E}">
        <p14:creationId xmlns:p14="http://schemas.microsoft.com/office/powerpoint/2010/main" val="239667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96_Full Image without Header &amp; Footer">
    <p:spTree>
      <p:nvGrpSpPr>
        <p:cNvPr id="1" name=""/>
        <p:cNvGrpSpPr/>
        <p:nvPr/>
      </p:nvGrpSpPr>
      <p:grpSpPr>
        <a:xfrm>
          <a:off x="0" y="0"/>
          <a:ext cx="0" cy="0"/>
          <a:chOff x="0" y="0"/>
          <a:chExt cx="0" cy="0"/>
        </a:xfrm>
      </p:grpSpPr>
      <p:sp>
        <p:nvSpPr>
          <p:cNvPr id="15" name="Picture Placeholder 7">
            <a:extLst>
              <a:ext uri="{FF2B5EF4-FFF2-40B4-BE49-F238E27FC236}">
                <a16:creationId xmlns:a16="http://schemas.microsoft.com/office/drawing/2014/main" id="{6FA8C698-1963-47BE-BC71-7CF2B75E43A9}"/>
              </a:ext>
            </a:extLst>
          </p:cNvPr>
          <p:cNvSpPr>
            <a:spLocks noGrp="1"/>
          </p:cNvSpPr>
          <p:nvPr>
            <p:ph type="pic" sz="quarter" idx="14"/>
          </p:nvPr>
        </p:nvSpPr>
        <p:spPr>
          <a:xfrm>
            <a:off x="4667250" y="2514601"/>
            <a:ext cx="2857500" cy="4343399"/>
          </a:xfrm>
          <a:custGeom>
            <a:avLst/>
            <a:gdLst>
              <a:gd name="connsiteX0" fmla="*/ 0 w 2857500"/>
              <a:gd name="connsiteY0" fmla="*/ 0 h 4343399"/>
              <a:gd name="connsiteX1" fmla="*/ 2857500 w 2857500"/>
              <a:gd name="connsiteY1" fmla="*/ 0 h 4343399"/>
              <a:gd name="connsiteX2" fmla="*/ 2857500 w 2857500"/>
              <a:gd name="connsiteY2" fmla="*/ 4343399 h 4343399"/>
              <a:gd name="connsiteX3" fmla="*/ 0 w 2857500"/>
              <a:gd name="connsiteY3" fmla="*/ 4343399 h 4343399"/>
            </a:gdLst>
            <a:ahLst/>
            <a:cxnLst>
              <a:cxn ang="0">
                <a:pos x="connsiteX0" y="connsiteY0"/>
              </a:cxn>
              <a:cxn ang="0">
                <a:pos x="connsiteX1" y="connsiteY1"/>
              </a:cxn>
              <a:cxn ang="0">
                <a:pos x="connsiteX2" y="connsiteY2"/>
              </a:cxn>
              <a:cxn ang="0">
                <a:pos x="connsiteX3" y="connsiteY3"/>
              </a:cxn>
            </a:cxnLst>
            <a:rect l="l" t="t" r="r" b="b"/>
            <a:pathLst>
              <a:path w="2857500" h="4343399">
                <a:moveTo>
                  <a:pt x="0" y="0"/>
                </a:moveTo>
                <a:lnTo>
                  <a:pt x="2857500" y="0"/>
                </a:lnTo>
                <a:lnTo>
                  <a:pt x="2857500" y="4343399"/>
                </a:lnTo>
                <a:lnTo>
                  <a:pt x="0" y="4343399"/>
                </a:lnTo>
                <a:close/>
              </a:path>
            </a:pathLst>
          </a:custGeom>
        </p:spPr>
        <p:txBody>
          <a:bodyPr wrap="square" anchor="ctr">
            <a:noAutofit/>
          </a:bodyPr>
          <a:lstStyle>
            <a:lvl1pPr marL="0" indent="0" algn="ctr">
              <a:buNone/>
              <a:defRPr sz="1200"/>
            </a:lvl1pPr>
          </a:lstStyle>
          <a:p>
            <a:endParaRPr lang="en-US"/>
          </a:p>
        </p:txBody>
      </p:sp>
      <p:sp>
        <p:nvSpPr>
          <p:cNvPr id="16" name="Picture Placeholder 5">
            <a:extLst>
              <a:ext uri="{FF2B5EF4-FFF2-40B4-BE49-F238E27FC236}">
                <a16:creationId xmlns:a16="http://schemas.microsoft.com/office/drawing/2014/main" id="{A27FFCA6-471C-4616-A5C7-79842359C210}"/>
              </a:ext>
            </a:extLst>
          </p:cNvPr>
          <p:cNvSpPr>
            <a:spLocks noGrp="1"/>
          </p:cNvSpPr>
          <p:nvPr>
            <p:ph type="pic" sz="quarter" idx="13"/>
          </p:nvPr>
        </p:nvSpPr>
        <p:spPr>
          <a:xfrm>
            <a:off x="7524750" y="1"/>
            <a:ext cx="2286000" cy="2514600"/>
          </a:xfrm>
          <a:custGeom>
            <a:avLst/>
            <a:gdLst>
              <a:gd name="connsiteX0" fmla="*/ 0 w 2286000"/>
              <a:gd name="connsiteY0" fmla="*/ 0 h 2514600"/>
              <a:gd name="connsiteX1" fmla="*/ 2286000 w 2286000"/>
              <a:gd name="connsiteY1" fmla="*/ 0 h 2514600"/>
              <a:gd name="connsiteX2" fmla="*/ 2286000 w 2286000"/>
              <a:gd name="connsiteY2" fmla="*/ 2514600 h 2514600"/>
              <a:gd name="connsiteX3" fmla="*/ 0 w 2286000"/>
              <a:gd name="connsiteY3" fmla="*/ 2514600 h 2514600"/>
            </a:gdLst>
            <a:ahLst/>
            <a:cxnLst>
              <a:cxn ang="0">
                <a:pos x="connsiteX0" y="connsiteY0"/>
              </a:cxn>
              <a:cxn ang="0">
                <a:pos x="connsiteX1" y="connsiteY1"/>
              </a:cxn>
              <a:cxn ang="0">
                <a:pos x="connsiteX2" y="connsiteY2"/>
              </a:cxn>
              <a:cxn ang="0">
                <a:pos x="connsiteX3" y="connsiteY3"/>
              </a:cxn>
            </a:cxnLst>
            <a:rect l="l" t="t" r="r" b="b"/>
            <a:pathLst>
              <a:path w="2286000" h="2514600">
                <a:moveTo>
                  <a:pt x="0" y="0"/>
                </a:moveTo>
                <a:lnTo>
                  <a:pt x="2286000" y="0"/>
                </a:lnTo>
                <a:lnTo>
                  <a:pt x="2286000" y="2514600"/>
                </a:lnTo>
                <a:lnTo>
                  <a:pt x="0" y="251460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603609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9_Full Image without Header &amp; Footer">
    <p:spTree>
      <p:nvGrpSpPr>
        <p:cNvPr id="1" name=""/>
        <p:cNvGrpSpPr/>
        <p:nvPr/>
      </p:nvGrpSpPr>
      <p:grpSpPr>
        <a:xfrm>
          <a:off x="0" y="0"/>
          <a:ext cx="0" cy="0"/>
          <a:chOff x="0" y="0"/>
          <a:chExt cx="0" cy="0"/>
        </a:xfrm>
      </p:grpSpPr>
      <p:sp>
        <p:nvSpPr>
          <p:cNvPr id="6" name="Picture Placeholder 28">
            <a:extLst>
              <a:ext uri="{FF2B5EF4-FFF2-40B4-BE49-F238E27FC236}">
                <a16:creationId xmlns:a16="http://schemas.microsoft.com/office/drawing/2014/main" id="{2054B92B-A282-4D80-9D50-ED7A4972610C}"/>
              </a:ext>
            </a:extLst>
          </p:cNvPr>
          <p:cNvSpPr>
            <a:spLocks noGrp="1"/>
          </p:cNvSpPr>
          <p:nvPr>
            <p:ph type="pic" sz="quarter" idx="14"/>
          </p:nvPr>
        </p:nvSpPr>
        <p:spPr>
          <a:xfrm>
            <a:off x="4631242" y="1959696"/>
            <a:ext cx="1242204" cy="1242204"/>
          </a:xfrm>
          <a:prstGeom prst="rect">
            <a:avLst/>
          </a:prstGeom>
        </p:spPr>
        <p:txBody>
          <a:bodyPr wrap="square">
            <a:noAutofit/>
          </a:bodyPr>
          <a:lstStyle/>
          <a:p>
            <a:endParaRPr lang="en-US"/>
          </a:p>
        </p:txBody>
      </p:sp>
      <p:sp>
        <p:nvSpPr>
          <p:cNvPr id="7" name="Picture Placeholder 27">
            <a:extLst>
              <a:ext uri="{FF2B5EF4-FFF2-40B4-BE49-F238E27FC236}">
                <a16:creationId xmlns:a16="http://schemas.microsoft.com/office/drawing/2014/main" id="{2DC563FD-A25E-4DB3-A460-833717A3D391}"/>
              </a:ext>
            </a:extLst>
          </p:cNvPr>
          <p:cNvSpPr>
            <a:spLocks noGrp="1"/>
          </p:cNvSpPr>
          <p:nvPr>
            <p:ph type="pic" sz="quarter" idx="15"/>
          </p:nvPr>
        </p:nvSpPr>
        <p:spPr>
          <a:xfrm>
            <a:off x="1071259" y="4129949"/>
            <a:ext cx="1242204" cy="1242204"/>
          </a:xfrm>
          <a:prstGeom prst="rect">
            <a:avLst/>
          </a:prstGeom>
        </p:spPr>
        <p:txBody>
          <a:bodyPr wrap="square">
            <a:noAutofit/>
          </a:bodyPr>
          <a:lstStyle/>
          <a:p>
            <a:endParaRPr lang="en-US"/>
          </a:p>
        </p:txBody>
      </p:sp>
      <p:sp>
        <p:nvSpPr>
          <p:cNvPr id="8" name="Picture Placeholder 29">
            <a:extLst>
              <a:ext uri="{FF2B5EF4-FFF2-40B4-BE49-F238E27FC236}">
                <a16:creationId xmlns:a16="http://schemas.microsoft.com/office/drawing/2014/main" id="{7BDB1B77-01D8-4C81-85A0-A89DB3157F27}"/>
              </a:ext>
            </a:extLst>
          </p:cNvPr>
          <p:cNvSpPr>
            <a:spLocks noGrp="1"/>
          </p:cNvSpPr>
          <p:nvPr>
            <p:ph type="pic" sz="quarter" idx="16"/>
          </p:nvPr>
        </p:nvSpPr>
        <p:spPr>
          <a:xfrm>
            <a:off x="4631242" y="4129949"/>
            <a:ext cx="1242204" cy="1242204"/>
          </a:xfrm>
          <a:prstGeom prst="rect">
            <a:avLst/>
          </a:prstGeom>
        </p:spPr>
        <p:txBody>
          <a:bodyPr wrap="square">
            <a:noAutofit/>
          </a:bodyPr>
          <a:lstStyle/>
          <a:p>
            <a:endParaRPr lang="en-US"/>
          </a:p>
        </p:txBody>
      </p:sp>
      <p:sp>
        <p:nvSpPr>
          <p:cNvPr id="9" name="Picture Placeholder 31">
            <a:extLst>
              <a:ext uri="{FF2B5EF4-FFF2-40B4-BE49-F238E27FC236}">
                <a16:creationId xmlns:a16="http://schemas.microsoft.com/office/drawing/2014/main" id="{98A8C974-06BF-410C-9491-A2CF6FE99156}"/>
              </a:ext>
            </a:extLst>
          </p:cNvPr>
          <p:cNvSpPr>
            <a:spLocks noGrp="1"/>
          </p:cNvSpPr>
          <p:nvPr>
            <p:ph type="pic" sz="quarter" idx="17"/>
          </p:nvPr>
        </p:nvSpPr>
        <p:spPr>
          <a:xfrm>
            <a:off x="8191225" y="1959696"/>
            <a:ext cx="1242204" cy="1242204"/>
          </a:xfrm>
          <a:prstGeom prst="rect">
            <a:avLst/>
          </a:prstGeom>
        </p:spPr>
        <p:txBody>
          <a:bodyPr wrap="square">
            <a:noAutofit/>
          </a:bodyPr>
          <a:lstStyle/>
          <a:p>
            <a:endParaRPr lang="en-US"/>
          </a:p>
        </p:txBody>
      </p:sp>
      <p:sp>
        <p:nvSpPr>
          <p:cNvPr id="10" name="Picture Placeholder 30">
            <a:extLst>
              <a:ext uri="{FF2B5EF4-FFF2-40B4-BE49-F238E27FC236}">
                <a16:creationId xmlns:a16="http://schemas.microsoft.com/office/drawing/2014/main" id="{0561ABB0-591D-4352-B70B-CC324BE9178C}"/>
              </a:ext>
            </a:extLst>
          </p:cNvPr>
          <p:cNvSpPr>
            <a:spLocks noGrp="1"/>
          </p:cNvSpPr>
          <p:nvPr>
            <p:ph type="pic" sz="quarter" idx="18"/>
          </p:nvPr>
        </p:nvSpPr>
        <p:spPr>
          <a:xfrm>
            <a:off x="8191225" y="4129949"/>
            <a:ext cx="1242204" cy="1242204"/>
          </a:xfrm>
          <a:prstGeom prst="rect">
            <a:avLst/>
          </a:prstGeom>
        </p:spPr>
        <p:txBody>
          <a:bodyPr wrap="square">
            <a:noAutofit/>
          </a:bodyPr>
          <a:lstStyle/>
          <a:p>
            <a:endParaRPr lang="en-US"/>
          </a:p>
        </p:txBody>
      </p:sp>
      <p:sp>
        <p:nvSpPr>
          <p:cNvPr id="11" name="Picture Placeholder 26">
            <a:extLst>
              <a:ext uri="{FF2B5EF4-FFF2-40B4-BE49-F238E27FC236}">
                <a16:creationId xmlns:a16="http://schemas.microsoft.com/office/drawing/2014/main" id="{205DE1D3-D7D0-44CA-BFB4-A6314503C7E5}"/>
              </a:ext>
            </a:extLst>
          </p:cNvPr>
          <p:cNvSpPr>
            <a:spLocks noGrp="1"/>
          </p:cNvSpPr>
          <p:nvPr>
            <p:ph type="pic" sz="quarter" idx="19"/>
          </p:nvPr>
        </p:nvSpPr>
        <p:spPr>
          <a:xfrm>
            <a:off x="1071259" y="1959696"/>
            <a:ext cx="1242204" cy="1242204"/>
          </a:xfrm>
          <a:prstGeom prst="rect">
            <a:avLst/>
          </a:prstGeom>
        </p:spPr>
        <p:txBody>
          <a:bodyPr wrap="square">
            <a:noAutofit/>
          </a:bodyPr>
          <a:lstStyle/>
          <a:p>
            <a:endParaRPr lang="en-US"/>
          </a:p>
        </p:txBody>
      </p:sp>
    </p:spTree>
    <p:extLst>
      <p:ext uri="{BB962C8B-B14F-4D97-AF65-F5344CB8AC3E}">
        <p14:creationId xmlns:p14="http://schemas.microsoft.com/office/powerpoint/2010/main" val="237131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6_Full Image without Header &amp; Footer">
    <p:spTree>
      <p:nvGrpSpPr>
        <p:cNvPr id="1" name=""/>
        <p:cNvGrpSpPr/>
        <p:nvPr/>
      </p:nvGrpSpPr>
      <p:grpSpPr>
        <a:xfrm>
          <a:off x="0" y="0"/>
          <a:ext cx="0" cy="0"/>
          <a:chOff x="0" y="0"/>
          <a:chExt cx="0" cy="0"/>
        </a:xfrm>
      </p:grpSpPr>
      <p:sp>
        <p:nvSpPr>
          <p:cNvPr id="3" name="Picture Placeholder 10">
            <a:extLst>
              <a:ext uri="{FF2B5EF4-FFF2-40B4-BE49-F238E27FC236}">
                <a16:creationId xmlns:a16="http://schemas.microsoft.com/office/drawing/2014/main" id="{9F52AC60-0FFA-4A17-9008-3972B85667AA}"/>
              </a:ext>
            </a:extLst>
          </p:cNvPr>
          <p:cNvSpPr>
            <a:spLocks noGrp="1"/>
          </p:cNvSpPr>
          <p:nvPr>
            <p:ph type="pic" sz="quarter" idx="11"/>
          </p:nvPr>
        </p:nvSpPr>
        <p:spPr>
          <a:xfrm>
            <a:off x="5010149" y="1785006"/>
            <a:ext cx="2371725" cy="1962150"/>
          </a:xfrm>
          <a:custGeom>
            <a:avLst/>
            <a:gdLst>
              <a:gd name="connsiteX0" fmla="*/ 0 w 2371725"/>
              <a:gd name="connsiteY0" fmla="*/ 0 h 1962150"/>
              <a:gd name="connsiteX1" fmla="*/ 2371725 w 2371725"/>
              <a:gd name="connsiteY1" fmla="*/ 0 h 1962150"/>
              <a:gd name="connsiteX2" fmla="*/ 2371725 w 2371725"/>
              <a:gd name="connsiteY2" fmla="*/ 1962150 h 1962150"/>
              <a:gd name="connsiteX3" fmla="*/ 0 w 2371725"/>
              <a:gd name="connsiteY3" fmla="*/ 1962150 h 1962150"/>
            </a:gdLst>
            <a:ahLst/>
            <a:cxnLst>
              <a:cxn ang="0">
                <a:pos x="connsiteX0" y="connsiteY0"/>
              </a:cxn>
              <a:cxn ang="0">
                <a:pos x="connsiteX1" y="connsiteY1"/>
              </a:cxn>
              <a:cxn ang="0">
                <a:pos x="connsiteX2" y="connsiteY2"/>
              </a:cxn>
              <a:cxn ang="0">
                <a:pos x="connsiteX3" y="connsiteY3"/>
              </a:cxn>
            </a:cxnLst>
            <a:rect l="l" t="t" r="r" b="b"/>
            <a:pathLst>
              <a:path w="2371725" h="1962150">
                <a:moveTo>
                  <a:pt x="0" y="0"/>
                </a:moveTo>
                <a:lnTo>
                  <a:pt x="2371725" y="0"/>
                </a:lnTo>
                <a:lnTo>
                  <a:pt x="2371725" y="1962150"/>
                </a:lnTo>
                <a:lnTo>
                  <a:pt x="0" y="1962150"/>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34143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2_Full Image without Header &amp; Foot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CEA5A9A-4EBA-4F53-B6B7-D7BAA3C0FAAA}"/>
              </a:ext>
            </a:extLst>
          </p:cNvPr>
          <p:cNvSpPr>
            <a:spLocks noGrp="1"/>
          </p:cNvSpPr>
          <p:nvPr>
            <p:ph type="pic" sz="quarter" idx="11"/>
          </p:nvPr>
        </p:nvSpPr>
        <p:spPr>
          <a:xfrm>
            <a:off x="890589" y="1740037"/>
            <a:ext cx="4916508" cy="2063418"/>
          </a:xfrm>
          <a:custGeom>
            <a:avLst/>
            <a:gdLst>
              <a:gd name="connsiteX0" fmla="*/ 0 w 4916508"/>
              <a:gd name="connsiteY0" fmla="*/ 0 h 2063418"/>
              <a:gd name="connsiteX1" fmla="*/ 4916508 w 4916508"/>
              <a:gd name="connsiteY1" fmla="*/ 0 h 2063418"/>
              <a:gd name="connsiteX2" fmla="*/ 4916508 w 4916508"/>
              <a:gd name="connsiteY2" fmla="*/ 2063418 h 2063418"/>
              <a:gd name="connsiteX3" fmla="*/ 0 w 4916508"/>
              <a:gd name="connsiteY3" fmla="*/ 2063418 h 2063418"/>
            </a:gdLst>
            <a:ahLst/>
            <a:cxnLst>
              <a:cxn ang="0">
                <a:pos x="connsiteX0" y="connsiteY0"/>
              </a:cxn>
              <a:cxn ang="0">
                <a:pos x="connsiteX1" y="connsiteY1"/>
              </a:cxn>
              <a:cxn ang="0">
                <a:pos x="connsiteX2" y="connsiteY2"/>
              </a:cxn>
              <a:cxn ang="0">
                <a:pos x="connsiteX3" y="connsiteY3"/>
              </a:cxn>
            </a:cxnLst>
            <a:rect l="l" t="t" r="r" b="b"/>
            <a:pathLst>
              <a:path w="4916508" h="2063418">
                <a:moveTo>
                  <a:pt x="0" y="0"/>
                </a:moveTo>
                <a:lnTo>
                  <a:pt x="4916508" y="0"/>
                </a:lnTo>
                <a:lnTo>
                  <a:pt x="4916508" y="2063418"/>
                </a:lnTo>
                <a:lnTo>
                  <a:pt x="0" y="2063418"/>
                </a:lnTo>
                <a:close/>
              </a:path>
            </a:pathLst>
          </a:custGeom>
        </p:spPr>
        <p:txBody>
          <a:bodyPr wrap="square" anchor="ctr">
            <a:noAutofit/>
          </a:bodyPr>
          <a:lstStyle>
            <a:lvl1pPr marL="0" indent="0" algn="ctr">
              <a:buNone/>
              <a:defRPr sz="1200"/>
            </a:lvl1pPr>
          </a:lstStyle>
          <a:p>
            <a:endParaRPr lang="en-US"/>
          </a:p>
        </p:txBody>
      </p:sp>
      <p:sp>
        <p:nvSpPr>
          <p:cNvPr id="9" name="Picture Placeholder 8">
            <a:extLst>
              <a:ext uri="{FF2B5EF4-FFF2-40B4-BE49-F238E27FC236}">
                <a16:creationId xmlns:a16="http://schemas.microsoft.com/office/drawing/2014/main" id="{2A452F7F-FB28-4786-8A57-515FCE055807}"/>
              </a:ext>
            </a:extLst>
          </p:cNvPr>
          <p:cNvSpPr>
            <a:spLocks noGrp="1"/>
          </p:cNvSpPr>
          <p:nvPr>
            <p:ph type="pic" sz="quarter" idx="12"/>
          </p:nvPr>
        </p:nvSpPr>
        <p:spPr>
          <a:xfrm>
            <a:off x="890589" y="3903994"/>
            <a:ext cx="4916508" cy="2063418"/>
          </a:xfrm>
          <a:custGeom>
            <a:avLst/>
            <a:gdLst>
              <a:gd name="connsiteX0" fmla="*/ 0 w 4916508"/>
              <a:gd name="connsiteY0" fmla="*/ 0 h 2063418"/>
              <a:gd name="connsiteX1" fmla="*/ 4916508 w 4916508"/>
              <a:gd name="connsiteY1" fmla="*/ 0 h 2063418"/>
              <a:gd name="connsiteX2" fmla="*/ 4916508 w 4916508"/>
              <a:gd name="connsiteY2" fmla="*/ 2063418 h 2063418"/>
              <a:gd name="connsiteX3" fmla="*/ 0 w 4916508"/>
              <a:gd name="connsiteY3" fmla="*/ 2063418 h 2063418"/>
            </a:gdLst>
            <a:ahLst/>
            <a:cxnLst>
              <a:cxn ang="0">
                <a:pos x="connsiteX0" y="connsiteY0"/>
              </a:cxn>
              <a:cxn ang="0">
                <a:pos x="connsiteX1" y="connsiteY1"/>
              </a:cxn>
              <a:cxn ang="0">
                <a:pos x="connsiteX2" y="connsiteY2"/>
              </a:cxn>
              <a:cxn ang="0">
                <a:pos x="connsiteX3" y="connsiteY3"/>
              </a:cxn>
            </a:cxnLst>
            <a:rect l="l" t="t" r="r" b="b"/>
            <a:pathLst>
              <a:path w="4916508" h="2063418">
                <a:moveTo>
                  <a:pt x="0" y="0"/>
                </a:moveTo>
                <a:lnTo>
                  <a:pt x="4916508" y="0"/>
                </a:lnTo>
                <a:lnTo>
                  <a:pt x="4916508" y="2063418"/>
                </a:lnTo>
                <a:lnTo>
                  <a:pt x="0" y="206341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40298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1_Full Image without Header &amp; Foot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031452A-3EA8-4C5B-8CC2-1B93BA722FF5}"/>
              </a:ext>
            </a:extLst>
          </p:cNvPr>
          <p:cNvSpPr>
            <a:spLocks noGrp="1"/>
          </p:cNvSpPr>
          <p:nvPr>
            <p:ph type="pic" sz="quarter" idx="11"/>
          </p:nvPr>
        </p:nvSpPr>
        <p:spPr>
          <a:xfrm>
            <a:off x="4572000" y="4371976"/>
            <a:ext cx="3810000" cy="2486025"/>
          </a:xfrm>
          <a:custGeom>
            <a:avLst/>
            <a:gdLst>
              <a:gd name="connsiteX0" fmla="*/ 0 w 3810000"/>
              <a:gd name="connsiteY0" fmla="*/ 0 h 2486025"/>
              <a:gd name="connsiteX1" fmla="*/ 3810000 w 3810000"/>
              <a:gd name="connsiteY1" fmla="*/ 0 h 2486025"/>
              <a:gd name="connsiteX2" fmla="*/ 3810000 w 3810000"/>
              <a:gd name="connsiteY2" fmla="*/ 2486025 h 2486025"/>
              <a:gd name="connsiteX3" fmla="*/ 0 w 3810000"/>
              <a:gd name="connsiteY3" fmla="*/ 2486025 h 2486025"/>
            </a:gdLst>
            <a:ahLst/>
            <a:cxnLst>
              <a:cxn ang="0">
                <a:pos x="connsiteX0" y="connsiteY0"/>
              </a:cxn>
              <a:cxn ang="0">
                <a:pos x="connsiteX1" y="connsiteY1"/>
              </a:cxn>
              <a:cxn ang="0">
                <a:pos x="connsiteX2" y="connsiteY2"/>
              </a:cxn>
              <a:cxn ang="0">
                <a:pos x="connsiteX3" y="connsiteY3"/>
              </a:cxn>
            </a:cxnLst>
            <a:rect l="l" t="t" r="r" b="b"/>
            <a:pathLst>
              <a:path w="3810000" h="2486025">
                <a:moveTo>
                  <a:pt x="0" y="0"/>
                </a:moveTo>
                <a:lnTo>
                  <a:pt x="3810000" y="0"/>
                </a:lnTo>
                <a:lnTo>
                  <a:pt x="3810000" y="2486025"/>
                </a:lnTo>
                <a:lnTo>
                  <a:pt x="0" y="2486025"/>
                </a:lnTo>
                <a:close/>
              </a:path>
            </a:pathLst>
          </a:custGeom>
        </p:spPr>
        <p:txBody>
          <a:bodyPr wrap="square" anchor="ctr">
            <a:noAutofit/>
          </a:bodyPr>
          <a:lstStyle>
            <a:lvl1pPr marL="0" indent="0" algn="ctr">
              <a:buNone/>
              <a:defRPr sz="1200"/>
            </a:lvl1pPr>
          </a:lstStyle>
          <a:p>
            <a:endParaRPr lang="en-US"/>
          </a:p>
        </p:txBody>
      </p:sp>
      <p:sp>
        <p:nvSpPr>
          <p:cNvPr id="9" name="Picture Placeholder 8">
            <a:extLst>
              <a:ext uri="{FF2B5EF4-FFF2-40B4-BE49-F238E27FC236}">
                <a16:creationId xmlns:a16="http://schemas.microsoft.com/office/drawing/2014/main" id="{56931D46-3C62-4B7F-97F9-A02313F04317}"/>
              </a:ext>
            </a:extLst>
          </p:cNvPr>
          <p:cNvSpPr>
            <a:spLocks noGrp="1"/>
          </p:cNvSpPr>
          <p:nvPr>
            <p:ph type="pic" sz="quarter" idx="12"/>
          </p:nvPr>
        </p:nvSpPr>
        <p:spPr>
          <a:xfrm>
            <a:off x="8382000" y="4371976"/>
            <a:ext cx="3810000" cy="2486025"/>
          </a:xfrm>
          <a:custGeom>
            <a:avLst/>
            <a:gdLst>
              <a:gd name="connsiteX0" fmla="*/ 0 w 3810000"/>
              <a:gd name="connsiteY0" fmla="*/ 0 h 2486025"/>
              <a:gd name="connsiteX1" fmla="*/ 3810000 w 3810000"/>
              <a:gd name="connsiteY1" fmla="*/ 0 h 2486025"/>
              <a:gd name="connsiteX2" fmla="*/ 3810000 w 3810000"/>
              <a:gd name="connsiteY2" fmla="*/ 2486025 h 2486025"/>
              <a:gd name="connsiteX3" fmla="*/ 0 w 3810000"/>
              <a:gd name="connsiteY3" fmla="*/ 2486025 h 2486025"/>
            </a:gdLst>
            <a:ahLst/>
            <a:cxnLst>
              <a:cxn ang="0">
                <a:pos x="connsiteX0" y="connsiteY0"/>
              </a:cxn>
              <a:cxn ang="0">
                <a:pos x="connsiteX1" y="connsiteY1"/>
              </a:cxn>
              <a:cxn ang="0">
                <a:pos x="connsiteX2" y="connsiteY2"/>
              </a:cxn>
              <a:cxn ang="0">
                <a:pos x="connsiteX3" y="connsiteY3"/>
              </a:cxn>
            </a:cxnLst>
            <a:rect l="l" t="t" r="r" b="b"/>
            <a:pathLst>
              <a:path w="3810000" h="2486025">
                <a:moveTo>
                  <a:pt x="0" y="0"/>
                </a:moveTo>
                <a:lnTo>
                  <a:pt x="3810000" y="0"/>
                </a:lnTo>
                <a:lnTo>
                  <a:pt x="3810000" y="2486025"/>
                </a:lnTo>
                <a:lnTo>
                  <a:pt x="0" y="2486025"/>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55051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0043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ctr"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ct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sz="15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18" Type="http://schemas.openxmlformats.org/officeDocument/2006/relationships/image" Target="../media/image20.svg"/><Relationship Id="rId3" Type="http://schemas.openxmlformats.org/officeDocument/2006/relationships/image" Target="../media/image5.png"/><Relationship Id="rId21" Type="http://schemas.openxmlformats.org/officeDocument/2006/relationships/image" Target="../media/image23.png"/><Relationship Id="rId7" Type="http://schemas.openxmlformats.org/officeDocument/2006/relationships/image" Target="../media/image9.png"/><Relationship Id="rId12" Type="http://schemas.openxmlformats.org/officeDocument/2006/relationships/image" Target="../media/image14.svg"/><Relationship Id="rId17" Type="http://schemas.openxmlformats.org/officeDocument/2006/relationships/image" Target="../media/image19.png"/><Relationship Id="rId2" Type="http://schemas.openxmlformats.org/officeDocument/2006/relationships/notesSlide" Target="../notesSlides/notesSlide2.xml"/><Relationship Id="rId16" Type="http://schemas.openxmlformats.org/officeDocument/2006/relationships/image" Target="../media/image18.svg"/><Relationship Id="rId20" Type="http://schemas.openxmlformats.org/officeDocument/2006/relationships/image" Target="../media/image22.svg"/><Relationship Id="rId1" Type="http://schemas.openxmlformats.org/officeDocument/2006/relationships/slideLayout" Target="../slideLayouts/slideLayout29.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19" Type="http://schemas.openxmlformats.org/officeDocument/2006/relationships/image" Target="../media/image21.pn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 Id="rId22" Type="http://schemas.openxmlformats.org/officeDocument/2006/relationships/image" Target="../media/image24.svg"/></Relationships>
</file>

<file path=ppt/slides/_rels/slide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6.svg"/></Relationships>
</file>

<file path=ppt/slides/_rels/slide4.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9.png"/><Relationship Id="rId18" Type="http://schemas.openxmlformats.org/officeDocument/2006/relationships/image" Target="../media/image24.svg"/><Relationship Id="rId3" Type="http://schemas.openxmlformats.org/officeDocument/2006/relationships/image" Target="../media/image5.png"/><Relationship Id="rId21" Type="http://schemas.openxmlformats.org/officeDocument/2006/relationships/image" Target="../media/image13.png"/><Relationship Id="rId7" Type="http://schemas.openxmlformats.org/officeDocument/2006/relationships/image" Target="../media/image11.png"/><Relationship Id="rId12" Type="http://schemas.openxmlformats.org/officeDocument/2006/relationships/image" Target="../media/image18.svg"/><Relationship Id="rId17" Type="http://schemas.openxmlformats.org/officeDocument/2006/relationships/image" Target="../media/image23.png"/><Relationship Id="rId2" Type="http://schemas.openxmlformats.org/officeDocument/2006/relationships/notesSlide" Target="../notesSlides/notesSlide4.xml"/><Relationship Id="rId16" Type="http://schemas.openxmlformats.org/officeDocument/2006/relationships/image" Target="../media/image22.svg"/><Relationship Id="rId20" Type="http://schemas.openxmlformats.org/officeDocument/2006/relationships/image" Target="../media/image8.svg"/><Relationship Id="rId1" Type="http://schemas.openxmlformats.org/officeDocument/2006/relationships/slideLayout" Target="../slideLayouts/slideLayout29.xml"/><Relationship Id="rId6" Type="http://schemas.openxmlformats.org/officeDocument/2006/relationships/image" Target="../media/image10.svg"/><Relationship Id="rId11" Type="http://schemas.openxmlformats.org/officeDocument/2006/relationships/image" Target="../media/image17.png"/><Relationship Id="rId5" Type="http://schemas.openxmlformats.org/officeDocument/2006/relationships/image" Target="../media/image9.png"/><Relationship Id="rId15" Type="http://schemas.openxmlformats.org/officeDocument/2006/relationships/image" Target="../media/image21.png"/><Relationship Id="rId10" Type="http://schemas.openxmlformats.org/officeDocument/2006/relationships/image" Target="../media/image16.svg"/><Relationship Id="rId19" Type="http://schemas.openxmlformats.org/officeDocument/2006/relationships/image" Target="../media/image7.png"/><Relationship Id="rId4" Type="http://schemas.openxmlformats.org/officeDocument/2006/relationships/image" Target="../media/image6.svg"/><Relationship Id="rId9" Type="http://schemas.openxmlformats.org/officeDocument/2006/relationships/image" Target="../media/image15.png"/><Relationship Id="rId14" Type="http://schemas.openxmlformats.org/officeDocument/2006/relationships/image" Target="../media/image20.svg"/><Relationship Id="rId22"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0E2FA067-697E-40AD-94AB-307B83200033}"/>
              </a:ext>
            </a:extLst>
          </p:cNvPr>
          <p:cNvSpPr/>
          <p:nvPr/>
        </p:nvSpPr>
        <p:spPr>
          <a:xfrm>
            <a:off x="0" y="4087906"/>
            <a:ext cx="12192000" cy="2770094"/>
          </a:xfrm>
          <a:prstGeom prst="rect">
            <a:avLst/>
          </a:pr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31" name="Rectangle 30">
            <a:extLst>
              <a:ext uri="{FF2B5EF4-FFF2-40B4-BE49-F238E27FC236}">
                <a16:creationId xmlns:a16="http://schemas.microsoft.com/office/drawing/2014/main" id="{60D6C5DF-B5AE-4215-B2B7-6478CE1DCF5E}"/>
              </a:ext>
            </a:extLst>
          </p:cNvPr>
          <p:cNvSpPr/>
          <p:nvPr/>
        </p:nvSpPr>
        <p:spPr>
          <a:xfrm>
            <a:off x="611368" y="485750"/>
            <a:ext cx="3481137" cy="605589"/>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32" name="TextBox 31">
            <a:extLst>
              <a:ext uri="{FF2B5EF4-FFF2-40B4-BE49-F238E27FC236}">
                <a16:creationId xmlns:a16="http://schemas.microsoft.com/office/drawing/2014/main" id="{F8025C2D-E006-47DA-83F0-FC9B45D5F353}"/>
              </a:ext>
            </a:extLst>
          </p:cNvPr>
          <p:cNvSpPr txBox="1"/>
          <p:nvPr/>
        </p:nvSpPr>
        <p:spPr>
          <a:xfrm>
            <a:off x="696239" y="555240"/>
            <a:ext cx="3407649" cy="502702"/>
          </a:xfrm>
          <a:prstGeom prst="rect">
            <a:avLst/>
          </a:prstGeom>
          <a:noFill/>
        </p:spPr>
        <p:txBody>
          <a:bodyPr wrap="square" rtlCol="0">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a:ln>
                  <a:noFill/>
                </a:ln>
                <a:solidFill>
                  <a:srgbClr val="2E6DB6"/>
                </a:solidFill>
                <a:effectLst/>
                <a:uLnTx/>
                <a:uFillTx/>
                <a:latin typeface="Montserrat Bold" panose="00000800000000000000" pitchFamily="2" charset="0"/>
                <a:ea typeface="+mn-ea"/>
                <a:cs typeface="+mn-cs"/>
              </a:rPr>
              <a:t>Direct Routing</a:t>
            </a:r>
          </a:p>
        </p:txBody>
      </p:sp>
      <p:sp>
        <p:nvSpPr>
          <p:cNvPr id="33" name="Rectangle 32">
            <a:extLst>
              <a:ext uri="{FF2B5EF4-FFF2-40B4-BE49-F238E27FC236}">
                <a16:creationId xmlns:a16="http://schemas.microsoft.com/office/drawing/2014/main" id="{01995F04-34C7-407B-A8E6-CF309E344150}"/>
              </a:ext>
            </a:extLst>
          </p:cNvPr>
          <p:cNvSpPr/>
          <p:nvPr/>
        </p:nvSpPr>
        <p:spPr>
          <a:xfrm>
            <a:off x="521808" y="1519334"/>
            <a:ext cx="7687621" cy="2151871"/>
          </a:xfrm>
          <a:prstGeom prst="rect">
            <a:avLst/>
          </a:prstGeom>
        </p:spPr>
        <p:txBody>
          <a:bodyPr wrap="squar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0" lang="en-US" sz="18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Direct Routing Benefits</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0" lang="en-US" sz="16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Because of the complex architecture that goes along with Direct Routing, customers are able to custom build their network with robust features while taking advantage of their existing hybrid, on-prem SBC, or Cloud network setups.</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Customers can work directly with their local telco to enable calling features for Microsoft Teams users while keeping their existing investment into their calling infrastructure (PBXs, Call Centers, and Analog Telephony Adaptors (ATA)).</a:t>
            </a:r>
            <a:endParaRPr kumimoji="0" lang="en-US" sz="9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p:txBody>
      </p:sp>
      <p:sp>
        <p:nvSpPr>
          <p:cNvPr id="34" name="Rectangle 33">
            <a:extLst>
              <a:ext uri="{FF2B5EF4-FFF2-40B4-BE49-F238E27FC236}">
                <a16:creationId xmlns:a16="http://schemas.microsoft.com/office/drawing/2014/main" id="{DB2C6148-7E25-4A6F-BB47-B1747B32B125}"/>
              </a:ext>
            </a:extLst>
          </p:cNvPr>
          <p:cNvSpPr/>
          <p:nvPr/>
        </p:nvSpPr>
        <p:spPr>
          <a:xfrm>
            <a:off x="584947" y="4267018"/>
            <a:ext cx="6931959" cy="2372701"/>
          </a:xfrm>
          <a:prstGeom prst="rect">
            <a:avLst/>
          </a:prstGeom>
        </p:spPr>
        <p:txBody>
          <a:bodyPr wrap="squar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0" lang="en-US" sz="12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Reasons to choose Direct Routing:</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0" lang="en-US" sz="12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Highly Customizable</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Can use existing PSTN infrastructure</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Phase your migration by department, office, or number range</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Existing PBX co-existence (Must first migrate from legacy telephony systems)</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Available Globally</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Bring your own Carrier Service</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Local PSTN survivability via SBA </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p:txBody>
      </p:sp>
      <p:sp>
        <p:nvSpPr>
          <p:cNvPr id="36" name="Rectangle 35">
            <a:extLst>
              <a:ext uri="{FF2B5EF4-FFF2-40B4-BE49-F238E27FC236}">
                <a16:creationId xmlns:a16="http://schemas.microsoft.com/office/drawing/2014/main" id="{F034986D-DEDF-41C0-8B16-94967675CA74}"/>
              </a:ext>
            </a:extLst>
          </p:cNvPr>
          <p:cNvSpPr/>
          <p:nvPr/>
        </p:nvSpPr>
        <p:spPr>
          <a:xfrm>
            <a:off x="8699500" y="0"/>
            <a:ext cx="34925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40" name="Title 1">
            <a:extLst>
              <a:ext uri="{FF2B5EF4-FFF2-40B4-BE49-F238E27FC236}">
                <a16:creationId xmlns:a16="http://schemas.microsoft.com/office/drawing/2014/main" id="{9DC3B440-B1B6-4BEE-B3E2-EDE6E6A10BD6}"/>
              </a:ext>
            </a:extLst>
          </p:cNvPr>
          <p:cNvSpPr txBox="1">
            <a:spLocks/>
          </p:cNvSpPr>
          <p:nvPr/>
        </p:nvSpPr>
        <p:spPr>
          <a:xfrm>
            <a:off x="9638753" y="1543641"/>
            <a:ext cx="1613995" cy="4835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5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Highly</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Customizable</a:t>
            </a:r>
            <a:endPar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bold" panose="020B0806030504020204" pitchFamily="34" charset="0"/>
              <a:cs typeface="Open Sans bold" panose="020B0806030504020204" pitchFamily="34" charset="0"/>
            </a:endParaRPr>
          </a:p>
        </p:txBody>
      </p:sp>
      <p:sp>
        <p:nvSpPr>
          <p:cNvPr id="41" name="Title 1">
            <a:extLst>
              <a:ext uri="{FF2B5EF4-FFF2-40B4-BE49-F238E27FC236}">
                <a16:creationId xmlns:a16="http://schemas.microsoft.com/office/drawing/2014/main" id="{964B0988-B1F0-42A2-9914-37E8B910C652}"/>
              </a:ext>
            </a:extLst>
          </p:cNvPr>
          <p:cNvSpPr txBox="1">
            <a:spLocks/>
          </p:cNvSpPr>
          <p:nvPr/>
        </p:nvSpPr>
        <p:spPr>
          <a:xfrm>
            <a:off x="9470665" y="3767882"/>
            <a:ext cx="2013123" cy="4835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5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Leverage Existing Infrastructure</a:t>
            </a:r>
            <a:endPar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bold" panose="020B0806030504020204" pitchFamily="34" charset="0"/>
              <a:cs typeface="Open Sans bold" panose="020B0806030504020204" pitchFamily="34" charset="0"/>
            </a:endParaRPr>
          </a:p>
        </p:txBody>
      </p:sp>
      <p:pic>
        <p:nvPicPr>
          <p:cNvPr id="43" name="Graphic 42">
            <a:extLst>
              <a:ext uri="{FF2B5EF4-FFF2-40B4-BE49-F238E27FC236}">
                <a16:creationId xmlns:a16="http://schemas.microsoft.com/office/drawing/2014/main" id="{F71C9B33-5417-4A02-9571-D5E4B783397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065391" y="2871889"/>
            <a:ext cx="829587" cy="594798"/>
          </a:xfrm>
          <a:prstGeom prst="rect">
            <a:avLst/>
          </a:prstGeom>
        </p:spPr>
      </p:pic>
      <p:pic>
        <p:nvPicPr>
          <p:cNvPr id="44" name="Graphic 43">
            <a:extLst>
              <a:ext uri="{FF2B5EF4-FFF2-40B4-BE49-F238E27FC236}">
                <a16:creationId xmlns:a16="http://schemas.microsoft.com/office/drawing/2014/main" id="{D30542D5-F574-441B-89A0-7B7572881B2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42706" y="870696"/>
            <a:ext cx="616334" cy="480740"/>
          </a:xfrm>
          <a:prstGeom prst="rect">
            <a:avLst/>
          </a:prstGeom>
        </p:spPr>
      </p:pic>
      <p:sp>
        <p:nvSpPr>
          <p:cNvPr id="16" name="Freeform 7">
            <a:extLst>
              <a:ext uri="{FF2B5EF4-FFF2-40B4-BE49-F238E27FC236}">
                <a16:creationId xmlns:a16="http://schemas.microsoft.com/office/drawing/2014/main" id="{DA94C0A2-74C9-41D7-9384-D207B043C787}"/>
              </a:ext>
            </a:extLst>
          </p:cNvPr>
          <p:cNvSpPr>
            <a:spLocks noEditPoints="1"/>
          </p:cNvSpPr>
          <p:nvPr/>
        </p:nvSpPr>
        <p:spPr bwMode="auto">
          <a:xfrm>
            <a:off x="10142706" y="4940453"/>
            <a:ext cx="695166" cy="557822"/>
          </a:xfrm>
          <a:custGeom>
            <a:avLst/>
            <a:gdLst>
              <a:gd name="T0" fmla="*/ 166 w 245"/>
              <a:gd name="T1" fmla="*/ 7 h 197"/>
              <a:gd name="T2" fmla="*/ 126 w 245"/>
              <a:gd name="T3" fmla="*/ 40 h 197"/>
              <a:gd name="T4" fmla="*/ 20 w 245"/>
              <a:gd name="T5" fmla="*/ 59 h 197"/>
              <a:gd name="T6" fmla="*/ 0 w 245"/>
              <a:gd name="T7" fmla="*/ 120 h 197"/>
              <a:gd name="T8" fmla="*/ 20 w 245"/>
              <a:gd name="T9" fmla="*/ 138 h 197"/>
              <a:gd name="T10" fmla="*/ 76 w 245"/>
              <a:gd name="T11" fmla="*/ 171 h 197"/>
              <a:gd name="T12" fmla="*/ 126 w 245"/>
              <a:gd name="T13" fmla="*/ 157 h 197"/>
              <a:gd name="T14" fmla="*/ 166 w 245"/>
              <a:gd name="T15" fmla="*/ 191 h 197"/>
              <a:gd name="T16" fmla="*/ 188 w 245"/>
              <a:gd name="T17" fmla="*/ 168 h 197"/>
              <a:gd name="T18" fmla="*/ 176 w 245"/>
              <a:gd name="T19" fmla="*/ 0 h 197"/>
              <a:gd name="T20" fmla="*/ 36 w 245"/>
              <a:gd name="T21" fmla="*/ 132 h 197"/>
              <a:gd name="T22" fmla="*/ 71 w 245"/>
              <a:gd name="T23" fmla="*/ 150 h 197"/>
              <a:gd name="T24" fmla="*/ 104 w 245"/>
              <a:gd name="T25" fmla="*/ 151 h 197"/>
              <a:gd name="T26" fmla="*/ 55 w 245"/>
              <a:gd name="T27" fmla="*/ 138 h 197"/>
              <a:gd name="T28" fmla="*/ 71 w 245"/>
              <a:gd name="T29" fmla="*/ 145 h 197"/>
              <a:gd name="T30" fmla="*/ 179 w 245"/>
              <a:gd name="T31" fmla="*/ 168 h 197"/>
              <a:gd name="T32" fmla="*/ 173 w 245"/>
              <a:gd name="T33" fmla="*/ 185 h 197"/>
              <a:gd name="T34" fmla="*/ 128 w 245"/>
              <a:gd name="T35" fmla="*/ 149 h 197"/>
              <a:gd name="T36" fmla="*/ 25 w 245"/>
              <a:gd name="T37" fmla="*/ 125 h 197"/>
              <a:gd name="T38" fmla="*/ 20 w 245"/>
              <a:gd name="T39" fmla="*/ 129 h 197"/>
              <a:gd name="T40" fmla="*/ 9 w 245"/>
              <a:gd name="T41" fmla="*/ 77 h 197"/>
              <a:gd name="T42" fmla="*/ 25 w 245"/>
              <a:gd name="T43" fmla="*/ 72 h 197"/>
              <a:gd name="T44" fmla="*/ 129 w 245"/>
              <a:gd name="T45" fmla="*/ 48 h 197"/>
              <a:gd name="T46" fmla="*/ 173 w 245"/>
              <a:gd name="T47" fmla="*/ 12 h 197"/>
              <a:gd name="T48" fmla="*/ 179 w 245"/>
              <a:gd name="T49" fmla="*/ 30 h 197"/>
              <a:gd name="T50" fmla="*/ 241 w 245"/>
              <a:gd name="T51" fmla="*/ 62 h 197"/>
              <a:gd name="T52" fmla="*/ 237 w 245"/>
              <a:gd name="T53" fmla="*/ 63 h 197"/>
              <a:gd name="T54" fmla="*/ 238 w 245"/>
              <a:gd name="T55" fmla="*/ 125 h 197"/>
              <a:gd name="T56" fmla="*/ 240 w 245"/>
              <a:gd name="T57" fmla="*/ 127 h 197"/>
              <a:gd name="T58" fmla="*/ 245 w 245"/>
              <a:gd name="T59" fmla="*/ 96 h 197"/>
              <a:gd name="T60" fmla="*/ 204 w 245"/>
              <a:gd name="T61" fmla="*/ 47 h 197"/>
              <a:gd name="T62" fmla="*/ 215 w 245"/>
              <a:gd name="T63" fmla="*/ 96 h 197"/>
              <a:gd name="T64" fmla="*/ 204 w 245"/>
              <a:gd name="T65" fmla="*/ 145 h 197"/>
              <a:gd name="T66" fmla="*/ 207 w 245"/>
              <a:gd name="T67" fmla="*/ 144 h 197"/>
              <a:gd name="T68" fmla="*/ 207 w 245"/>
              <a:gd name="T69" fmla="*/ 48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45" h="197">
                <a:moveTo>
                  <a:pt x="176" y="0"/>
                </a:moveTo>
                <a:cubicBezTo>
                  <a:pt x="172" y="0"/>
                  <a:pt x="169" y="2"/>
                  <a:pt x="166" y="7"/>
                </a:cubicBezTo>
                <a:cubicBezTo>
                  <a:pt x="165" y="7"/>
                  <a:pt x="164" y="9"/>
                  <a:pt x="163" y="10"/>
                </a:cubicBezTo>
                <a:cubicBezTo>
                  <a:pt x="157" y="18"/>
                  <a:pt x="146" y="33"/>
                  <a:pt x="126" y="40"/>
                </a:cubicBezTo>
                <a:cubicBezTo>
                  <a:pt x="33" y="66"/>
                  <a:pt x="33" y="66"/>
                  <a:pt x="33" y="66"/>
                </a:cubicBezTo>
                <a:cubicBezTo>
                  <a:pt x="30" y="61"/>
                  <a:pt x="26" y="59"/>
                  <a:pt x="20" y="59"/>
                </a:cubicBezTo>
                <a:cubicBezTo>
                  <a:pt x="10" y="59"/>
                  <a:pt x="0" y="66"/>
                  <a:pt x="0" y="77"/>
                </a:cubicBezTo>
                <a:cubicBezTo>
                  <a:pt x="0" y="120"/>
                  <a:pt x="0" y="120"/>
                  <a:pt x="0" y="120"/>
                </a:cubicBezTo>
                <a:cubicBezTo>
                  <a:pt x="0" y="131"/>
                  <a:pt x="10" y="138"/>
                  <a:pt x="20" y="138"/>
                </a:cubicBezTo>
                <a:cubicBezTo>
                  <a:pt x="20" y="138"/>
                  <a:pt x="20" y="138"/>
                  <a:pt x="20" y="138"/>
                </a:cubicBezTo>
                <a:cubicBezTo>
                  <a:pt x="23" y="138"/>
                  <a:pt x="26" y="138"/>
                  <a:pt x="28" y="137"/>
                </a:cubicBezTo>
                <a:cubicBezTo>
                  <a:pt x="34" y="157"/>
                  <a:pt x="54" y="171"/>
                  <a:pt x="76" y="171"/>
                </a:cubicBezTo>
                <a:cubicBezTo>
                  <a:pt x="90" y="171"/>
                  <a:pt x="104" y="165"/>
                  <a:pt x="114" y="154"/>
                </a:cubicBezTo>
                <a:cubicBezTo>
                  <a:pt x="126" y="157"/>
                  <a:pt x="126" y="157"/>
                  <a:pt x="126" y="157"/>
                </a:cubicBezTo>
                <a:cubicBezTo>
                  <a:pt x="146" y="164"/>
                  <a:pt x="157" y="179"/>
                  <a:pt x="163" y="187"/>
                </a:cubicBezTo>
                <a:cubicBezTo>
                  <a:pt x="164" y="188"/>
                  <a:pt x="165" y="190"/>
                  <a:pt x="166" y="191"/>
                </a:cubicBezTo>
                <a:cubicBezTo>
                  <a:pt x="169" y="195"/>
                  <a:pt x="172" y="197"/>
                  <a:pt x="176" y="197"/>
                </a:cubicBezTo>
                <a:cubicBezTo>
                  <a:pt x="188" y="197"/>
                  <a:pt x="188" y="175"/>
                  <a:pt x="188" y="168"/>
                </a:cubicBezTo>
                <a:cubicBezTo>
                  <a:pt x="188" y="30"/>
                  <a:pt x="188" y="30"/>
                  <a:pt x="188" y="30"/>
                </a:cubicBezTo>
                <a:cubicBezTo>
                  <a:pt x="188" y="22"/>
                  <a:pt x="188" y="0"/>
                  <a:pt x="176" y="0"/>
                </a:cubicBezTo>
                <a:close/>
                <a:moveTo>
                  <a:pt x="76" y="162"/>
                </a:moveTo>
                <a:cubicBezTo>
                  <a:pt x="57" y="162"/>
                  <a:pt x="41" y="150"/>
                  <a:pt x="36" y="132"/>
                </a:cubicBezTo>
                <a:cubicBezTo>
                  <a:pt x="48" y="136"/>
                  <a:pt x="48" y="136"/>
                  <a:pt x="48" y="136"/>
                </a:cubicBezTo>
                <a:cubicBezTo>
                  <a:pt x="53" y="144"/>
                  <a:pt x="61" y="150"/>
                  <a:pt x="71" y="150"/>
                </a:cubicBezTo>
                <a:cubicBezTo>
                  <a:pt x="75" y="150"/>
                  <a:pt x="80" y="148"/>
                  <a:pt x="84" y="146"/>
                </a:cubicBezTo>
                <a:cubicBezTo>
                  <a:pt x="104" y="151"/>
                  <a:pt x="104" y="151"/>
                  <a:pt x="104" y="151"/>
                </a:cubicBezTo>
                <a:cubicBezTo>
                  <a:pt x="96" y="158"/>
                  <a:pt x="86" y="162"/>
                  <a:pt x="76" y="162"/>
                </a:cubicBezTo>
                <a:close/>
                <a:moveTo>
                  <a:pt x="55" y="138"/>
                </a:moveTo>
                <a:cubicBezTo>
                  <a:pt x="77" y="144"/>
                  <a:pt x="77" y="144"/>
                  <a:pt x="77" y="144"/>
                </a:cubicBezTo>
                <a:cubicBezTo>
                  <a:pt x="75" y="144"/>
                  <a:pt x="73" y="145"/>
                  <a:pt x="71" y="145"/>
                </a:cubicBezTo>
                <a:cubicBezTo>
                  <a:pt x="65" y="145"/>
                  <a:pt x="59" y="142"/>
                  <a:pt x="55" y="138"/>
                </a:cubicBezTo>
                <a:close/>
                <a:moveTo>
                  <a:pt x="179" y="168"/>
                </a:moveTo>
                <a:cubicBezTo>
                  <a:pt x="179" y="182"/>
                  <a:pt x="176" y="186"/>
                  <a:pt x="176" y="187"/>
                </a:cubicBezTo>
                <a:cubicBezTo>
                  <a:pt x="175" y="187"/>
                  <a:pt x="174" y="186"/>
                  <a:pt x="173" y="185"/>
                </a:cubicBezTo>
                <a:cubicBezTo>
                  <a:pt x="172" y="184"/>
                  <a:pt x="171" y="183"/>
                  <a:pt x="170" y="182"/>
                </a:cubicBezTo>
                <a:cubicBezTo>
                  <a:pt x="164" y="173"/>
                  <a:pt x="151" y="156"/>
                  <a:pt x="128" y="149"/>
                </a:cubicBezTo>
                <a:cubicBezTo>
                  <a:pt x="26" y="120"/>
                  <a:pt x="26" y="120"/>
                  <a:pt x="26" y="120"/>
                </a:cubicBezTo>
                <a:cubicBezTo>
                  <a:pt x="25" y="125"/>
                  <a:pt x="25" y="125"/>
                  <a:pt x="25" y="125"/>
                </a:cubicBezTo>
                <a:cubicBezTo>
                  <a:pt x="25" y="126"/>
                  <a:pt x="25" y="129"/>
                  <a:pt x="20" y="129"/>
                </a:cubicBezTo>
                <a:cubicBezTo>
                  <a:pt x="20" y="129"/>
                  <a:pt x="20" y="129"/>
                  <a:pt x="20" y="129"/>
                </a:cubicBezTo>
                <a:cubicBezTo>
                  <a:pt x="15" y="129"/>
                  <a:pt x="9" y="126"/>
                  <a:pt x="9" y="120"/>
                </a:cubicBezTo>
                <a:cubicBezTo>
                  <a:pt x="9" y="77"/>
                  <a:pt x="9" y="77"/>
                  <a:pt x="9" y="77"/>
                </a:cubicBezTo>
                <a:cubicBezTo>
                  <a:pt x="9" y="71"/>
                  <a:pt x="15" y="68"/>
                  <a:pt x="20" y="68"/>
                </a:cubicBezTo>
                <a:cubicBezTo>
                  <a:pt x="25" y="68"/>
                  <a:pt x="25" y="71"/>
                  <a:pt x="25" y="72"/>
                </a:cubicBezTo>
                <a:cubicBezTo>
                  <a:pt x="26" y="77"/>
                  <a:pt x="26" y="77"/>
                  <a:pt x="26" y="77"/>
                </a:cubicBezTo>
                <a:cubicBezTo>
                  <a:pt x="129" y="48"/>
                  <a:pt x="129" y="48"/>
                  <a:pt x="129" y="48"/>
                </a:cubicBezTo>
                <a:cubicBezTo>
                  <a:pt x="151" y="41"/>
                  <a:pt x="164" y="24"/>
                  <a:pt x="170" y="16"/>
                </a:cubicBezTo>
                <a:cubicBezTo>
                  <a:pt x="171" y="14"/>
                  <a:pt x="172" y="13"/>
                  <a:pt x="173" y="12"/>
                </a:cubicBezTo>
                <a:cubicBezTo>
                  <a:pt x="174" y="11"/>
                  <a:pt x="175" y="10"/>
                  <a:pt x="176" y="10"/>
                </a:cubicBezTo>
                <a:cubicBezTo>
                  <a:pt x="176" y="11"/>
                  <a:pt x="179" y="15"/>
                  <a:pt x="179" y="30"/>
                </a:cubicBezTo>
                <a:lnTo>
                  <a:pt x="179" y="168"/>
                </a:lnTo>
                <a:close/>
                <a:moveTo>
                  <a:pt x="241" y="62"/>
                </a:moveTo>
                <a:cubicBezTo>
                  <a:pt x="241" y="60"/>
                  <a:pt x="240" y="60"/>
                  <a:pt x="239" y="60"/>
                </a:cubicBezTo>
                <a:cubicBezTo>
                  <a:pt x="237" y="60"/>
                  <a:pt x="237" y="62"/>
                  <a:pt x="237" y="63"/>
                </a:cubicBezTo>
                <a:cubicBezTo>
                  <a:pt x="239" y="73"/>
                  <a:pt x="241" y="85"/>
                  <a:pt x="241" y="96"/>
                </a:cubicBezTo>
                <a:cubicBezTo>
                  <a:pt x="241" y="106"/>
                  <a:pt x="240" y="115"/>
                  <a:pt x="238" y="125"/>
                </a:cubicBezTo>
                <a:cubicBezTo>
                  <a:pt x="238" y="126"/>
                  <a:pt x="238" y="127"/>
                  <a:pt x="240" y="127"/>
                </a:cubicBezTo>
                <a:cubicBezTo>
                  <a:pt x="240" y="127"/>
                  <a:pt x="240" y="127"/>
                  <a:pt x="240" y="127"/>
                </a:cubicBezTo>
                <a:cubicBezTo>
                  <a:pt x="241" y="127"/>
                  <a:pt x="242" y="127"/>
                  <a:pt x="242" y="126"/>
                </a:cubicBezTo>
                <a:cubicBezTo>
                  <a:pt x="244" y="116"/>
                  <a:pt x="245" y="106"/>
                  <a:pt x="245" y="96"/>
                </a:cubicBezTo>
                <a:cubicBezTo>
                  <a:pt x="245" y="84"/>
                  <a:pt x="244" y="73"/>
                  <a:pt x="241" y="62"/>
                </a:cubicBezTo>
                <a:close/>
                <a:moveTo>
                  <a:pt x="204" y="47"/>
                </a:moveTo>
                <a:cubicBezTo>
                  <a:pt x="203" y="48"/>
                  <a:pt x="203" y="50"/>
                  <a:pt x="203" y="51"/>
                </a:cubicBezTo>
                <a:cubicBezTo>
                  <a:pt x="211" y="63"/>
                  <a:pt x="215" y="79"/>
                  <a:pt x="215" y="96"/>
                </a:cubicBezTo>
                <a:cubicBezTo>
                  <a:pt x="215" y="113"/>
                  <a:pt x="211" y="130"/>
                  <a:pt x="203" y="142"/>
                </a:cubicBezTo>
                <a:cubicBezTo>
                  <a:pt x="203" y="143"/>
                  <a:pt x="203" y="144"/>
                  <a:pt x="204" y="145"/>
                </a:cubicBezTo>
                <a:cubicBezTo>
                  <a:pt x="204" y="145"/>
                  <a:pt x="205" y="145"/>
                  <a:pt x="205" y="145"/>
                </a:cubicBezTo>
                <a:cubicBezTo>
                  <a:pt x="206" y="145"/>
                  <a:pt x="207" y="145"/>
                  <a:pt x="207" y="144"/>
                </a:cubicBezTo>
                <a:cubicBezTo>
                  <a:pt x="215" y="131"/>
                  <a:pt x="219" y="114"/>
                  <a:pt x="219" y="96"/>
                </a:cubicBezTo>
                <a:cubicBezTo>
                  <a:pt x="219" y="78"/>
                  <a:pt x="215" y="61"/>
                  <a:pt x="207" y="48"/>
                </a:cubicBezTo>
                <a:cubicBezTo>
                  <a:pt x="207" y="47"/>
                  <a:pt x="205" y="47"/>
                  <a:pt x="204" y="4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7" name="Title 1">
            <a:extLst>
              <a:ext uri="{FF2B5EF4-FFF2-40B4-BE49-F238E27FC236}">
                <a16:creationId xmlns:a16="http://schemas.microsoft.com/office/drawing/2014/main" id="{95318AE4-9814-4301-8081-618823618049}"/>
              </a:ext>
            </a:extLst>
          </p:cNvPr>
          <p:cNvSpPr txBox="1">
            <a:spLocks/>
          </p:cNvSpPr>
          <p:nvPr/>
        </p:nvSpPr>
        <p:spPr>
          <a:xfrm>
            <a:off x="9683292" y="5685429"/>
            <a:ext cx="1613995" cy="4835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5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Bring your Own Carrier</a:t>
            </a:r>
            <a:endPar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bold" panose="020B0806030504020204" pitchFamily="34" charset="0"/>
              <a:cs typeface="Open Sans bold" panose="020B0806030504020204" pitchFamily="34" charset="0"/>
            </a:endParaRPr>
          </a:p>
        </p:txBody>
      </p:sp>
    </p:spTree>
    <p:extLst>
      <p:ext uri="{BB962C8B-B14F-4D97-AF65-F5344CB8AC3E}">
        <p14:creationId xmlns:p14="http://schemas.microsoft.com/office/powerpoint/2010/main" val="1827340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0" name="Straight Arrow Connector 209">
            <a:extLst>
              <a:ext uri="{FF2B5EF4-FFF2-40B4-BE49-F238E27FC236}">
                <a16:creationId xmlns:a16="http://schemas.microsoft.com/office/drawing/2014/main" id="{D87E4973-3682-4D15-8C7E-BCB7CFACFFC8}"/>
              </a:ext>
            </a:extLst>
          </p:cNvPr>
          <p:cNvCxnSpPr>
            <a:cxnSpLocks/>
            <a:endCxn id="111" idx="2"/>
          </p:cNvCxnSpPr>
          <p:nvPr/>
        </p:nvCxnSpPr>
        <p:spPr>
          <a:xfrm>
            <a:off x="4820771" y="2178720"/>
            <a:ext cx="562376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02" name="Rectangle 201">
            <a:extLst>
              <a:ext uri="{FF2B5EF4-FFF2-40B4-BE49-F238E27FC236}">
                <a16:creationId xmlns:a16="http://schemas.microsoft.com/office/drawing/2014/main" id="{52493281-7D94-4BCA-8D05-6F66DFB46C9F}"/>
              </a:ext>
            </a:extLst>
          </p:cNvPr>
          <p:cNvSpPr/>
          <p:nvPr/>
        </p:nvSpPr>
        <p:spPr>
          <a:xfrm>
            <a:off x="308809" y="290767"/>
            <a:ext cx="3481137" cy="605589"/>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32" name="TextBox 131">
            <a:extLst>
              <a:ext uri="{FF2B5EF4-FFF2-40B4-BE49-F238E27FC236}">
                <a16:creationId xmlns:a16="http://schemas.microsoft.com/office/drawing/2014/main" id="{58561C9B-2A62-4667-8A6B-E64AE4E1F71C}"/>
              </a:ext>
            </a:extLst>
          </p:cNvPr>
          <p:cNvSpPr txBox="1"/>
          <p:nvPr/>
        </p:nvSpPr>
        <p:spPr>
          <a:xfrm>
            <a:off x="9788885" y="1022972"/>
            <a:ext cx="1895898" cy="513602"/>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WFH/ Remote</a:t>
            </a: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Users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8" name="Rectangle 47">
            <a:extLst>
              <a:ext uri="{FF2B5EF4-FFF2-40B4-BE49-F238E27FC236}">
                <a16:creationId xmlns:a16="http://schemas.microsoft.com/office/drawing/2014/main" id="{406EFBD2-1223-4819-A4AB-A373DEAF88F7}"/>
              </a:ext>
            </a:extLst>
          </p:cNvPr>
          <p:cNvSpPr/>
          <p:nvPr/>
        </p:nvSpPr>
        <p:spPr>
          <a:xfrm>
            <a:off x="0" y="4409574"/>
            <a:ext cx="12192000" cy="2448426"/>
          </a:xfrm>
          <a:prstGeom prst="rect">
            <a:avLst/>
          </a:pr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9" name="TextBox 18">
            <a:extLst>
              <a:ext uri="{FF2B5EF4-FFF2-40B4-BE49-F238E27FC236}">
                <a16:creationId xmlns:a16="http://schemas.microsoft.com/office/drawing/2014/main" id="{E6CD5E86-6216-43A4-AB65-132BC801534F}"/>
              </a:ext>
            </a:extLst>
          </p:cNvPr>
          <p:cNvSpPr txBox="1"/>
          <p:nvPr/>
        </p:nvSpPr>
        <p:spPr>
          <a:xfrm>
            <a:off x="393680" y="360257"/>
            <a:ext cx="3407649" cy="502702"/>
          </a:xfrm>
          <a:prstGeom prst="rect">
            <a:avLst/>
          </a:prstGeom>
          <a:noFill/>
        </p:spPr>
        <p:txBody>
          <a:bodyPr wrap="square" rtlCol="0">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a:ln>
                  <a:noFill/>
                </a:ln>
                <a:solidFill>
                  <a:srgbClr val="2E6DB6"/>
                </a:solidFill>
                <a:effectLst/>
                <a:uLnTx/>
                <a:uFillTx/>
                <a:latin typeface="Montserrat Bold" panose="00000800000000000000" pitchFamily="2" charset="0"/>
                <a:ea typeface="+mn-ea"/>
                <a:cs typeface="+mn-cs"/>
              </a:rPr>
              <a:t>Direct Routing</a:t>
            </a:r>
          </a:p>
        </p:txBody>
      </p:sp>
      <p:pic>
        <p:nvPicPr>
          <p:cNvPr id="11" name="Graphic 10">
            <a:extLst>
              <a:ext uri="{FF2B5EF4-FFF2-40B4-BE49-F238E27FC236}">
                <a16:creationId xmlns:a16="http://schemas.microsoft.com/office/drawing/2014/main" id="{6FE75C58-A9A6-4E49-84CF-6DD56408154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35419" y="5725971"/>
            <a:ext cx="551265" cy="505326"/>
          </a:xfrm>
          <a:prstGeom prst="rect">
            <a:avLst/>
          </a:prstGeom>
        </p:spPr>
      </p:pic>
      <p:pic>
        <p:nvPicPr>
          <p:cNvPr id="17" name="Graphic 16">
            <a:extLst>
              <a:ext uri="{FF2B5EF4-FFF2-40B4-BE49-F238E27FC236}">
                <a16:creationId xmlns:a16="http://schemas.microsoft.com/office/drawing/2014/main" id="{3DEF2417-4E17-4ACB-9851-6D3E0DE2580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17138" y="5415272"/>
            <a:ext cx="1142826" cy="749979"/>
          </a:xfrm>
          <a:prstGeom prst="rect">
            <a:avLst/>
          </a:prstGeom>
        </p:spPr>
      </p:pic>
      <p:pic>
        <p:nvPicPr>
          <p:cNvPr id="25" name="Graphic 24">
            <a:extLst>
              <a:ext uri="{FF2B5EF4-FFF2-40B4-BE49-F238E27FC236}">
                <a16:creationId xmlns:a16="http://schemas.microsoft.com/office/drawing/2014/main" id="{E715EC5B-E408-475C-9997-503C7FCC7BC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425160" y="5399051"/>
            <a:ext cx="599694" cy="599694"/>
          </a:xfrm>
          <a:prstGeom prst="rect">
            <a:avLst/>
          </a:prstGeom>
        </p:spPr>
      </p:pic>
      <p:pic>
        <p:nvPicPr>
          <p:cNvPr id="28" name="Graphic 27">
            <a:extLst>
              <a:ext uri="{FF2B5EF4-FFF2-40B4-BE49-F238E27FC236}">
                <a16:creationId xmlns:a16="http://schemas.microsoft.com/office/drawing/2014/main" id="{D9897D78-3241-4C99-BDE3-FDE8C22F76F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883195" y="4706954"/>
            <a:ext cx="835100" cy="339584"/>
          </a:xfrm>
          <a:prstGeom prst="rect">
            <a:avLst/>
          </a:prstGeom>
        </p:spPr>
      </p:pic>
      <p:grpSp>
        <p:nvGrpSpPr>
          <p:cNvPr id="53" name="Group 52">
            <a:extLst>
              <a:ext uri="{FF2B5EF4-FFF2-40B4-BE49-F238E27FC236}">
                <a16:creationId xmlns:a16="http://schemas.microsoft.com/office/drawing/2014/main" id="{CFD9E7C1-0E72-4879-B7B6-8D3B7BCDA913}"/>
              </a:ext>
            </a:extLst>
          </p:cNvPr>
          <p:cNvGrpSpPr/>
          <p:nvPr/>
        </p:nvGrpSpPr>
        <p:grpSpPr>
          <a:xfrm>
            <a:off x="1649036" y="2870239"/>
            <a:ext cx="848226" cy="986589"/>
            <a:chOff x="306806" y="2574758"/>
            <a:chExt cx="848226" cy="986589"/>
          </a:xfrm>
        </p:grpSpPr>
        <p:grpSp>
          <p:nvGrpSpPr>
            <p:cNvPr id="52" name="Group 51">
              <a:extLst>
                <a:ext uri="{FF2B5EF4-FFF2-40B4-BE49-F238E27FC236}">
                  <a16:creationId xmlns:a16="http://schemas.microsoft.com/office/drawing/2014/main" id="{B80BFF5D-F501-4622-8C09-B42C2A97397D}"/>
                </a:ext>
              </a:extLst>
            </p:cNvPr>
            <p:cNvGrpSpPr/>
            <p:nvPr/>
          </p:nvGrpSpPr>
          <p:grpSpPr>
            <a:xfrm>
              <a:off x="306806" y="2574758"/>
              <a:ext cx="848226" cy="986589"/>
              <a:chOff x="306806" y="2574758"/>
              <a:chExt cx="848226" cy="986589"/>
            </a:xfrm>
          </p:grpSpPr>
          <p:sp>
            <p:nvSpPr>
              <p:cNvPr id="47" name="Rectangle 46">
                <a:extLst>
                  <a:ext uri="{FF2B5EF4-FFF2-40B4-BE49-F238E27FC236}">
                    <a16:creationId xmlns:a16="http://schemas.microsoft.com/office/drawing/2014/main" id="{8798E4EE-EDF4-4DFA-B822-CCB8635A0113}"/>
                  </a:ext>
                </a:extLst>
              </p:cNvPr>
              <p:cNvSpPr/>
              <p:nvPr/>
            </p:nvSpPr>
            <p:spPr>
              <a:xfrm>
                <a:off x="306806" y="2574758"/>
                <a:ext cx="848226" cy="98658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pic>
            <p:nvPicPr>
              <p:cNvPr id="22" name="Graphic 21">
                <a:extLst>
                  <a:ext uri="{FF2B5EF4-FFF2-40B4-BE49-F238E27FC236}">
                    <a16:creationId xmlns:a16="http://schemas.microsoft.com/office/drawing/2014/main" id="{DBBC159D-3847-46D8-9AB1-E3DAA5945E1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77269" y="2685930"/>
                <a:ext cx="507301" cy="507301"/>
              </a:xfrm>
              <a:prstGeom prst="rect">
                <a:avLst/>
              </a:prstGeom>
            </p:spPr>
          </p:pic>
        </p:grpSp>
        <p:sp>
          <p:nvSpPr>
            <p:cNvPr id="29" name="TextBox 28">
              <a:extLst>
                <a:ext uri="{FF2B5EF4-FFF2-40B4-BE49-F238E27FC236}">
                  <a16:creationId xmlns:a16="http://schemas.microsoft.com/office/drawing/2014/main" id="{6C7EE0AC-2AC5-4D64-A3F0-3EC2E7C35481}"/>
                </a:ext>
              </a:extLst>
            </p:cNvPr>
            <p:cNvSpPr txBox="1"/>
            <p:nvPr/>
          </p:nvSpPr>
          <p:spPr>
            <a:xfrm>
              <a:off x="436224" y="3211914"/>
              <a:ext cx="580445"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PSTN</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pic>
        <p:nvPicPr>
          <p:cNvPr id="31" name="Graphic 30">
            <a:extLst>
              <a:ext uri="{FF2B5EF4-FFF2-40B4-BE49-F238E27FC236}">
                <a16:creationId xmlns:a16="http://schemas.microsoft.com/office/drawing/2014/main" id="{9A952475-656A-42C0-AD4C-A21D9DF3539D}"/>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9176200" y="557460"/>
            <a:ext cx="363638" cy="348164"/>
          </a:xfrm>
          <a:prstGeom prst="rect">
            <a:avLst/>
          </a:prstGeom>
        </p:spPr>
      </p:pic>
      <p:pic>
        <p:nvPicPr>
          <p:cNvPr id="32" name="Graphic 31">
            <a:extLst>
              <a:ext uri="{FF2B5EF4-FFF2-40B4-BE49-F238E27FC236}">
                <a16:creationId xmlns:a16="http://schemas.microsoft.com/office/drawing/2014/main" id="{B3906FF3-143F-4056-A5CF-C4CF76FCC29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9563218" y="1028697"/>
            <a:ext cx="539415" cy="516461"/>
          </a:xfrm>
          <a:prstGeom prst="rect">
            <a:avLst/>
          </a:prstGeom>
        </p:spPr>
      </p:pic>
      <p:pic>
        <p:nvPicPr>
          <p:cNvPr id="33" name="Graphic 32">
            <a:extLst>
              <a:ext uri="{FF2B5EF4-FFF2-40B4-BE49-F238E27FC236}">
                <a16:creationId xmlns:a16="http://schemas.microsoft.com/office/drawing/2014/main" id="{AC8A4FB7-3A24-4350-96F3-DA94DDBCC15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002369" y="360947"/>
            <a:ext cx="363638" cy="348164"/>
          </a:xfrm>
          <a:prstGeom prst="rect">
            <a:avLst/>
          </a:prstGeom>
        </p:spPr>
      </p:pic>
      <p:grpSp>
        <p:nvGrpSpPr>
          <p:cNvPr id="42" name="Group 41">
            <a:extLst>
              <a:ext uri="{FF2B5EF4-FFF2-40B4-BE49-F238E27FC236}">
                <a16:creationId xmlns:a16="http://schemas.microsoft.com/office/drawing/2014/main" id="{945D0BE6-430A-4C33-8919-3673473A17ED}"/>
              </a:ext>
            </a:extLst>
          </p:cNvPr>
          <p:cNvGrpSpPr/>
          <p:nvPr/>
        </p:nvGrpSpPr>
        <p:grpSpPr>
          <a:xfrm>
            <a:off x="3278798" y="4928346"/>
            <a:ext cx="1136790" cy="441889"/>
            <a:chOff x="343581" y="4854742"/>
            <a:chExt cx="1972497" cy="766742"/>
          </a:xfrm>
        </p:grpSpPr>
        <p:pic>
          <p:nvPicPr>
            <p:cNvPr id="15" name="Graphic 14">
              <a:extLst>
                <a:ext uri="{FF2B5EF4-FFF2-40B4-BE49-F238E27FC236}">
                  <a16:creationId xmlns:a16="http://schemas.microsoft.com/office/drawing/2014/main" id="{32FF47EC-2411-4495-8A4F-E1C129F9C2FA}"/>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343581" y="5051791"/>
              <a:ext cx="1834134" cy="569693"/>
            </a:xfrm>
            <a:prstGeom prst="rect">
              <a:avLst/>
            </a:prstGeom>
          </p:spPr>
        </p:pic>
        <p:grpSp>
          <p:nvGrpSpPr>
            <p:cNvPr id="40" name="Group 39">
              <a:extLst>
                <a:ext uri="{FF2B5EF4-FFF2-40B4-BE49-F238E27FC236}">
                  <a16:creationId xmlns:a16="http://schemas.microsoft.com/office/drawing/2014/main" id="{07F4A8F4-7402-4DCB-8CF2-9F7F037AD497}"/>
                </a:ext>
              </a:extLst>
            </p:cNvPr>
            <p:cNvGrpSpPr/>
            <p:nvPr/>
          </p:nvGrpSpPr>
          <p:grpSpPr>
            <a:xfrm>
              <a:off x="1967163" y="4854742"/>
              <a:ext cx="348915" cy="348915"/>
              <a:chOff x="1997242" y="5269832"/>
              <a:chExt cx="511342" cy="511342"/>
            </a:xfrm>
          </p:grpSpPr>
          <p:sp>
            <p:nvSpPr>
              <p:cNvPr id="39" name="Oval 38">
                <a:extLst>
                  <a:ext uri="{FF2B5EF4-FFF2-40B4-BE49-F238E27FC236}">
                    <a16:creationId xmlns:a16="http://schemas.microsoft.com/office/drawing/2014/main" id="{07ECC02B-0706-48F1-B566-7175051160D9}"/>
                  </a:ext>
                </a:extLst>
              </p:cNvPr>
              <p:cNvSpPr/>
              <p:nvPr/>
            </p:nvSpPr>
            <p:spPr>
              <a:xfrm>
                <a:off x="1997242" y="5269832"/>
                <a:ext cx="511342" cy="5113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pic>
            <p:nvPicPr>
              <p:cNvPr id="38" name="Graphic 37">
                <a:extLst>
                  <a:ext uri="{FF2B5EF4-FFF2-40B4-BE49-F238E27FC236}">
                    <a16:creationId xmlns:a16="http://schemas.microsoft.com/office/drawing/2014/main" id="{93902DA9-340F-40BE-BE63-A5CCAA59A9C0}"/>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088025" y="5352842"/>
                <a:ext cx="345156" cy="345156"/>
              </a:xfrm>
              <a:prstGeom prst="rect">
                <a:avLst/>
              </a:prstGeom>
            </p:spPr>
          </p:pic>
        </p:grpSp>
      </p:grpSp>
      <p:sp>
        <p:nvSpPr>
          <p:cNvPr id="41" name="TextBox 40">
            <a:extLst>
              <a:ext uri="{FF2B5EF4-FFF2-40B4-BE49-F238E27FC236}">
                <a16:creationId xmlns:a16="http://schemas.microsoft.com/office/drawing/2014/main" id="{26070A2A-6EAA-41E2-B445-B8E398C05B7C}"/>
              </a:ext>
            </a:extLst>
          </p:cNvPr>
          <p:cNvSpPr txBox="1"/>
          <p:nvPr/>
        </p:nvSpPr>
        <p:spPr>
          <a:xfrm>
            <a:off x="2856573" y="5409896"/>
            <a:ext cx="1895898" cy="721608"/>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Certified SBC</a:t>
            </a:r>
          </a:p>
          <a:p>
            <a:pPr marL="17145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3" name="TextBox 42">
            <a:extLst>
              <a:ext uri="{FF2B5EF4-FFF2-40B4-BE49-F238E27FC236}">
                <a16:creationId xmlns:a16="http://schemas.microsoft.com/office/drawing/2014/main" id="{2AD8B16E-E4F6-473E-925E-043ECCDA4301}"/>
              </a:ext>
            </a:extLst>
          </p:cNvPr>
          <p:cNvSpPr txBox="1"/>
          <p:nvPr/>
        </p:nvSpPr>
        <p:spPr>
          <a:xfrm>
            <a:off x="4951367" y="6199616"/>
            <a:ext cx="189589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Legacy PBX Integration</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4" name="TextBox 43">
            <a:extLst>
              <a:ext uri="{FF2B5EF4-FFF2-40B4-BE49-F238E27FC236}">
                <a16:creationId xmlns:a16="http://schemas.microsoft.com/office/drawing/2014/main" id="{BE518E7E-1F62-4D94-9642-53A7AFB423F5}"/>
              </a:ext>
            </a:extLst>
          </p:cNvPr>
          <p:cNvSpPr txBox="1"/>
          <p:nvPr/>
        </p:nvSpPr>
        <p:spPr>
          <a:xfrm>
            <a:off x="8108123" y="4707581"/>
            <a:ext cx="189589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SIP ATA</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5" name="TextBox 44">
            <a:extLst>
              <a:ext uri="{FF2B5EF4-FFF2-40B4-BE49-F238E27FC236}">
                <a16:creationId xmlns:a16="http://schemas.microsoft.com/office/drawing/2014/main" id="{C0DD7718-CAAB-4F1B-BA8A-C3EC7B196D73}"/>
              </a:ext>
            </a:extLst>
          </p:cNvPr>
          <p:cNvSpPr txBox="1"/>
          <p:nvPr/>
        </p:nvSpPr>
        <p:spPr>
          <a:xfrm>
            <a:off x="9744417" y="6065735"/>
            <a:ext cx="189589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Users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6" name="TextBox 45">
            <a:extLst>
              <a:ext uri="{FF2B5EF4-FFF2-40B4-BE49-F238E27FC236}">
                <a16:creationId xmlns:a16="http://schemas.microsoft.com/office/drawing/2014/main" id="{59A35717-1C54-40DE-AD55-8099658834EC}"/>
              </a:ext>
            </a:extLst>
          </p:cNvPr>
          <p:cNvSpPr txBox="1"/>
          <p:nvPr/>
        </p:nvSpPr>
        <p:spPr>
          <a:xfrm>
            <a:off x="7400265" y="6309787"/>
            <a:ext cx="189589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Analog Devices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pic>
        <p:nvPicPr>
          <p:cNvPr id="51" name="Graphic 50">
            <a:extLst>
              <a:ext uri="{FF2B5EF4-FFF2-40B4-BE49-F238E27FC236}">
                <a16:creationId xmlns:a16="http://schemas.microsoft.com/office/drawing/2014/main" id="{0987785E-7EA9-4C3F-893A-910353E0CFDC}"/>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2737399" y="1263316"/>
            <a:ext cx="2244184" cy="1210174"/>
          </a:xfrm>
          <a:prstGeom prst="rect">
            <a:avLst/>
          </a:prstGeom>
        </p:spPr>
      </p:pic>
      <p:sp>
        <p:nvSpPr>
          <p:cNvPr id="49" name="TextBox 48">
            <a:extLst>
              <a:ext uri="{FF2B5EF4-FFF2-40B4-BE49-F238E27FC236}">
                <a16:creationId xmlns:a16="http://schemas.microsoft.com/office/drawing/2014/main" id="{2CFDB96E-D2AD-4821-BF44-04280460CDAD}"/>
              </a:ext>
            </a:extLst>
          </p:cNvPr>
          <p:cNvSpPr txBox="1"/>
          <p:nvPr/>
        </p:nvSpPr>
        <p:spPr>
          <a:xfrm>
            <a:off x="3045186" y="1750881"/>
            <a:ext cx="1895898" cy="721608"/>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Teams Cloud</a:t>
            </a: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Services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cxnSp>
        <p:nvCxnSpPr>
          <p:cNvPr id="55" name="Straight Arrow Connector 54">
            <a:extLst>
              <a:ext uri="{FF2B5EF4-FFF2-40B4-BE49-F238E27FC236}">
                <a16:creationId xmlns:a16="http://schemas.microsoft.com/office/drawing/2014/main" id="{CA62575B-113C-4C3D-9B70-71905CAA0855}"/>
              </a:ext>
            </a:extLst>
          </p:cNvPr>
          <p:cNvCxnSpPr>
            <a:cxnSpLocks/>
          </p:cNvCxnSpPr>
          <p:nvPr/>
        </p:nvCxnSpPr>
        <p:spPr>
          <a:xfrm>
            <a:off x="2053862" y="5205073"/>
            <a:ext cx="1200326"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62" name="Straight Arrow Connector 61">
            <a:extLst>
              <a:ext uri="{FF2B5EF4-FFF2-40B4-BE49-F238E27FC236}">
                <a16:creationId xmlns:a16="http://schemas.microsoft.com/office/drawing/2014/main" id="{8915E68A-9ADA-41C7-BBC4-DB9852FB02EE}"/>
              </a:ext>
            </a:extLst>
          </p:cNvPr>
          <p:cNvCxnSpPr>
            <a:cxnSpLocks/>
            <a:endCxn id="105" idx="4"/>
          </p:cNvCxnSpPr>
          <p:nvPr/>
        </p:nvCxnSpPr>
        <p:spPr>
          <a:xfrm flipV="1">
            <a:off x="3477983" y="3686264"/>
            <a:ext cx="0" cy="134293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66" name="Straight Connector 65">
            <a:extLst>
              <a:ext uri="{FF2B5EF4-FFF2-40B4-BE49-F238E27FC236}">
                <a16:creationId xmlns:a16="http://schemas.microsoft.com/office/drawing/2014/main" id="{A5D48269-2187-47F1-B47C-5C526F0D5B02}"/>
              </a:ext>
            </a:extLst>
          </p:cNvPr>
          <p:cNvCxnSpPr>
            <a:cxnSpLocks/>
            <a:stCxn id="15" idx="3"/>
          </p:cNvCxnSpPr>
          <p:nvPr/>
        </p:nvCxnSpPr>
        <p:spPr>
          <a:xfrm>
            <a:off x="4335847" y="5206072"/>
            <a:ext cx="49483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68" name="Straight Connector 67">
            <a:extLst>
              <a:ext uri="{FF2B5EF4-FFF2-40B4-BE49-F238E27FC236}">
                <a16:creationId xmlns:a16="http://schemas.microsoft.com/office/drawing/2014/main" id="{9CF3A204-34B9-4A05-8148-CBC8DF871AD3}"/>
              </a:ext>
            </a:extLst>
          </p:cNvPr>
          <p:cNvCxnSpPr>
            <a:cxnSpLocks/>
          </p:cNvCxnSpPr>
          <p:nvPr/>
        </p:nvCxnSpPr>
        <p:spPr>
          <a:xfrm flipV="1">
            <a:off x="4830439" y="4869810"/>
            <a:ext cx="0" cy="922788"/>
          </a:xfrm>
          <a:prstGeom prst="line">
            <a:avLst/>
          </a:prstGeom>
        </p:spPr>
        <p:style>
          <a:lnRef idx="3">
            <a:schemeClr val="accent1"/>
          </a:lnRef>
          <a:fillRef idx="0">
            <a:schemeClr val="accent1"/>
          </a:fillRef>
          <a:effectRef idx="2">
            <a:schemeClr val="accent1"/>
          </a:effectRef>
          <a:fontRef idx="minor">
            <a:schemeClr val="tx1"/>
          </a:fontRef>
        </p:style>
      </p:cxnSp>
      <p:cxnSp>
        <p:nvCxnSpPr>
          <p:cNvPr id="72" name="Straight Connector 71">
            <a:extLst>
              <a:ext uri="{FF2B5EF4-FFF2-40B4-BE49-F238E27FC236}">
                <a16:creationId xmlns:a16="http://schemas.microsoft.com/office/drawing/2014/main" id="{734FD86B-1AAD-4B6A-B799-1B8CAC36C7AA}"/>
              </a:ext>
            </a:extLst>
          </p:cNvPr>
          <p:cNvCxnSpPr>
            <a:cxnSpLocks/>
            <a:stCxn id="28" idx="1"/>
          </p:cNvCxnSpPr>
          <p:nvPr/>
        </p:nvCxnSpPr>
        <p:spPr>
          <a:xfrm flipH="1">
            <a:off x="4834218" y="4876746"/>
            <a:ext cx="3048977"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77" name="Straight Connector 76">
            <a:extLst>
              <a:ext uri="{FF2B5EF4-FFF2-40B4-BE49-F238E27FC236}">
                <a16:creationId xmlns:a16="http://schemas.microsoft.com/office/drawing/2014/main" id="{C5EFEA41-0DDB-4FB6-8BD3-462DAC56804D}"/>
              </a:ext>
            </a:extLst>
          </p:cNvPr>
          <p:cNvCxnSpPr>
            <a:cxnSpLocks/>
            <a:stCxn id="17" idx="1"/>
          </p:cNvCxnSpPr>
          <p:nvPr/>
        </p:nvCxnSpPr>
        <p:spPr>
          <a:xfrm flipH="1">
            <a:off x="4836253" y="5790262"/>
            <a:ext cx="480885"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90" name="Straight Arrow Connector 89">
            <a:extLst>
              <a:ext uri="{FF2B5EF4-FFF2-40B4-BE49-F238E27FC236}">
                <a16:creationId xmlns:a16="http://schemas.microsoft.com/office/drawing/2014/main" id="{AB27E760-B164-4B8B-9007-D90B53FEFA24}"/>
              </a:ext>
            </a:extLst>
          </p:cNvPr>
          <p:cNvCxnSpPr>
            <a:cxnSpLocks/>
            <a:endCxn id="11" idx="0"/>
          </p:cNvCxnSpPr>
          <p:nvPr/>
        </p:nvCxnSpPr>
        <p:spPr>
          <a:xfrm>
            <a:off x="8311052" y="5076265"/>
            <a:ext cx="0" cy="6497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1" name="Straight Arrow Connector 100">
            <a:extLst>
              <a:ext uri="{FF2B5EF4-FFF2-40B4-BE49-F238E27FC236}">
                <a16:creationId xmlns:a16="http://schemas.microsoft.com/office/drawing/2014/main" id="{55696F9F-DD01-4FA5-B4C8-2DF158A2B5AB}"/>
              </a:ext>
            </a:extLst>
          </p:cNvPr>
          <p:cNvCxnSpPr>
            <a:cxnSpLocks/>
            <a:stCxn id="112" idx="0"/>
            <a:endCxn id="132" idx="2"/>
          </p:cNvCxnSpPr>
          <p:nvPr/>
        </p:nvCxnSpPr>
        <p:spPr>
          <a:xfrm flipV="1">
            <a:off x="10733560" y="1536574"/>
            <a:ext cx="3274" cy="46015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106" name="Group 105">
            <a:extLst>
              <a:ext uri="{FF2B5EF4-FFF2-40B4-BE49-F238E27FC236}">
                <a16:creationId xmlns:a16="http://schemas.microsoft.com/office/drawing/2014/main" id="{D9D7D68B-3CBE-4C9E-8757-2730AABFDA3E}"/>
              </a:ext>
            </a:extLst>
          </p:cNvPr>
          <p:cNvGrpSpPr/>
          <p:nvPr/>
        </p:nvGrpSpPr>
        <p:grpSpPr>
          <a:xfrm>
            <a:off x="3186217" y="3102733"/>
            <a:ext cx="583531" cy="583531"/>
            <a:chOff x="1270337" y="3645568"/>
            <a:chExt cx="583531" cy="583531"/>
          </a:xfrm>
        </p:grpSpPr>
        <p:sp>
          <p:nvSpPr>
            <p:cNvPr id="105" name="Oval 104">
              <a:extLst>
                <a:ext uri="{FF2B5EF4-FFF2-40B4-BE49-F238E27FC236}">
                  <a16:creationId xmlns:a16="http://schemas.microsoft.com/office/drawing/2014/main" id="{3AACBD3D-A8FA-48E1-B306-8F3CBDC7DEDF}"/>
                </a:ext>
              </a:extLst>
            </p:cNvPr>
            <p:cNvSpPr/>
            <p:nvPr/>
          </p:nvSpPr>
          <p:spPr>
            <a:xfrm>
              <a:off x="1270337" y="3645568"/>
              <a:ext cx="583531" cy="583531"/>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58" name="TextBox 57">
              <a:extLst>
                <a:ext uri="{FF2B5EF4-FFF2-40B4-BE49-F238E27FC236}">
                  <a16:creationId xmlns:a16="http://schemas.microsoft.com/office/drawing/2014/main" id="{3BEC9968-1CAC-4FE8-B8F3-2DC755A6C4C9}"/>
                </a:ext>
              </a:extLst>
            </p:cNvPr>
            <p:cNvSpPr txBox="1"/>
            <p:nvPr/>
          </p:nvSpPr>
          <p:spPr>
            <a:xfrm>
              <a:off x="1281908" y="3761356"/>
              <a:ext cx="570956" cy="28232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800" b="1" i="0" u="none" strike="noStrike" kern="1200" cap="none" spc="0" normalizeH="0" baseline="0" noProof="0">
                  <a:ln>
                    <a:noFill/>
                  </a:ln>
                  <a:solidFill>
                    <a:srgbClr val="2E6DB6"/>
                  </a:solidFill>
                  <a:effectLst/>
                  <a:uLnTx/>
                  <a:uFillTx/>
                  <a:latin typeface="Open Sans" panose="020B0606030504020204" pitchFamily="34" charset="0"/>
                  <a:ea typeface="Open Sans" panose="020B0606030504020204" pitchFamily="34" charset="0"/>
                  <a:cs typeface="Open Sans" panose="020B0606030504020204" pitchFamily="34" charset="0"/>
                </a:rPr>
                <a:t>INTERNET</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148" name="Straight Connector 147">
            <a:extLst>
              <a:ext uri="{FF2B5EF4-FFF2-40B4-BE49-F238E27FC236}">
                <a16:creationId xmlns:a16="http://schemas.microsoft.com/office/drawing/2014/main" id="{88B277C1-A6FE-43E5-BA37-D8F1ACA4CE10}"/>
              </a:ext>
            </a:extLst>
          </p:cNvPr>
          <p:cNvCxnSpPr>
            <a:cxnSpLocks/>
          </p:cNvCxnSpPr>
          <p:nvPr/>
        </p:nvCxnSpPr>
        <p:spPr>
          <a:xfrm flipV="1">
            <a:off x="2062351" y="3859545"/>
            <a:ext cx="0" cy="1357560"/>
          </a:xfrm>
          <a:prstGeom prst="line">
            <a:avLst/>
          </a:prstGeom>
        </p:spPr>
        <p:style>
          <a:lnRef idx="3">
            <a:schemeClr val="accent1"/>
          </a:lnRef>
          <a:fillRef idx="0">
            <a:schemeClr val="accent1"/>
          </a:fillRef>
          <a:effectRef idx="2">
            <a:schemeClr val="accent1"/>
          </a:effectRef>
          <a:fontRef idx="minor">
            <a:schemeClr val="tx1"/>
          </a:fontRef>
        </p:style>
      </p:cxnSp>
      <p:grpSp>
        <p:nvGrpSpPr>
          <p:cNvPr id="167" name="Group 166">
            <a:extLst>
              <a:ext uri="{FF2B5EF4-FFF2-40B4-BE49-F238E27FC236}">
                <a16:creationId xmlns:a16="http://schemas.microsoft.com/office/drawing/2014/main" id="{75C04787-4256-42A2-A0A5-296DC7495826}"/>
              </a:ext>
            </a:extLst>
          </p:cNvPr>
          <p:cNvGrpSpPr/>
          <p:nvPr/>
        </p:nvGrpSpPr>
        <p:grpSpPr>
          <a:xfrm>
            <a:off x="5961294" y="2627839"/>
            <a:ext cx="2400299" cy="1347538"/>
            <a:chOff x="2640931" y="2923674"/>
            <a:chExt cx="2400299" cy="1347538"/>
          </a:xfrm>
        </p:grpSpPr>
        <p:sp>
          <p:nvSpPr>
            <p:cNvPr id="156" name="Rectangle 155">
              <a:extLst>
                <a:ext uri="{FF2B5EF4-FFF2-40B4-BE49-F238E27FC236}">
                  <a16:creationId xmlns:a16="http://schemas.microsoft.com/office/drawing/2014/main" id="{BA671B76-76F8-49DC-A7EE-E2313EB58558}"/>
                </a:ext>
              </a:extLst>
            </p:cNvPr>
            <p:cNvSpPr/>
            <p:nvPr/>
          </p:nvSpPr>
          <p:spPr>
            <a:xfrm>
              <a:off x="2640931" y="2923674"/>
              <a:ext cx="2400299" cy="134753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53" name="TextBox 152">
              <a:extLst>
                <a:ext uri="{FF2B5EF4-FFF2-40B4-BE49-F238E27FC236}">
                  <a16:creationId xmlns:a16="http://schemas.microsoft.com/office/drawing/2014/main" id="{C56FB27B-54AC-4D61-8BD3-4F9D3962D3BE}"/>
                </a:ext>
              </a:extLst>
            </p:cNvPr>
            <p:cNvSpPr txBox="1"/>
            <p:nvPr/>
          </p:nvSpPr>
          <p:spPr>
            <a:xfrm>
              <a:off x="2930769" y="3714033"/>
              <a:ext cx="1895898" cy="513602"/>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“Connect” Model</a:t>
              </a: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Hosted Contact Center</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155" name="Group 154">
              <a:extLst>
                <a:ext uri="{FF2B5EF4-FFF2-40B4-BE49-F238E27FC236}">
                  <a16:creationId xmlns:a16="http://schemas.microsoft.com/office/drawing/2014/main" id="{885F5462-B27A-4105-A488-55EA36508F2C}"/>
                </a:ext>
              </a:extLst>
            </p:cNvPr>
            <p:cNvGrpSpPr/>
            <p:nvPr/>
          </p:nvGrpSpPr>
          <p:grpSpPr>
            <a:xfrm>
              <a:off x="3159796" y="3019925"/>
              <a:ext cx="1349521" cy="654217"/>
              <a:chOff x="2933079" y="2846988"/>
              <a:chExt cx="1675445" cy="812218"/>
            </a:xfrm>
          </p:grpSpPr>
          <p:pic>
            <p:nvPicPr>
              <p:cNvPr id="152" name="Graphic 151">
                <a:extLst>
                  <a:ext uri="{FF2B5EF4-FFF2-40B4-BE49-F238E27FC236}">
                    <a16:creationId xmlns:a16="http://schemas.microsoft.com/office/drawing/2014/main" id="{B776D7A6-1F04-4DEA-B65C-E3D4EECF326D}"/>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2933079" y="2846988"/>
                <a:ext cx="1675445" cy="812218"/>
              </a:xfrm>
              <a:prstGeom prst="rect">
                <a:avLst/>
              </a:prstGeom>
            </p:spPr>
          </p:pic>
          <p:pic>
            <p:nvPicPr>
              <p:cNvPr id="154" name="Graphic 153">
                <a:extLst>
                  <a:ext uri="{FF2B5EF4-FFF2-40B4-BE49-F238E27FC236}">
                    <a16:creationId xmlns:a16="http://schemas.microsoft.com/office/drawing/2014/main" id="{1A53F6EA-1FB0-47C9-93FD-C0A604CCEFA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87790" y="3005045"/>
                <a:ext cx="394185" cy="394185"/>
              </a:xfrm>
              <a:prstGeom prst="rect">
                <a:avLst/>
              </a:prstGeom>
            </p:spPr>
          </p:pic>
        </p:grpSp>
      </p:grpSp>
      <p:cxnSp>
        <p:nvCxnSpPr>
          <p:cNvPr id="160" name="Straight Arrow Connector 159">
            <a:extLst>
              <a:ext uri="{FF2B5EF4-FFF2-40B4-BE49-F238E27FC236}">
                <a16:creationId xmlns:a16="http://schemas.microsoft.com/office/drawing/2014/main" id="{4BDEC0AE-1CF8-4442-A1E3-1A8C5CB00063}"/>
              </a:ext>
            </a:extLst>
          </p:cNvPr>
          <p:cNvCxnSpPr>
            <a:cxnSpLocks/>
          </p:cNvCxnSpPr>
          <p:nvPr/>
        </p:nvCxnSpPr>
        <p:spPr>
          <a:xfrm flipV="1">
            <a:off x="4133260" y="3300919"/>
            <a:ext cx="1729276" cy="169922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2" name="Straight Arrow Connector 161">
            <a:extLst>
              <a:ext uri="{FF2B5EF4-FFF2-40B4-BE49-F238E27FC236}">
                <a16:creationId xmlns:a16="http://schemas.microsoft.com/office/drawing/2014/main" id="{328F14C2-81D9-45EA-8BD5-E5DB4B1B53AA}"/>
              </a:ext>
            </a:extLst>
          </p:cNvPr>
          <p:cNvCxnSpPr>
            <a:cxnSpLocks/>
          </p:cNvCxnSpPr>
          <p:nvPr/>
        </p:nvCxnSpPr>
        <p:spPr>
          <a:xfrm flipH="1">
            <a:off x="4393726" y="3456562"/>
            <a:ext cx="1481780" cy="146045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1" name="Straight Arrow Connector 120">
            <a:extLst>
              <a:ext uri="{FF2B5EF4-FFF2-40B4-BE49-F238E27FC236}">
                <a16:creationId xmlns:a16="http://schemas.microsoft.com/office/drawing/2014/main" id="{A66A7C37-008E-4887-8CB8-04192579F673}"/>
              </a:ext>
            </a:extLst>
          </p:cNvPr>
          <p:cNvCxnSpPr>
            <a:cxnSpLocks/>
            <a:stCxn id="112" idx="2"/>
          </p:cNvCxnSpPr>
          <p:nvPr/>
        </p:nvCxnSpPr>
        <p:spPr>
          <a:xfrm>
            <a:off x="10733560" y="2279047"/>
            <a:ext cx="731" cy="30750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110" name="Group 109">
            <a:extLst>
              <a:ext uri="{FF2B5EF4-FFF2-40B4-BE49-F238E27FC236}">
                <a16:creationId xmlns:a16="http://schemas.microsoft.com/office/drawing/2014/main" id="{C48758F0-F1E7-4FA8-B095-8B79E5EB07A0}"/>
              </a:ext>
            </a:extLst>
          </p:cNvPr>
          <p:cNvGrpSpPr/>
          <p:nvPr/>
        </p:nvGrpSpPr>
        <p:grpSpPr>
          <a:xfrm>
            <a:off x="10444072" y="1886954"/>
            <a:ext cx="583992" cy="583531"/>
            <a:chOff x="1269876" y="3645568"/>
            <a:chExt cx="583992" cy="583531"/>
          </a:xfrm>
        </p:grpSpPr>
        <p:sp>
          <p:nvSpPr>
            <p:cNvPr id="111" name="Oval 110">
              <a:extLst>
                <a:ext uri="{FF2B5EF4-FFF2-40B4-BE49-F238E27FC236}">
                  <a16:creationId xmlns:a16="http://schemas.microsoft.com/office/drawing/2014/main" id="{6897243F-A205-4B28-9DFB-5648BA1A0C5C}"/>
                </a:ext>
              </a:extLst>
            </p:cNvPr>
            <p:cNvSpPr/>
            <p:nvPr/>
          </p:nvSpPr>
          <p:spPr>
            <a:xfrm>
              <a:off x="1270337" y="3645568"/>
              <a:ext cx="583531" cy="583531"/>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12" name="TextBox 111">
              <a:extLst>
                <a:ext uri="{FF2B5EF4-FFF2-40B4-BE49-F238E27FC236}">
                  <a16:creationId xmlns:a16="http://schemas.microsoft.com/office/drawing/2014/main" id="{8955D686-B8E2-4D43-A906-E7B32638653C}"/>
                </a:ext>
              </a:extLst>
            </p:cNvPr>
            <p:cNvSpPr txBox="1"/>
            <p:nvPr/>
          </p:nvSpPr>
          <p:spPr>
            <a:xfrm>
              <a:off x="1269876" y="3755340"/>
              <a:ext cx="578976" cy="28232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800" b="1" i="0" u="none" strike="noStrike" kern="1200" cap="none" spc="0" normalizeH="0" baseline="0" noProof="0">
                  <a:ln>
                    <a:noFill/>
                  </a:ln>
                  <a:solidFill>
                    <a:srgbClr val="2E6DB6"/>
                  </a:solidFill>
                  <a:effectLst/>
                  <a:uLnTx/>
                  <a:uFillTx/>
                  <a:latin typeface="Open Sans" panose="020B0606030504020204" pitchFamily="34" charset="0"/>
                  <a:ea typeface="Open Sans" panose="020B0606030504020204" pitchFamily="34" charset="0"/>
                  <a:cs typeface="Open Sans" panose="020B0606030504020204" pitchFamily="34" charset="0"/>
                </a:rPr>
                <a:t>INTERNET</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206" name="Straight Arrow Connector 205">
            <a:extLst>
              <a:ext uri="{FF2B5EF4-FFF2-40B4-BE49-F238E27FC236}">
                <a16:creationId xmlns:a16="http://schemas.microsoft.com/office/drawing/2014/main" id="{82FF4AD8-68BF-4630-A5C8-30984C9C1D98}"/>
              </a:ext>
            </a:extLst>
          </p:cNvPr>
          <p:cNvCxnSpPr>
            <a:cxnSpLocks/>
          </p:cNvCxnSpPr>
          <p:nvPr/>
        </p:nvCxnSpPr>
        <p:spPr>
          <a:xfrm flipV="1">
            <a:off x="3465667" y="2465058"/>
            <a:ext cx="0" cy="63967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73" name="Group 72">
            <a:extLst>
              <a:ext uri="{FF2B5EF4-FFF2-40B4-BE49-F238E27FC236}">
                <a16:creationId xmlns:a16="http://schemas.microsoft.com/office/drawing/2014/main" id="{BB549111-DDD2-4C8B-9D09-8D18887FE14A}"/>
              </a:ext>
            </a:extLst>
          </p:cNvPr>
          <p:cNvGrpSpPr/>
          <p:nvPr/>
        </p:nvGrpSpPr>
        <p:grpSpPr>
          <a:xfrm>
            <a:off x="5017158" y="3658286"/>
            <a:ext cx="583531" cy="583531"/>
            <a:chOff x="1270337" y="3645568"/>
            <a:chExt cx="583531" cy="583531"/>
          </a:xfrm>
        </p:grpSpPr>
        <p:sp>
          <p:nvSpPr>
            <p:cNvPr id="74" name="Oval 73">
              <a:extLst>
                <a:ext uri="{FF2B5EF4-FFF2-40B4-BE49-F238E27FC236}">
                  <a16:creationId xmlns:a16="http://schemas.microsoft.com/office/drawing/2014/main" id="{B8564E75-DE7F-4832-A7D1-06781589CC81}"/>
                </a:ext>
              </a:extLst>
            </p:cNvPr>
            <p:cNvSpPr/>
            <p:nvPr/>
          </p:nvSpPr>
          <p:spPr>
            <a:xfrm>
              <a:off x="1270337" y="3645568"/>
              <a:ext cx="583531" cy="583531"/>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75" name="TextBox 74">
              <a:extLst>
                <a:ext uri="{FF2B5EF4-FFF2-40B4-BE49-F238E27FC236}">
                  <a16:creationId xmlns:a16="http://schemas.microsoft.com/office/drawing/2014/main" id="{0D252CEE-43CF-420F-9038-41536782DBA3}"/>
                </a:ext>
              </a:extLst>
            </p:cNvPr>
            <p:cNvSpPr txBox="1"/>
            <p:nvPr/>
          </p:nvSpPr>
          <p:spPr>
            <a:xfrm>
              <a:off x="1281908" y="3761356"/>
              <a:ext cx="570956" cy="28232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800" b="1" i="0" u="none" strike="noStrike" kern="1200" cap="none" spc="0" normalizeH="0" baseline="0" noProof="0">
                  <a:ln>
                    <a:noFill/>
                  </a:ln>
                  <a:solidFill>
                    <a:srgbClr val="2E6DB6"/>
                  </a:solidFill>
                  <a:effectLst/>
                  <a:uLnTx/>
                  <a:uFillTx/>
                  <a:latin typeface="Open Sans" panose="020B0606030504020204" pitchFamily="34" charset="0"/>
                  <a:ea typeface="Open Sans" panose="020B0606030504020204" pitchFamily="34" charset="0"/>
                  <a:cs typeface="Open Sans" panose="020B0606030504020204" pitchFamily="34" charset="0"/>
                </a:rPr>
                <a:t>INTERNET</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80" name="Group 79">
            <a:extLst>
              <a:ext uri="{FF2B5EF4-FFF2-40B4-BE49-F238E27FC236}">
                <a16:creationId xmlns:a16="http://schemas.microsoft.com/office/drawing/2014/main" id="{5BCA8A00-6BA8-4302-831B-8A86B4251931}"/>
              </a:ext>
            </a:extLst>
          </p:cNvPr>
          <p:cNvGrpSpPr/>
          <p:nvPr/>
        </p:nvGrpSpPr>
        <p:grpSpPr>
          <a:xfrm>
            <a:off x="393372" y="5756102"/>
            <a:ext cx="2213811" cy="391027"/>
            <a:chOff x="2418347" y="6286499"/>
            <a:chExt cx="2213811" cy="391027"/>
          </a:xfrm>
        </p:grpSpPr>
        <p:sp>
          <p:nvSpPr>
            <p:cNvPr id="81" name="Rectangle 80">
              <a:extLst>
                <a:ext uri="{FF2B5EF4-FFF2-40B4-BE49-F238E27FC236}">
                  <a16:creationId xmlns:a16="http://schemas.microsoft.com/office/drawing/2014/main" id="{636CAFB6-B6C3-4E88-81E8-1EE0DBE63B99}"/>
                </a:ext>
              </a:extLst>
            </p:cNvPr>
            <p:cNvSpPr/>
            <p:nvPr/>
          </p:nvSpPr>
          <p:spPr>
            <a:xfrm>
              <a:off x="2418347" y="6286499"/>
              <a:ext cx="2213811" cy="391027"/>
            </a:xfrm>
            <a:prstGeom prst="rect">
              <a:avLst/>
            </a:prstGeom>
            <a:solidFill>
              <a:schemeClr val="accent5">
                <a:lumMod val="9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82" name="TextBox 81">
              <a:extLst>
                <a:ext uri="{FF2B5EF4-FFF2-40B4-BE49-F238E27FC236}">
                  <a16:creationId xmlns:a16="http://schemas.microsoft.com/office/drawing/2014/main" id="{AF6DA17C-A8DC-456E-8CA7-9E5801CA7D5E}"/>
                </a:ext>
              </a:extLst>
            </p:cNvPr>
            <p:cNvSpPr txBox="1"/>
            <p:nvPr/>
          </p:nvSpPr>
          <p:spPr>
            <a:xfrm>
              <a:off x="2460457" y="6336115"/>
              <a:ext cx="2111542" cy="302199"/>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4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Organization Premises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452073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0E2FA067-697E-40AD-94AB-307B83200033}"/>
              </a:ext>
            </a:extLst>
          </p:cNvPr>
          <p:cNvSpPr/>
          <p:nvPr/>
        </p:nvSpPr>
        <p:spPr>
          <a:xfrm>
            <a:off x="0" y="4087906"/>
            <a:ext cx="12192000" cy="2770094"/>
          </a:xfrm>
          <a:prstGeom prst="rect">
            <a:avLst/>
          </a:pr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33" name="Rectangle 32">
            <a:extLst>
              <a:ext uri="{FF2B5EF4-FFF2-40B4-BE49-F238E27FC236}">
                <a16:creationId xmlns:a16="http://schemas.microsoft.com/office/drawing/2014/main" id="{01995F04-34C7-407B-A8E6-CF309E344150}"/>
              </a:ext>
            </a:extLst>
          </p:cNvPr>
          <p:cNvSpPr/>
          <p:nvPr/>
        </p:nvSpPr>
        <p:spPr>
          <a:xfrm>
            <a:off x="521808" y="1727764"/>
            <a:ext cx="7687621" cy="1921039"/>
          </a:xfrm>
          <a:prstGeom prst="rect">
            <a:avLst/>
          </a:prstGeom>
        </p:spPr>
        <p:txBody>
          <a:bodyPr wrap="squar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0" lang="en-US" sz="18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Direct Routing (</a:t>
            </a:r>
            <a:r>
              <a:rPr kumimoji="0" lang="en-US" sz="1800" b="1" i="0" u="none" strike="noStrike" kern="1200" cap="none" spc="0" normalizeH="0" baseline="0" noProof="0" err="1">
                <a:ln>
                  <a:noFill/>
                </a:ln>
                <a:solidFill>
                  <a:srgbClr val="3C3D3F"/>
                </a:solidFill>
                <a:effectLst/>
                <a:uLnTx/>
                <a:uFillTx/>
                <a:latin typeface="Open Sans"/>
                <a:ea typeface="Roboto" panose="02000000000000000000" pitchFamily="2" charset="0"/>
                <a:cs typeface="Open Sans" panose="020B0606030504020204" pitchFamily="34" charset="0"/>
              </a:rPr>
              <a:t>DRaaS</a:t>
            </a:r>
            <a:r>
              <a:rPr kumimoji="0" lang="en-US" sz="18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Teams Certified SBCs require knowledge workers and maintenance that make them difficult to maintain. Because of this, many organizations choose to go the Direct Routing As a Service, or SBCs As a Service Route.</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This allows for an organization to outsource their certified SBCs in order to integrate into the Teams Cloud calling ecosystem without the heavy lift of maintenance and certification.</a:t>
            </a:r>
          </a:p>
        </p:txBody>
      </p:sp>
      <p:sp>
        <p:nvSpPr>
          <p:cNvPr id="34" name="Rectangle 33">
            <a:extLst>
              <a:ext uri="{FF2B5EF4-FFF2-40B4-BE49-F238E27FC236}">
                <a16:creationId xmlns:a16="http://schemas.microsoft.com/office/drawing/2014/main" id="{DB2C6148-7E25-4A6F-BB47-B1747B32B125}"/>
              </a:ext>
            </a:extLst>
          </p:cNvPr>
          <p:cNvSpPr/>
          <p:nvPr/>
        </p:nvSpPr>
        <p:spPr>
          <a:xfrm>
            <a:off x="584947" y="4444818"/>
            <a:ext cx="6931959" cy="1921039"/>
          </a:xfrm>
          <a:prstGeom prst="rect">
            <a:avLst/>
          </a:prstGeom>
        </p:spPr>
        <p:txBody>
          <a:bodyPr wrap="squar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0" lang="en-US"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Reasons to choose </a:t>
            </a:r>
            <a:r>
              <a:rPr kumimoji="0" lang="en-US" b="1" i="0" u="none" strike="noStrike" kern="1200" cap="none" spc="0" normalizeH="0" baseline="0" noProof="0" err="1">
                <a:ln>
                  <a:noFill/>
                </a:ln>
                <a:solidFill>
                  <a:srgbClr val="3C3D3F"/>
                </a:solidFill>
                <a:effectLst/>
                <a:uLnTx/>
                <a:uFillTx/>
                <a:latin typeface="Open Sans"/>
                <a:ea typeface="Roboto" panose="02000000000000000000" pitchFamily="2" charset="0"/>
                <a:cs typeface="Open Sans" panose="020B0606030504020204" pitchFamily="34" charset="0"/>
              </a:rPr>
              <a:t>DRaaS</a:t>
            </a:r>
            <a:r>
              <a:rPr kumimoji="0" lang="en-US"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 / </a:t>
            </a:r>
            <a:r>
              <a:rPr kumimoji="0" lang="en-US" b="1" i="0" u="none" strike="noStrike" kern="1200" cap="none" spc="0" normalizeH="0" baseline="0" noProof="0" err="1">
                <a:ln>
                  <a:noFill/>
                </a:ln>
                <a:solidFill>
                  <a:srgbClr val="3C3D3F"/>
                </a:solidFill>
                <a:effectLst/>
                <a:uLnTx/>
                <a:uFillTx/>
                <a:latin typeface="Open Sans"/>
                <a:ea typeface="Roboto" panose="02000000000000000000" pitchFamily="2" charset="0"/>
                <a:cs typeface="Open Sans" panose="020B0606030504020204" pitchFamily="34" charset="0"/>
              </a:rPr>
              <a:t>SBCaaS</a:t>
            </a:r>
            <a:r>
              <a:rPr kumimoji="0" lang="en-US"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0" lang="en-US" sz="1200" b="1"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endParaRP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Highly Customizable Solutions</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3</a:t>
            </a:r>
            <a:r>
              <a:rPr kumimoji="0" lang="en-US" sz="1200" b="0" i="0" u="none" strike="noStrike" kern="1200" cap="none" spc="0" normalizeH="0" baseline="30000" noProof="0">
                <a:ln>
                  <a:noFill/>
                </a:ln>
                <a:solidFill>
                  <a:srgbClr val="3C3D3F"/>
                </a:solidFill>
                <a:effectLst/>
                <a:uLnTx/>
                <a:uFillTx/>
                <a:latin typeface="Open Sans"/>
                <a:ea typeface="Roboto" panose="02000000000000000000" pitchFamily="2" charset="0"/>
                <a:cs typeface="Open Sans" panose="020B0606030504020204" pitchFamily="34" charset="0"/>
              </a:rPr>
              <a:t>rd</a:t>
            </a: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 Party Hosted SBCs</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Phase your migration by department, office, or DDI range</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Existing PBX co-existence (Must first migrate from legacy telephony systems)</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Global Service through Microsoft Partners</a:t>
            </a:r>
          </a:p>
          <a:p>
            <a:pPr marL="171450" marR="0" lvl="0" indent="-171450" algn="l" defTabSz="914400"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a:ln>
                  <a:noFill/>
                </a:ln>
                <a:solidFill>
                  <a:srgbClr val="3C3D3F"/>
                </a:solidFill>
                <a:effectLst/>
                <a:uLnTx/>
                <a:uFillTx/>
                <a:latin typeface="Open Sans"/>
                <a:ea typeface="Roboto" panose="02000000000000000000" pitchFamily="2" charset="0"/>
                <a:cs typeface="Open Sans" panose="020B0606030504020204" pitchFamily="34" charset="0"/>
              </a:rPr>
              <a:t>Local PSTN survivability via SBA </a:t>
            </a:r>
          </a:p>
        </p:txBody>
      </p:sp>
      <p:sp>
        <p:nvSpPr>
          <p:cNvPr id="36" name="Rectangle 35">
            <a:extLst>
              <a:ext uri="{FF2B5EF4-FFF2-40B4-BE49-F238E27FC236}">
                <a16:creationId xmlns:a16="http://schemas.microsoft.com/office/drawing/2014/main" id="{F034986D-DEDF-41C0-8B16-94967675CA74}"/>
              </a:ext>
            </a:extLst>
          </p:cNvPr>
          <p:cNvSpPr/>
          <p:nvPr/>
        </p:nvSpPr>
        <p:spPr>
          <a:xfrm>
            <a:off x="8699500" y="0"/>
            <a:ext cx="34925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38" name="Freeform 6">
            <a:extLst>
              <a:ext uri="{FF2B5EF4-FFF2-40B4-BE49-F238E27FC236}">
                <a16:creationId xmlns:a16="http://schemas.microsoft.com/office/drawing/2014/main" id="{64BF2F80-2039-466E-A31D-D827EEE65003}"/>
              </a:ext>
            </a:extLst>
          </p:cNvPr>
          <p:cNvSpPr>
            <a:spLocks noEditPoints="1"/>
          </p:cNvSpPr>
          <p:nvPr/>
        </p:nvSpPr>
        <p:spPr bwMode="auto">
          <a:xfrm>
            <a:off x="10067612" y="811669"/>
            <a:ext cx="756276" cy="527374"/>
          </a:xfrm>
          <a:custGeom>
            <a:avLst/>
            <a:gdLst>
              <a:gd name="T0" fmla="*/ 202 w 251"/>
              <a:gd name="T1" fmla="*/ 58 h 175"/>
              <a:gd name="T2" fmla="*/ 148 w 251"/>
              <a:gd name="T3" fmla="*/ 1 h 175"/>
              <a:gd name="T4" fmla="*/ 148 w 251"/>
              <a:gd name="T5" fmla="*/ 1 h 175"/>
              <a:gd name="T6" fmla="*/ 147 w 251"/>
              <a:gd name="T7" fmla="*/ 1 h 175"/>
              <a:gd name="T8" fmla="*/ 146 w 251"/>
              <a:gd name="T9" fmla="*/ 0 h 175"/>
              <a:gd name="T10" fmla="*/ 146 w 251"/>
              <a:gd name="T11" fmla="*/ 1 h 175"/>
              <a:gd name="T12" fmla="*/ 144 w 251"/>
              <a:gd name="T13" fmla="*/ 1 h 175"/>
              <a:gd name="T14" fmla="*/ 144 w 251"/>
              <a:gd name="T15" fmla="*/ 84 h 175"/>
              <a:gd name="T16" fmla="*/ 164 w 251"/>
              <a:gd name="T17" fmla="*/ 84 h 175"/>
              <a:gd name="T18" fmla="*/ 164 w 251"/>
              <a:gd name="T19" fmla="*/ 84 h 175"/>
              <a:gd name="T20" fmla="*/ 165 w 251"/>
              <a:gd name="T21" fmla="*/ 86 h 175"/>
              <a:gd name="T22" fmla="*/ 164 w 251"/>
              <a:gd name="T23" fmla="*/ 88 h 175"/>
              <a:gd name="T24" fmla="*/ 129 w 251"/>
              <a:gd name="T25" fmla="*/ 131 h 175"/>
              <a:gd name="T26" fmla="*/ 128 w 251"/>
              <a:gd name="T27" fmla="*/ 131 h 175"/>
              <a:gd name="T28" fmla="*/ 92 w 251"/>
              <a:gd name="T29" fmla="*/ 87 h 175"/>
              <a:gd name="T30" fmla="*/ 92 w 251"/>
              <a:gd name="T31" fmla="*/ 86 h 175"/>
              <a:gd name="T32" fmla="*/ 93 w 251"/>
              <a:gd name="T33" fmla="*/ 84 h 175"/>
              <a:gd name="T34" fmla="*/ 93 w 251"/>
              <a:gd name="T35" fmla="*/ 84 h 175"/>
              <a:gd name="T36" fmla="*/ 113 w 251"/>
              <a:gd name="T37" fmla="*/ 84 h 175"/>
              <a:gd name="T38" fmla="*/ 113 w 251"/>
              <a:gd name="T39" fmla="*/ 3 h 175"/>
              <a:gd name="T40" fmla="*/ 110 w 251"/>
              <a:gd name="T41" fmla="*/ 3 h 175"/>
              <a:gd name="T42" fmla="*/ 110 w 251"/>
              <a:gd name="T43" fmla="*/ 3 h 175"/>
              <a:gd name="T44" fmla="*/ 110 w 251"/>
              <a:gd name="T45" fmla="*/ 3 h 175"/>
              <a:gd name="T46" fmla="*/ 109 w 251"/>
              <a:gd name="T47" fmla="*/ 3 h 175"/>
              <a:gd name="T48" fmla="*/ 109 w 251"/>
              <a:gd name="T49" fmla="*/ 3 h 175"/>
              <a:gd name="T50" fmla="*/ 68 w 251"/>
              <a:gd name="T51" fmla="*/ 42 h 175"/>
              <a:gd name="T52" fmla="*/ 67 w 251"/>
              <a:gd name="T53" fmla="*/ 42 h 175"/>
              <a:gd name="T54" fmla="*/ 0 w 251"/>
              <a:gd name="T55" fmla="*/ 108 h 175"/>
              <a:gd name="T56" fmla="*/ 67 w 251"/>
              <a:gd name="T57" fmla="*/ 175 h 175"/>
              <a:gd name="T58" fmla="*/ 183 w 251"/>
              <a:gd name="T59" fmla="*/ 175 h 175"/>
              <a:gd name="T60" fmla="*/ 184 w 251"/>
              <a:gd name="T61" fmla="*/ 174 h 175"/>
              <a:gd name="T62" fmla="*/ 251 w 251"/>
              <a:gd name="T63" fmla="*/ 108 h 175"/>
              <a:gd name="T64" fmla="*/ 202 w 251"/>
              <a:gd name="T65" fmla="*/ 58 h 175"/>
              <a:gd name="T66" fmla="*/ 183 w 251"/>
              <a:gd name="T67" fmla="*/ 167 h 175"/>
              <a:gd name="T68" fmla="*/ 67 w 251"/>
              <a:gd name="T69" fmla="*/ 167 h 175"/>
              <a:gd name="T70" fmla="*/ 8 w 251"/>
              <a:gd name="T71" fmla="*/ 108 h 175"/>
              <a:gd name="T72" fmla="*/ 67 w 251"/>
              <a:gd name="T73" fmla="*/ 50 h 175"/>
              <a:gd name="T74" fmla="*/ 69 w 251"/>
              <a:gd name="T75" fmla="*/ 50 h 175"/>
              <a:gd name="T76" fmla="*/ 73 w 251"/>
              <a:gd name="T77" fmla="*/ 50 h 175"/>
              <a:gd name="T78" fmla="*/ 74 w 251"/>
              <a:gd name="T79" fmla="*/ 47 h 175"/>
              <a:gd name="T80" fmla="*/ 109 w 251"/>
              <a:gd name="T81" fmla="*/ 11 h 175"/>
              <a:gd name="T82" fmla="*/ 109 w 251"/>
              <a:gd name="T83" fmla="*/ 80 h 175"/>
              <a:gd name="T84" fmla="*/ 93 w 251"/>
              <a:gd name="T85" fmla="*/ 80 h 175"/>
              <a:gd name="T86" fmla="*/ 89 w 251"/>
              <a:gd name="T87" fmla="*/ 82 h 175"/>
              <a:gd name="T88" fmla="*/ 88 w 251"/>
              <a:gd name="T89" fmla="*/ 86 h 175"/>
              <a:gd name="T90" fmla="*/ 89 w 251"/>
              <a:gd name="T91" fmla="*/ 90 h 175"/>
              <a:gd name="T92" fmla="*/ 125 w 251"/>
              <a:gd name="T93" fmla="*/ 133 h 175"/>
              <a:gd name="T94" fmla="*/ 128 w 251"/>
              <a:gd name="T95" fmla="*/ 135 h 175"/>
              <a:gd name="T96" fmla="*/ 132 w 251"/>
              <a:gd name="T97" fmla="*/ 133 h 175"/>
              <a:gd name="T98" fmla="*/ 167 w 251"/>
              <a:gd name="T99" fmla="*/ 90 h 175"/>
              <a:gd name="T100" fmla="*/ 169 w 251"/>
              <a:gd name="T101" fmla="*/ 86 h 175"/>
              <a:gd name="T102" fmla="*/ 167 w 251"/>
              <a:gd name="T103" fmla="*/ 82 h 175"/>
              <a:gd name="T104" fmla="*/ 164 w 251"/>
              <a:gd name="T105" fmla="*/ 80 h 175"/>
              <a:gd name="T106" fmla="*/ 148 w 251"/>
              <a:gd name="T107" fmla="*/ 80 h 175"/>
              <a:gd name="T108" fmla="*/ 148 w 251"/>
              <a:gd name="T109" fmla="*/ 9 h 175"/>
              <a:gd name="T110" fmla="*/ 194 w 251"/>
              <a:gd name="T111" fmla="*/ 63 h 175"/>
              <a:gd name="T112" fmla="*/ 195 w 251"/>
              <a:gd name="T113" fmla="*/ 66 h 175"/>
              <a:gd name="T114" fmla="*/ 199 w 251"/>
              <a:gd name="T115" fmla="*/ 66 h 175"/>
              <a:gd name="T116" fmla="*/ 201 w 251"/>
              <a:gd name="T117" fmla="*/ 66 h 175"/>
              <a:gd name="T118" fmla="*/ 243 w 251"/>
              <a:gd name="T119" fmla="*/ 108 h 175"/>
              <a:gd name="T120" fmla="*/ 183 w 251"/>
              <a:gd name="T121" fmla="*/ 16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1" h="175">
                <a:moveTo>
                  <a:pt x="202" y="58"/>
                </a:moveTo>
                <a:cubicBezTo>
                  <a:pt x="197" y="30"/>
                  <a:pt x="176" y="7"/>
                  <a:pt x="148" y="1"/>
                </a:cubicBezTo>
                <a:cubicBezTo>
                  <a:pt x="148" y="1"/>
                  <a:pt x="148" y="1"/>
                  <a:pt x="148" y="1"/>
                </a:cubicBezTo>
                <a:cubicBezTo>
                  <a:pt x="147" y="1"/>
                  <a:pt x="147" y="1"/>
                  <a:pt x="147" y="1"/>
                </a:cubicBezTo>
                <a:cubicBezTo>
                  <a:pt x="147" y="0"/>
                  <a:pt x="147" y="0"/>
                  <a:pt x="146" y="0"/>
                </a:cubicBezTo>
                <a:cubicBezTo>
                  <a:pt x="146" y="1"/>
                  <a:pt x="146" y="1"/>
                  <a:pt x="146" y="1"/>
                </a:cubicBezTo>
                <a:cubicBezTo>
                  <a:pt x="144" y="1"/>
                  <a:pt x="144" y="1"/>
                  <a:pt x="144" y="1"/>
                </a:cubicBezTo>
                <a:cubicBezTo>
                  <a:pt x="144" y="84"/>
                  <a:pt x="144" y="84"/>
                  <a:pt x="144" y="84"/>
                </a:cubicBezTo>
                <a:cubicBezTo>
                  <a:pt x="164" y="84"/>
                  <a:pt x="164" y="84"/>
                  <a:pt x="164" y="84"/>
                </a:cubicBezTo>
                <a:cubicBezTo>
                  <a:pt x="164" y="84"/>
                  <a:pt x="164" y="84"/>
                  <a:pt x="164" y="84"/>
                </a:cubicBezTo>
                <a:cubicBezTo>
                  <a:pt x="165" y="85"/>
                  <a:pt x="165" y="85"/>
                  <a:pt x="165" y="86"/>
                </a:cubicBezTo>
                <a:cubicBezTo>
                  <a:pt x="165" y="86"/>
                  <a:pt x="165" y="87"/>
                  <a:pt x="164" y="88"/>
                </a:cubicBezTo>
                <a:cubicBezTo>
                  <a:pt x="129" y="131"/>
                  <a:pt x="129" y="131"/>
                  <a:pt x="129" y="131"/>
                </a:cubicBezTo>
                <a:cubicBezTo>
                  <a:pt x="129" y="132"/>
                  <a:pt x="128" y="131"/>
                  <a:pt x="128" y="131"/>
                </a:cubicBezTo>
                <a:cubicBezTo>
                  <a:pt x="92" y="87"/>
                  <a:pt x="92" y="87"/>
                  <a:pt x="92" y="87"/>
                </a:cubicBezTo>
                <a:cubicBezTo>
                  <a:pt x="92" y="87"/>
                  <a:pt x="92" y="87"/>
                  <a:pt x="92" y="86"/>
                </a:cubicBezTo>
                <a:cubicBezTo>
                  <a:pt x="92" y="85"/>
                  <a:pt x="92" y="85"/>
                  <a:pt x="93" y="84"/>
                </a:cubicBezTo>
                <a:cubicBezTo>
                  <a:pt x="93" y="84"/>
                  <a:pt x="93" y="84"/>
                  <a:pt x="93" y="84"/>
                </a:cubicBezTo>
                <a:cubicBezTo>
                  <a:pt x="113" y="84"/>
                  <a:pt x="113" y="84"/>
                  <a:pt x="113" y="84"/>
                </a:cubicBezTo>
                <a:cubicBezTo>
                  <a:pt x="113" y="3"/>
                  <a:pt x="113" y="3"/>
                  <a:pt x="113" y="3"/>
                </a:cubicBezTo>
                <a:cubicBezTo>
                  <a:pt x="110" y="3"/>
                  <a:pt x="110" y="3"/>
                  <a:pt x="110" y="3"/>
                </a:cubicBezTo>
                <a:cubicBezTo>
                  <a:pt x="110" y="3"/>
                  <a:pt x="110" y="3"/>
                  <a:pt x="110" y="3"/>
                </a:cubicBezTo>
                <a:cubicBezTo>
                  <a:pt x="110" y="3"/>
                  <a:pt x="110" y="3"/>
                  <a:pt x="110" y="3"/>
                </a:cubicBezTo>
                <a:cubicBezTo>
                  <a:pt x="109" y="3"/>
                  <a:pt x="109" y="3"/>
                  <a:pt x="109" y="3"/>
                </a:cubicBezTo>
                <a:cubicBezTo>
                  <a:pt x="109" y="3"/>
                  <a:pt x="109" y="3"/>
                  <a:pt x="109" y="3"/>
                </a:cubicBezTo>
                <a:cubicBezTo>
                  <a:pt x="90" y="9"/>
                  <a:pt x="75" y="23"/>
                  <a:pt x="68" y="42"/>
                </a:cubicBezTo>
                <a:cubicBezTo>
                  <a:pt x="67" y="42"/>
                  <a:pt x="67" y="42"/>
                  <a:pt x="67" y="42"/>
                </a:cubicBezTo>
                <a:cubicBezTo>
                  <a:pt x="30" y="42"/>
                  <a:pt x="0" y="72"/>
                  <a:pt x="0" y="108"/>
                </a:cubicBezTo>
                <a:cubicBezTo>
                  <a:pt x="0" y="145"/>
                  <a:pt x="30" y="175"/>
                  <a:pt x="67" y="175"/>
                </a:cubicBezTo>
                <a:cubicBezTo>
                  <a:pt x="183" y="175"/>
                  <a:pt x="183" y="175"/>
                  <a:pt x="183" y="175"/>
                </a:cubicBezTo>
                <a:cubicBezTo>
                  <a:pt x="184" y="174"/>
                  <a:pt x="184" y="174"/>
                  <a:pt x="184" y="174"/>
                </a:cubicBezTo>
                <a:cubicBezTo>
                  <a:pt x="230" y="168"/>
                  <a:pt x="251" y="135"/>
                  <a:pt x="251" y="108"/>
                </a:cubicBezTo>
                <a:cubicBezTo>
                  <a:pt x="251" y="81"/>
                  <a:pt x="229" y="59"/>
                  <a:pt x="202" y="58"/>
                </a:cubicBezTo>
                <a:close/>
                <a:moveTo>
                  <a:pt x="183" y="167"/>
                </a:moveTo>
                <a:cubicBezTo>
                  <a:pt x="67" y="167"/>
                  <a:pt x="67" y="167"/>
                  <a:pt x="67" y="167"/>
                </a:cubicBezTo>
                <a:cubicBezTo>
                  <a:pt x="35" y="167"/>
                  <a:pt x="8" y="140"/>
                  <a:pt x="8" y="108"/>
                </a:cubicBezTo>
                <a:cubicBezTo>
                  <a:pt x="8" y="76"/>
                  <a:pt x="35" y="50"/>
                  <a:pt x="67" y="50"/>
                </a:cubicBezTo>
                <a:cubicBezTo>
                  <a:pt x="67" y="50"/>
                  <a:pt x="68" y="50"/>
                  <a:pt x="69" y="50"/>
                </a:cubicBezTo>
                <a:cubicBezTo>
                  <a:pt x="73" y="50"/>
                  <a:pt x="73" y="50"/>
                  <a:pt x="73" y="50"/>
                </a:cubicBezTo>
                <a:cubicBezTo>
                  <a:pt x="74" y="47"/>
                  <a:pt x="74" y="47"/>
                  <a:pt x="74" y="47"/>
                </a:cubicBezTo>
                <a:cubicBezTo>
                  <a:pt x="80" y="31"/>
                  <a:pt x="93" y="18"/>
                  <a:pt x="109" y="11"/>
                </a:cubicBezTo>
                <a:cubicBezTo>
                  <a:pt x="109" y="80"/>
                  <a:pt x="109" y="80"/>
                  <a:pt x="109" y="80"/>
                </a:cubicBezTo>
                <a:cubicBezTo>
                  <a:pt x="93" y="80"/>
                  <a:pt x="93" y="80"/>
                  <a:pt x="93" y="80"/>
                </a:cubicBezTo>
                <a:cubicBezTo>
                  <a:pt x="92" y="80"/>
                  <a:pt x="91" y="80"/>
                  <a:pt x="89" y="82"/>
                </a:cubicBezTo>
                <a:cubicBezTo>
                  <a:pt x="89" y="83"/>
                  <a:pt x="88" y="84"/>
                  <a:pt x="88" y="86"/>
                </a:cubicBezTo>
                <a:cubicBezTo>
                  <a:pt x="88" y="87"/>
                  <a:pt x="88" y="89"/>
                  <a:pt x="89" y="90"/>
                </a:cubicBezTo>
                <a:cubicBezTo>
                  <a:pt x="125" y="133"/>
                  <a:pt x="125" y="133"/>
                  <a:pt x="125" y="133"/>
                </a:cubicBezTo>
                <a:cubicBezTo>
                  <a:pt x="126" y="135"/>
                  <a:pt x="127" y="135"/>
                  <a:pt x="128" y="135"/>
                </a:cubicBezTo>
                <a:cubicBezTo>
                  <a:pt x="130" y="135"/>
                  <a:pt x="131" y="135"/>
                  <a:pt x="132" y="133"/>
                </a:cubicBezTo>
                <a:cubicBezTo>
                  <a:pt x="167" y="90"/>
                  <a:pt x="167" y="90"/>
                  <a:pt x="167" y="90"/>
                </a:cubicBezTo>
                <a:cubicBezTo>
                  <a:pt x="168" y="89"/>
                  <a:pt x="169" y="87"/>
                  <a:pt x="169" y="86"/>
                </a:cubicBezTo>
                <a:cubicBezTo>
                  <a:pt x="169" y="84"/>
                  <a:pt x="168" y="83"/>
                  <a:pt x="167" y="82"/>
                </a:cubicBezTo>
                <a:cubicBezTo>
                  <a:pt x="166" y="81"/>
                  <a:pt x="165" y="80"/>
                  <a:pt x="164" y="80"/>
                </a:cubicBezTo>
                <a:cubicBezTo>
                  <a:pt x="148" y="80"/>
                  <a:pt x="148" y="80"/>
                  <a:pt x="148" y="80"/>
                </a:cubicBezTo>
                <a:cubicBezTo>
                  <a:pt x="148" y="9"/>
                  <a:pt x="148" y="9"/>
                  <a:pt x="148" y="9"/>
                </a:cubicBezTo>
                <a:cubicBezTo>
                  <a:pt x="173" y="15"/>
                  <a:pt x="192" y="36"/>
                  <a:pt x="194" y="63"/>
                </a:cubicBezTo>
                <a:cubicBezTo>
                  <a:pt x="195" y="66"/>
                  <a:pt x="195" y="66"/>
                  <a:pt x="195" y="66"/>
                </a:cubicBezTo>
                <a:cubicBezTo>
                  <a:pt x="199" y="66"/>
                  <a:pt x="199" y="66"/>
                  <a:pt x="199" y="66"/>
                </a:cubicBezTo>
                <a:cubicBezTo>
                  <a:pt x="200" y="66"/>
                  <a:pt x="200" y="66"/>
                  <a:pt x="201" y="66"/>
                </a:cubicBezTo>
                <a:cubicBezTo>
                  <a:pt x="224" y="66"/>
                  <a:pt x="243" y="85"/>
                  <a:pt x="243" y="108"/>
                </a:cubicBezTo>
                <a:cubicBezTo>
                  <a:pt x="243" y="132"/>
                  <a:pt x="224" y="160"/>
                  <a:pt x="183" y="16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0" name="Title 1">
            <a:extLst>
              <a:ext uri="{FF2B5EF4-FFF2-40B4-BE49-F238E27FC236}">
                <a16:creationId xmlns:a16="http://schemas.microsoft.com/office/drawing/2014/main" id="{9DC3B440-B1B6-4BEE-B3E2-EDE6E6A10BD6}"/>
              </a:ext>
            </a:extLst>
          </p:cNvPr>
          <p:cNvSpPr txBox="1">
            <a:spLocks/>
          </p:cNvSpPr>
          <p:nvPr/>
        </p:nvSpPr>
        <p:spPr>
          <a:xfrm>
            <a:off x="9638753" y="1543641"/>
            <a:ext cx="1613995" cy="4835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5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3</a:t>
            </a:r>
            <a:r>
              <a:rPr kumimoji="0" lang="en-US" altLang="en-US" sz="1400" b="0" i="0" u="none" strike="noStrike" kern="1200" cap="none" spc="0" normalizeH="0" baseline="3000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rd</a:t>
            </a: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 Party Hosted SBCs</a:t>
            </a:r>
            <a:endPar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bold" panose="020B0806030504020204" pitchFamily="34" charset="0"/>
              <a:cs typeface="Open Sans bold" panose="020B0806030504020204" pitchFamily="34" charset="0"/>
            </a:endParaRPr>
          </a:p>
        </p:txBody>
      </p:sp>
      <p:sp>
        <p:nvSpPr>
          <p:cNvPr id="14" name="Rectangle 13">
            <a:extLst>
              <a:ext uri="{FF2B5EF4-FFF2-40B4-BE49-F238E27FC236}">
                <a16:creationId xmlns:a16="http://schemas.microsoft.com/office/drawing/2014/main" id="{73B2CB89-5C8B-433A-B3D9-46B64D799723}"/>
              </a:ext>
            </a:extLst>
          </p:cNvPr>
          <p:cNvSpPr/>
          <p:nvPr/>
        </p:nvSpPr>
        <p:spPr>
          <a:xfrm>
            <a:off x="597921" y="445408"/>
            <a:ext cx="3481137" cy="972549"/>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5" name="TextBox 14">
            <a:extLst>
              <a:ext uri="{FF2B5EF4-FFF2-40B4-BE49-F238E27FC236}">
                <a16:creationId xmlns:a16="http://schemas.microsoft.com/office/drawing/2014/main" id="{AA4C3740-E6B0-4B96-BEE7-6FC3B3FD32F2}"/>
              </a:ext>
            </a:extLst>
          </p:cNvPr>
          <p:cNvSpPr txBox="1"/>
          <p:nvPr/>
        </p:nvSpPr>
        <p:spPr>
          <a:xfrm>
            <a:off x="682792" y="514898"/>
            <a:ext cx="3407649" cy="913070"/>
          </a:xfrm>
          <a:prstGeom prst="rect">
            <a:avLst/>
          </a:prstGeom>
          <a:noFill/>
        </p:spPr>
        <p:txBody>
          <a:bodyPr wrap="square" rtlCol="0">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a:ln>
                  <a:noFill/>
                </a:ln>
                <a:solidFill>
                  <a:srgbClr val="3C3D3F"/>
                </a:solidFill>
                <a:effectLst/>
                <a:uLnTx/>
                <a:uFillTx/>
                <a:latin typeface="Montserrat Bold" panose="00000800000000000000" pitchFamily="2" charset="0"/>
                <a:ea typeface="+mn-ea"/>
                <a:cs typeface="+mn-cs"/>
              </a:rPr>
              <a:t>Direct Routing </a:t>
            </a:r>
            <a:r>
              <a:rPr kumimoji="0" lang="en-US" sz="3200" b="0" i="0" u="none" strike="noStrike" kern="1200" cap="none" spc="0" normalizeH="0" baseline="0" noProof="0">
                <a:ln>
                  <a:noFill/>
                </a:ln>
                <a:solidFill>
                  <a:srgbClr val="2E6DB6"/>
                </a:solidFill>
                <a:effectLst/>
                <a:uLnTx/>
                <a:uFillTx/>
                <a:latin typeface="Open Sans"/>
                <a:ea typeface="+mn-ea"/>
                <a:cs typeface="+mn-cs"/>
              </a:rPr>
              <a:t>As a Service </a:t>
            </a:r>
          </a:p>
        </p:txBody>
      </p:sp>
      <p:sp>
        <p:nvSpPr>
          <p:cNvPr id="16" name="Title 1">
            <a:extLst>
              <a:ext uri="{FF2B5EF4-FFF2-40B4-BE49-F238E27FC236}">
                <a16:creationId xmlns:a16="http://schemas.microsoft.com/office/drawing/2014/main" id="{F94F2A4F-AD76-42FC-8677-6641439469D3}"/>
              </a:ext>
            </a:extLst>
          </p:cNvPr>
          <p:cNvSpPr txBox="1">
            <a:spLocks/>
          </p:cNvSpPr>
          <p:nvPr/>
        </p:nvSpPr>
        <p:spPr>
          <a:xfrm>
            <a:off x="9638753" y="5752523"/>
            <a:ext cx="1613995" cy="4835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5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panose="020B0606030504020204" pitchFamily="34" charset="0"/>
                <a:cs typeface="Open Sans" panose="020B0606030504020204" pitchFamily="34" charset="0"/>
              </a:rPr>
              <a:t>Migrate in Phases</a:t>
            </a:r>
            <a:endPar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bold" panose="020B0806030504020204" pitchFamily="34" charset="0"/>
              <a:cs typeface="Open Sans bold" panose="020B0806030504020204" pitchFamily="34" charset="0"/>
            </a:endParaRPr>
          </a:p>
        </p:txBody>
      </p:sp>
      <p:pic>
        <p:nvPicPr>
          <p:cNvPr id="17" name="Graphic 16">
            <a:extLst>
              <a:ext uri="{FF2B5EF4-FFF2-40B4-BE49-F238E27FC236}">
                <a16:creationId xmlns:a16="http://schemas.microsoft.com/office/drawing/2014/main" id="{B47AD6F5-E9D1-401D-8CF9-A9DF0818722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74420" y="5074361"/>
            <a:ext cx="590855" cy="489977"/>
          </a:xfrm>
          <a:prstGeom prst="rect">
            <a:avLst/>
          </a:prstGeom>
        </p:spPr>
      </p:pic>
      <p:sp>
        <p:nvSpPr>
          <p:cNvPr id="19" name="Title 1">
            <a:extLst>
              <a:ext uri="{FF2B5EF4-FFF2-40B4-BE49-F238E27FC236}">
                <a16:creationId xmlns:a16="http://schemas.microsoft.com/office/drawing/2014/main" id="{BE904AAF-A9AD-4F44-B5B1-88C60B214CCD}"/>
              </a:ext>
            </a:extLst>
          </p:cNvPr>
          <p:cNvSpPr txBox="1">
            <a:spLocks/>
          </p:cNvSpPr>
          <p:nvPr/>
        </p:nvSpPr>
        <p:spPr>
          <a:xfrm>
            <a:off x="9670467" y="3604405"/>
            <a:ext cx="1613995" cy="4835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5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FFFFFF"/>
                </a:solidFill>
                <a:effectLst/>
                <a:uLnTx/>
                <a:uFillTx/>
                <a:latin typeface="Montserrat Bold" panose="00000800000000000000" pitchFamily="2" charset="0"/>
                <a:ea typeface="Open Sans bold" panose="020B0806030504020204" pitchFamily="34" charset="0"/>
                <a:cs typeface="Open Sans bold" panose="020B0806030504020204" pitchFamily="34" charset="0"/>
              </a:rPr>
              <a:t>Managed Infrastructure</a:t>
            </a:r>
          </a:p>
        </p:txBody>
      </p:sp>
      <p:pic>
        <p:nvPicPr>
          <p:cNvPr id="20" name="Graphic 19">
            <a:extLst>
              <a:ext uri="{FF2B5EF4-FFF2-40B4-BE49-F238E27FC236}">
                <a16:creationId xmlns:a16="http://schemas.microsoft.com/office/drawing/2014/main" id="{59E93D07-9A8E-4EB6-87FC-253B0440B3A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74420" y="2931460"/>
            <a:ext cx="616334" cy="480740"/>
          </a:xfrm>
          <a:prstGeom prst="rect">
            <a:avLst/>
          </a:prstGeom>
        </p:spPr>
      </p:pic>
    </p:spTree>
    <p:extLst>
      <p:ext uri="{BB962C8B-B14F-4D97-AF65-F5344CB8AC3E}">
        <p14:creationId xmlns:p14="http://schemas.microsoft.com/office/powerpoint/2010/main" val="108854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F1612882-E00D-4A78-839F-597C0694F16E}"/>
              </a:ext>
            </a:extLst>
          </p:cNvPr>
          <p:cNvSpPr/>
          <p:nvPr/>
        </p:nvSpPr>
        <p:spPr>
          <a:xfrm>
            <a:off x="2383550" y="1590175"/>
            <a:ext cx="2741195" cy="134753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07" name="Rectangle 106">
            <a:extLst>
              <a:ext uri="{FF2B5EF4-FFF2-40B4-BE49-F238E27FC236}">
                <a16:creationId xmlns:a16="http://schemas.microsoft.com/office/drawing/2014/main" id="{0EE929E2-C910-4E91-BCE0-3F7590F80F1E}"/>
              </a:ext>
            </a:extLst>
          </p:cNvPr>
          <p:cNvSpPr/>
          <p:nvPr/>
        </p:nvSpPr>
        <p:spPr>
          <a:xfrm>
            <a:off x="2389566" y="1590173"/>
            <a:ext cx="2741195" cy="3228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cxnSp>
        <p:nvCxnSpPr>
          <p:cNvPr id="210" name="Straight Arrow Connector 209">
            <a:extLst>
              <a:ext uri="{FF2B5EF4-FFF2-40B4-BE49-F238E27FC236}">
                <a16:creationId xmlns:a16="http://schemas.microsoft.com/office/drawing/2014/main" id="{D87E4973-3682-4D15-8C7E-BCB7CFACFFC8}"/>
              </a:ext>
            </a:extLst>
          </p:cNvPr>
          <p:cNvCxnSpPr>
            <a:cxnSpLocks/>
            <a:endCxn id="111" idx="2"/>
          </p:cNvCxnSpPr>
          <p:nvPr/>
        </p:nvCxnSpPr>
        <p:spPr>
          <a:xfrm>
            <a:off x="8807824" y="2178720"/>
            <a:ext cx="1421556"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02" name="Rectangle 201">
            <a:extLst>
              <a:ext uri="{FF2B5EF4-FFF2-40B4-BE49-F238E27FC236}">
                <a16:creationId xmlns:a16="http://schemas.microsoft.com/office/drawing/2014/main" id="{52493281-7D94-4BCA-8D05-6F66DFB46C9F}"/>
              </a:ext>
            </a:extLst>
          </p:cNvPr>
          <p:cNvSpPr/>
          <p:nvPr/>
        </p:nvSpPr>
        <p:spPr>
          <a:xfrm>
            <a:off x="523962" y="290767"/>
            <a:ext cx="3481137" cy="972549"/>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32" name="TextBox 131">
            <a:extLst>
              <a:ext uri="{FF2B5EF4-FFF2-40B4-BE49-F238E27FC236}">
                <a16:creationId xmlns:a16="http://schemas.microsoft.com/office/drawing/2014/main" id="{58561C9B-2A62-4667-8A6B-E64AE4E1F71C}"/>
              </a:ext>
            </a:extLst>
          </p:cNvPr>
          <p:cNvSpPr txBox="1"/>
          <p:nvPr/>
        </p:nvSpPr>
        <p:spPr>
          <a:xfrm>
            <a:off x="9573732" y="1022972"/>
            <a:ext cx="1895898" cy="513602"/>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WFH/ Remote</a:t>
            </a: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Users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8" name="Rectangle 47">
            <a:extLst>
              <a:ext uri="{FF2B5EF4-FFF2-40B4-BE49-F238E27FC236}">
                <a16:creationId xmlns:a16="http://schemas.microsoft.com/office/drawing/2014/main" id="{406EFBD2-1223-4819-A4AB-A373DEAF88F7}"/>
              </a:ext>
            </a:extLst>
          </p:cNvPr>
          <p:cNvSpPr/>
          <p:nvPr/>
        </p:nvSpPr>
        <p:spPr>
          <a:xfrm>
            <a:off x="0" y="4920916"/>
            <a:ext cx="12192000" cy="1937084"/>
          </a:xfrm>
          <a:prstGeom prst="rect">
            <a:avLst/>
          </a:pr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9" name="TextBox 18">
            <a:extLst>
              <a:ext uri="{FF2B5EF4-FFF2-40B4-BE49-F238E27FC236}">
                <a16:creationId xmlns:a16="http://schemas.microsoft.com/office/drawing/2014/main" id="{E6CD5E86-6216-43A4-AB65-132BC801534F}"/>
              </a:ext>
            </a:extLst>
          </p:cNvPr>
          <p:cNvSpPr txBox="1"/>
          <p:nvPr/>
        </p:nvSpPr>
        <p:spPr>
          <a:xfrm>
            <a:off x="608833" y="360257"/>
            <a:ext cx="3407649" cy="913070"/>
          </a:xfrm>
          <a:prstGeom prst="rect">
            <a:avLst/>
          </a:prstGeom>
          <a:noFill/>
        </p:spPr>
        <p:txBody>
          <a:bodyPr wrap="square" rtlCol="0">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a:ln>
                  <a:noFill/>
                </a:ln>
                <a:solidFill>
                  <a:srgbClr val="3C3D3F"/>
                </a:solidFill>
                <a:effectLst/>
                <a:uLnTx/>
                <a:uFillTx/>
                <a:latin typeface="Montserrat Bold" panose="00000800000000000000" pitchFamily="2" charset="0"/>
                <a:ea typeface="+mn-ea"/>
                <a:cs typeface="+mn-cs"/>
              </a:rPr>
              <a:t>Direct Routing </a:t>
            </a:r>
            <a:r>
              <a:rPr kumimoji="0" lang="en-US" sz="3200" b="0" i="0" u="none" strike="noStrike" kern="1200" cap="none" spc="0" normalizeH="0" baseline="0" noProof="0">
                <a:ln>
                  <a:noFill/>
                </a:ln>
                <a:solidFill>
                  <a:srgbClr val="2E6DB6"/>
                </a:solidFill>
                <a:effectLst/>
                <a:uLnTx/>
                <a:uFillTx/>
                <a:latin typeface="Open Sans"/>
                <a:ea typeface="+mn-ea"/>
                <a:cs typeface="+mn-cs"/>
              </a:rPr>
              <a:t>As a Service </a:t>
            </a:r>
          </a:p>
        </p:txBody>
      </p:sp>
      <p:pic>
        <p:nvPicPr>
          <p:cNvPr id="11" name="Graphic 10">
            <a:extLst>
              <a:ext uri="{FF2B5EF4-FFF2-40B4-BE49-F238E27FC236}">
                <a16:creationId xmlns:a16="http://schemas.microsoft.com/office/drawing/2014/main" id="{6FE75C58-A9A6-4E49-84CF-6DD56408154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2017" y="5522849"/>
            <a:ext cx="551265" cy="505326"/>
          </a:xfrm>
          <a:prstGeom prst="rect">
            <a:avLst/>
          </a:prstGeom>
        </p:spPr>
      </p:pic>
      <p:pic>
        <p:nvPicPr>
          <p:cNvPr id="25" name="Graphic 24">
            <a:extLst>
              <a:ext uri="{FF2B5EF4-FFF2-40B4-BE49-F238E27FC236}">
                <a16:creationId xmlns:a16="http://schemas.microsoft.com/office/drawing/2014/main" id="{E715EC5B-E408-475C-9997-503C7FCC7BC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210007" y="5399051"/>
            <a:ext cx="599694" cy="599694"/>
          </a:xfrm>
          <a:prstGeom prst="rect">
            <a:avLst/>
          </a:prstGeom>
        </p:spPr>
      </p:pic>
      <p:pic>
        <p:nvPicPr>
          <p:cNvPr id="28" name="Graphic 27">
            <a:extLst>
              <a:ext uri="{FF2B5EF4-FFF2-40B4-BE49-F238E27FC236}">
                <a16:creationId xmlns:a16="http://schemas.microsoft.com/office/drawing/2014/main" id="{D9897D78-3241-4C99-BDE3-FDE8C22F76F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188476" y="5611091"/>
            <a:ext cx="835100" cy="339584"/>
          </a:xfrm>
          <a:prstGeom prst="rect">
            <a:avLst/>
          </a:prstGeom>
        </p:spPr>
      </p:pic>
      <p:pic>
        <p:nvPicPr>
          <p:cNvPr id="31" name="Graphic 30">
            <a:extLst>
              <a:ext uri="{FF2B5EF4-FFF2-40B4-BE49-F238E27FC236}">
                <a16:creationId xmlns:a16="http://schemas.microsoft.com/office/drawing/2014/main" id="{9A952475-656A-42C0-AD4C-A21D9DF3539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961047" y="557460"/>
            <a:ext cx="363638" cy="348164"/>
          </a:xfrm>
          <a:prstGeom prst="rect">
            <a:avLst/>
          </a:prstGeom>
        </p:spPr>
      </p:pic>
      <p:pic>
        <p:nvPicPr>
          <p:cNvPr id="32" name="Graphic 31">
            <a:extLst>
              <a:ext uri="{FF2B5EF4-FFF2-40B4-BE49-F238E27FC236}">
                <a16:creationId xmlns:a16="http://schemas.microsoft.com/office/drawing/2014/main" id="{B3906FF3-143F-4056-A5CF-C4CF76FCC29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348065" y="1028697"/>
            <a:ext cx="539415" cy="516461"/>
          </a:xfrm>
          <a:prstGeom prst="rect">
            <a:avLst/>
          </a:prstGeom>
        </p:spPr>
      </p:pic>
      <p:pic>
        <p:nvPicPr>
          <p:cNvPr id="33" name="Graphic 32">
            <a:extLst>
              <a:ext uri="{FF2B5EF4-FFF2-40B4-BE49-F238E27FC236}">
                <a16:creationId xmlns:a16="http://schemas.microsoft.com/office/drawing/2014/main" id="{AC8A4FB7-3A24-4350-96F3-DA94DDBCC15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787216" y="360947"/>
            <a:ext cx="363638" cy="348164"/>
          </a:xfrm>
          <a:prstGeom prst="rect">
            <a:avLst/>
          </a:prstGeom>
        </p:spPr>
      </p:pic>
      <p:grpSp>
        <p:nvGrpSpPr>
          <p:cNvPr id="42" name="Group 41">
            <a:extLst>
              <a:ext uri="{FF2B5EF4-FFF2-40B4-BE49-F238E27FC236}">
                <a16:creationId xmlns:a16="http://schemas.microsoft.com/office/drawing/2014/main" id="{945D0BE6-430A-4C33-8919-3673473A17ED}"/>
              </a:ext>
            </a:extLst>
          </p:cNvPr>
          <p:cNvGrpSpPr/>
          <p:nvPr/>
        </p:nvGrpSpPr>
        <p:grpSpPr>
          <a:xfrm>
            <a:off x="2653376" y="2021304"/>
            <a:ext cx="1136790" cy="441889"/>
            <a:chOff x="343581" y="4854742"/>
            <a:chExt cx="1972497" cy="766742"/>
          </a:xfrm>
        </p:grpSpPr>
        <p:pic>
          <p:nvPicPr>
            <p:cNvPr id="15" name="Graphic 14">
              <a:extLst>
                <a:ext uri="{FF2B5EF4-FFF2-40B4-BE49-F238E27FC236}">
                  <a16:creationId xmlns:a16="http://schemas.microsoft.com/office/drawing/2014/main" id="{32FF47EC-2411-4495-8A4F-E1C129F9C2F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43581" y="5051791"/>
              <a:ext cx="1834134" cy="569693"/>
            </a:xfrm>
            <a:prstGeom prst="rect">
              <a:avLst/>
            </a:prstGeom>
          </p:spPr>
        </p:pic>
        <p:grpSp>
          <p:nvGrpSpPr>
            <p:cNvPr id="40" name="Group 39">
              <a:extLst>
                <a:ext uri="{FF2B5EF4-FFF2-40B4-BE49-F238E27FC236}">
                  <a16:creationId xmlns:a16="http://schemas.microsoft.com/office/drawing/2014/main" id="{07F4A8F4-7402-4DCB-8CF2-9F7F037AD497}"/>
                </a:ext>
              </a:extLst>
            </p:cNvPr>
            <p:cNvGrpSpPr/>
            <p:nvPr/>
          </p:nvGrpSpPr>
          <p:grpSpPr>
            <a:xfrm>
              <a:off x="1967163" y="4854742"/>
              <a:ext cx="348915" cy="348915"/>
              <a:chOff x="1997242" y="5269832"/>
              <a:chExt cx="511342" cy="511342"/>
            </a:xfrm>
          </p:grpSpPr>
          <p:sp>
            <p:nvSpPr>
              <p:cNvPr id="39" name="Oval 38">
                <a:extLst>
                  <a:ext uri="{FF2B5EF4-FFF2-40B4-BE49-F238E27FC236}">
                    <a16:creationId xmlns:a16="http://schemas.microsoft.com/office/drawing/2014/main" id="{07ECC02B-0706-48F1-B566-7175051160D9}"/>
                  </a:ext>
                </a:extLst>
              </p:cNvPr>
              <p:cNvSpPr/>
              <p:nvPr/>
            </p:nvSpPr>
            <p:spPr>
              <a:xfrm>
                <a:off x="1997242" y="5269832"/>
                <a:ext cx="511342" cy="5113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pic>
            <p:nvPicPr>
              <p:cNvPr id="38" name="Graphic 37">
                <a:extLst>
                  <a:ext uri="{FF2B5EF4-FFF2-40B4-BE49-F238E27FC236}">
                    <a16:creationId xmlns:a16="http://schemas.microsoft.com/office/drawing/2014/main" id="{93902DA9-340F-40BE-BE63-A5CCAA59A9C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088025" y="5352842"/>
                <a:ext cx="345156" cy="345156"/>
              </a:xfrm>
              <a:prstGeom prst="rect">
                <a:avLst/>
              </a:prstGeom>
            </p:spPr>
          </p:pic>
        </p:grpSp>
      </p:grpSp>
      <p:sp>
        <p:nvSpPr>
          <p:cNvPr id="41" name="TextBox 40">
            <a:extLst>
              <a:ext uri="{FF2B5EF4-FFF2-40B4-BE49-F238E27FC236}">
                <a16:creationId xmlns:a16="http://schemas.microsoft.com/office/drawing/2014/main" id="{26070A2A-6EAA-41E2-B445-B8E398C05B7C}"/>
              </a:ext>
            </a:extLst>
          </p:cNvPr>
          <p:cNvSpPr txBox="1"/>
          <p:nvPr/>
        </p:nvSpPr>
        <p:spPr>
          <a:xfrm>
            <a:off x="2231151" y="2502854"/>
            <a:ext cx="189589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Certified SBC</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4" name="TextBox 43">
            <a:extLst>
              <a:ext uri="{FF2B5EF4-FFF2-40B4-BE49-F238E27FC236}">
                <a16:creationId xmlns:a16="http://schemas.microsoft.com/office/drawing/2014/main" id="{BE518E7E-1F62-4D94-9642-53A7AFB423F5}"/>
              </a:ext>
            </a:extLst>
          </p:cNvPr>
          <p:cNvSpPr txBox="1"/>
          <p:nvPr/>
        </p:nvSpPr>
        <p:spPr>
          <a:xfrm>
            <a:off x="5196482" y="6062196"/>
            <a:ext cx="845141"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SIP ATA</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5" name="TextBox 44">
            <a:extLst>
              <a:ext uri="{FF2B5EF4-FFF2-40B4-BE49-F238E27FC236}">
                <a16:creationId xmlns:a16="http://schemas.microsoft.com/office/drawing/2014/main" id="{C0DD7718-CAAB-4F1B-BA8A-C3EC7B196D73}"/>
              </a:ext>
            </a:extLst>
          </p:cNvPr>
          <p:cNvSpPr txBox="1"/>
          <p:nvPr/>
        </p:nvSpPr>
        <p:spPr>
          <a:xfrm>
            <a:off x="9589775" y="6032117"/>
            <a:ext cx="189589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Users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6" name="TextBox 45">
            <a:extLst>
              <a:ext uri="{FF2B5EF4-FFF2-40B4-BE49-F238E27FC236}">
                <a16:creationId xmlns:a16="http://schemas.microsoft.com/office/drawing/2014/main" id="{59A35717-1C54-40DE-AD55-8099658834EC}"/>
              </a:ext>
            </a:extLst>
          </p:cNvPr>
          <p:cNvSpPr txBox="1"/>
          <p:nvPr/>
        </p:nvSpPr>
        <p:spPr>
          <a:xfrm>
            <a:off x="6871802" y="6064554"/>
            <a:ext cx="1455820"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Analog Devices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pic>
        <p:nvPicPr>
          <p:cNvPr id="51" name="Graphic 50">
            <a:extLst>
              <a:ext uri="{FF2B5EF4-FFF2-40B4-BE49-F238E27FC236}">
                <a16:creationId xmlns:a16="http://schemas.microsoft.com/office/drawing/2014/main" id="{0987785E-7EA9-4C3F-893A-910353E0CFDC}"/>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6521684" y="1263316"/>
            <a:ext cx="2244184" cy="1210174"/>
          </a:xfrm>
          <a:prstGeom prst="rect">
            <a:avLst/>
          </a:prstGeom>
        </p:spPr>
      </p:pic>
      <p:sp>
        <p:nvSpPr>
          <p:cNvPr id="49" name="TextBox 48">
            <a:extLst>
              <a:ext uri="{FF2B5EF4-FFF2-40B4-BE49-F238E27FC236}">
                <a16:creationId xmlns:a16="http://schemas.microsoft.com/office/drawing/2014/main" id="{2CFDB96E-D2AD-4821-BF44-04280460CDAD}"/>
              </a:ext>
            </a:extLst>
          </p:cNvPr>
          <p:cNvSpPr txBox="1"/>
          <p:nvPr/>
        </p:nvSpPr>
        <p:spPr>
          <a:xfrm>
            <a:off x="6829471" y="1750881"/>
            <a:ext cx="1895898" cy="721608"/>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Teams Cloud</a:t>
            </a: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Services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cxnSp>
        <p:nvCxnSpPr>
          <p:cNvPr id="62" name="Straight Arrow Connector 61">
            <a:extLst>
              <a:ext uri="{FF2B5EF4-FFF2-40B4-BE49-F238E27FC236}">
                <a16:creationId xmlns:a16="http://schemas.microsoft.com/office/drawing/2014/main" id="{8915E68A-9ADA-41C7-BBC4-DB9852FB02EE}"/>
              </a:ext>
            </a:extLst>
          </p:cNvPr>
          <p:cNvCxnSpPr>
            <a:cxnSpLocks/>
          </p:cNvCxnSpPr>
          <p:nvPr/>
        </p:nvCxnSpPr>
        <p:spPr>
          <a:xfrm flipV="1">
            <a:off x="3229538" y="4168588"/>
            <a:ext cx="0" cy="116317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0" name="Straight Arrow Connector 89">
            <a:extLst>
              <a:ext uri="{FF2B5EF4-FFF2-40B4-BE49-F238E27FC236}">
                <a16:creationId xmlns:a16="http://schemas.microsoft.com/office/drawing/2014/main" id="{AB27E760-B164-4B8B-9007-D90B53FEFA24}"/>
              </a:ext>
            </a:extLst>
          </p:cNvPr>
          <p:cNvCxnSpPr>
            <a:cxnSpLocks/>
            <a:stCxn id="28" idx="3"/>
          </p:cNvCxnSpPr>
          <p:nvPr/>
        </p:nvCxnSpPr>
        <p:spPr>
          <a:xfrm>
            <a:off x="6023576" y="5780883"/>
            <a:ext cx="1217665"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1" name="Straight Arrow Connector 100">
            <a:extLst>
              <a:ext uri="{FF2B5EF4-FFF2-40B4-BE49-F238E27FC236}">
                <a16:creationId xmlns:a16="http://schemas.microsoft.com/office/drawing/2014/main" id="{55696F9F-DD01-4FA5-B4C8-2DF158A2B5AB}"/>
              </a:ext>
            </a:extLst>
          </p:cNvPr>
          <p:cNvCxnSpPr>
            <a:cxnSpLocks/>
            <a:stCxn id="112" idx="0"/>
            <a:endCxn id="132" idx="2"/>
          </p:cNvCxnSpPr>
          <p:nvPr/>
        </p:nvCxnSpPr>
        <p:spPr>
          <a:xfrm flipV="1">
            <a:off x="10518407" y="1536574"/>
            <a:ext cx="3274" cy="46015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106" name="Group 105">
            <a:extLst>
              <a:ext uri="{FF2B5EF4-FFF2-40B4-BE49-F238E27FC236}">
                <a16:creationId xmlns:a16="http://schemas.microsoft.com/office/drawing/2014/main" id="{D9D7D68B-3CBE-4C9E-8757-2730AABFDA3E}"/>
              </a:ext>
            </a:extLst>
          </p:cNvPr>
          <p:cNvGrpSpPr/>
          <p:nvPr/>
        </p:nvGrpSpPr>
        <p:grpSpPr>
          <a:xfrm>
            <a:off x="3018454" y="3537994"/>
            <a:ext cx="583531" cy="583531"/>
            <a:chOff x="1270337" y="3645568"/>
            <a:chExt cx="583531" cy="583531"/>
          </a:xfrm>
        </p:grpSpPr>
        <p:sp>
          <p:nvSpPr>
            <p:cNvPr id="105" name="Oval 104">
              <a:extLst>
                <a:ext uri="{FF2B5EF4-FFF2-40B4-BE49-F238E27FC236}">
                  <a16:creationId xmlns:a16="http://schemas.microsoft.com/office/drawing/2014/main" id="{3AACBD3D-A8FA-48E1-B306-8F3CBDC7DEDF}"/>
                </a:ext>
              </a:extLst>
            </p:cNvPr>
            <p:cNvSpPr/>
            <p:nvPr/>
          </p:nvSpPr>
          <p:spPr>
            <a:xfrm>
              <a:off x="1270337" y="3645568"/>
              <a:ext cx="583531" cy="583531"/>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58" name="TextBox 57">
              <a:extLst>
                <a:ext uri="{FF2B5EF4-FFF2-40B4-BE49-F238E27FC236}">
                  <a16:creationId xmlns:a16="http://schemas.microsoft.com/office/drawing/2014/main" id="{3BEC9968-1CAC-4FE8-B8F3-2DC755A6C4C9}"/>
                </a:ext>
              </a:extLst>
            </p:cNvPr>
            <p:cNvSpPr txBox="1"/>
            <p:nvPr/>
          </p:nvSpPr>
          <p:spPr>
            <a:xfrm>
              <a:off x="1281908" y="3761356"/>
              <a:ext cx="570956" cy="28232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800" b="1" i="0" u="none" strike="noStrike" kern="1200" cap="none" spc="0" normalizeH="0" baseline="0" noProof="0">
                  <a:ln>
                    <a:noFill/>
                  </a:ln>
                  <a:solidFill>
                    <a:srgbClr val="2E6DB6"/>
                  </a:solidFill>
                  <a:effectLst/>
                  <a:uLnTx/>
                  <a:uFillTx/>
                  <a:latin typeface="Open Sans" panose="020B0606030504020204" pitchFamily="34" charset="0"/>
                  <a:ea typeface="Open Sans" panose="020B0606030504020204" pitchFamily="34" charset="0"/>
                  <a:cs typeface="Open Sans" panose="020B0606030504020204" pitchFamily="34" charset="0"/>
                </a:rPr>
                <a:t>INTERNET</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3" name="Group 2">
            <a:extLst>
              <a:ext uri="{FF2B5EF4-FFF2-40B4-BE49-F238E27FC236}">
                <a16:creationId xmlns:a16="http://schemas.microsoft.com/office/drawing/2014/main" id="{DC57F62A-42C3-487C-B801-E0CAE61AF2D6}"/>
              </a:ext>
            </a:extLst>
          </p:cNvPr>
          <p:cNvGrpSpPr/>
          <p:nvPr/>
        </p:nvGrpSpPr>
        <p:grpSpPr>
          <a:xfrm>
            <a:off x="280264" y="5190563"/>
            <a:ext cx="2213811" cy="391027"/>
            <a:chOff x="2418347" y="6286499"/>
            <a:chExt cx="2213811" cy="391027"/>
          </a:xfrm>
        </p:grpSpPr>
        <p:sp>
          <p:nvSpPr>
            <p:cNvPr id="143" name="Rectangle 142">
              <a:extLst>
                <a:ext uri="{FF2B5EF4-FFF2-40B4-BE49-F238E27FC236}">
                  <a16:creationId xmlns:a16="http://schemas.microsoft.com/office/drawing/2014/main" id="{F31F66BD-63A7-4A26-9379-F52206EC8F3F}"/>
                </a:ext>
              </a:extLst>
            </p:cNvPr>
            <p:cNvSpPr/>
            <p:nvPr/>
          </p:nvSpPr>
          <p:spPr>
            <a:xfrm>
              <a:off x="2418347" y="6286499"/>
              <a:ext cx="2213811" cy="391027"/>
            </a:xfrm>
            <a:prstGeom prst="rect">
              <a:avLst/>
            </a:prstGeom>
            <a:solidFill>
              <a:schemeClr val="accent5">
                <a:lumMod val="9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44" name="TextBox 143">
              <a:extLst>
                <a:ext uri="{FF2B5EF4-FFF2-40B4-BE49-F238E27FC236}">
                  <a16:creationId xmlns:a16="http://schemas.microsoft.com/office/drawing/2014/main" id="{CD52A8D8-E045-40E8-BC73-5BCEDBE95109}"/>
                </a:ext>
              </a:extLst>
            </p:cNvPr>
            <p:cNvSpPr txBox="1"/>
            <p:nvPr/>
          </p:nvSpPr>
          <p:spPr>
            <a:xfrm>
              <a:off x="2460457" y="6336115"/>
              <a:ext cx="2111542" cy="302199"/>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4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Organization Premises</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167" name="Group 166">
            <a:extLst>
              <a:ext uri="{FF2B5EF4-FFF2-40B4-BE49-F238E27FC236}">
                <a16:creationId xmlns:a16="http://schemas.microsoft.com/office/drawing/2014/main" id="{75C04787-4256-42A2-A0A5-296DC7495826}"/>
              </a:ext>
            </a:extLst>
          </p:cNvPr>
          <p:cNvGrpSpPr/>
          <p:nvPr/>
        </p:nvGrpSpPr>
        <p:grpSpPr>
          <a:xfrm>
            <a:off x="5159070" y="3104148"/>
            <a:ext cx="2400299" cy="1947984"/>
            <a:chOff x="2640931" y="2923674"/>
            <a:chExt cx="2400299" cy="1947984"/>
          </a:xfrm>
        </p:grpSpPr>
        <p:sp>
          <p:nvSpPr>
            <p:cNvPr id="156" name="Rectangle 155">
              <a:extLst>
                <a:ext uri="{FF2B5EF4-FFF2-40B4-BE49-F238E27FC236}">
                  <a16:creationId xmlns:a16="http://schemas.microsoft.com/office/drawing/2014/main" id="{BA671B76-76F8-49DC-A7EE-E2313EB58558}"/>
                </a:ext>
              </a:extLst>
            </p:cNvPr>
            <p:cNvSpPr/>
            <p:nvPr/>
          </p:nvSpPr>
          <p:spPr>
            <a:xfrm>
              <a:off x="2640931" y="2923674"/>
              <a:ext cx="2400299" cy="134753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53" name="TextBox 152">
              <a:extLst>
                <a:ext uri="{FF2B5EF4-FFF2-40B4-BE49-F238E27FC236}">
                  <a16:creationId xmlns:a16="http://schemas.microsoft.com/office/drawing/2014/main" id="{C56FB27B-54AC-4D61-8BD3-4F9D3962D3BE}"/>
                </a:ext>
              </a:extLst>
            </p:cNvPr>
            <p:cNvSpPr txBox="1"/>
            <p:nvPr/>
          </p:nvSpPr>
          <p:spPr>
            <a:xfrm>
              <a:off x="2930769" y="3714033"/>
              <a:ext cx="1895898" cy="1157625"/>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Teams “Connect” Model</a:t>
              </a: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Hosted Contact Center</a:t>
              </a:r>
            </a:p>
            <a:p>
              <a:pPr marL="0" marR="0" lvl="0" indent="0" algn="ctr" defTabSz="914400" rtl="0" eaLnBrk="1" fontAlgn="auto" latinLnBrk="0" hangingPunct="1">
                <a:lnSpc>
                  <a:spcPts val="17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17145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155" name="Group 154">
              <a:extLst>
                <a:ext uri="{FF2B5EF4-FFF2-40B4-BE49-F238E27FC236}">
                  <a16:creationId xmlns:a16="http://schemas.microsoft.com/office/drawing/2014/main" id="{885F5462-B27A-4105-A488-55EA36508F2C}"/>
                </a:ext>
              </a:extLst>
            </p:cNvPr>
            <p:cNvGrpSpPr/>
            <p:nvPr/>
          </p:nvGrpSpPr>
          <p:grpSpPr>
            <a:xfrm>
              <a:off x="3159796" y="3019925"/>
              <a:ext cx="1349521" cy="654217"/>
              <a:chOff x="2933079" y="2846988"/>
              <a:chExt cx="1675445" cy="812218"/>
            </a:xfrm>
          </p:grpSpPr>
          <p:pic>
            <p:nvPicPr>
              <p:cNvPr id="152" name="Graphic 151">
                <a:extLst>
                  <a:ext uri="{FF2B5EF4-FFF2-40B4-BE49-F238E27FC236}">
                    <a16:creationId xmlns:a16="http://schemas.microsoft.com/office/drawing/2014/main" id="{B776D7A6-1F04-4DEA-B65C-E3D4EECF326D}"/>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933079" y="2846988"/>
                <a:ext cx="1675445" cy="812218"/>
              </a:xfrm>
              <a:prstGeom prst="rect">
                <a:avLst/>
              </a:prstGeom>
            </p:spPr>
          </p:pic>
          <p:pic>
            <p:nvPicPr>
              <p:cNvPr id="154" name="Graphic 153">
                <a:extLst>
                  <a:ext uri="{FF2B5EF4-FFF2-40B4-BE49-F238E27FC236}">
                    <a16:creationId xmlns:a16="http://schemas.microsoft.com/office/drawing/2014/main" id="{1A53F6EA-1FB0-47C9-93FD-C0A604CCEFA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787790" y="3005045"/>
                <a:ext cx="394185" cy="394185"/>
              </a:xfrm>
              <a:prstGeom prst="rect">
                <a:avLst/>
              </a:prstGeom>
            </p:spPr>
          </p:pic>
        </p:grpSp>
      </p:grpSp>
      <p:cxnSp>
        <p:nvCxnSpPr>
          <p:cNvPr id="121" name="Straight Arrow Connector 120">
            <a:extLst>
              <a:ext uri="{FF2B5EF4-FFF2-40B4-BE49-F238E27FC236}">
                <a16:creationId xmlns:a16="http://schemas.microsoft.com/office/drawing/2014/main" id="{A66A7C37-008E-4887-8CB8-04192579F673}"/>
              </a:ext>
            </a:extLst>
          </p:cNvPr>
          <p:cNvCxnSpPr>
            <a:cxnSpLocks/>
            <a:stCxn id="112" idx="2"/>
          </p:cNvCxnSpPr>
          <p:nvPr/>
        </p:nvCxnSpPr>
        <p:spPr>
          <a:xfrm>
            <a:off x="10518407" y="2279047"/>
            <a:ext cx="731" cy="30750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110" name="Group 109">
            <a:extLst>
              <a:ext uri="{FF2B5EF4-FFF2-40B4-BE49-F238E27FC236}">
                <a16:creationId xmlns:a16="http://schemas.microsoft.com/office/drawing/2014/main" id="{C48758F0-F1E7-4FA8-B095-8B79E5EB07A0}"/>
              </a:ext>
            </a:extLst>
          </p:cNvPr>
          <p:cNvGrpSpPr/>
          <p:nvPr/>
        </p:nvGrpSpPr>
        <p:grpSpPr>
          <a:xfrm>
            <a:off x="10228919" y="1886954"/>
            <a:ext cx="583992" cy="583531"/>
            <a:chOff x="1269876" y="3645568"/>
            <a:chExt cx="583992" cy="583531"/>
          </a:xfrm>
        </p:grpSpPr>
        <p:sp>
          <p:nvSpPr>
            <p:cNvPr id="111" name="Oval 110">
              <a:extLst>
                <a:ext uri="{FF2B5EF4-FFF2-40B4-BE49-F238E27FC236}">
                  <a16:creationId xmlns:a16="http://schemas.microsoft.com/office/drawing/2014/main" id="{6897243F-A205-4B28-9DFB-5648BA1A0C5C}"/>
                </a:ext>
              </a:extLst>
            </p:cNvPr>
            <p:cNvSpPr/>
            <p:nvPr/>
          </p:nvSpPr>
          <p:spPr>
            <a:xfrm>
              <a:off x="1270337" y="3645568"/>
              <a:ext cx="583531" cy="583531"/>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12" name="TextBox 111">
              <a:extLst>
                <a:ext uri="{FF2B5EF4-FFF2-40B4-BE49-F238E27FC236}">
                  <a16:creationId xmlns:a16="http://schemas.microsoft.com/office/drawing/2014/main" id="{8955D686-B8E2-4D43-A906-E7B32638653C}"/>
                </a:ext>
              </a:extLst>
            </p:cNvPr>
            <p:cNvSpPr txBox="1"/>
            <p:nvPr/>
          </p:nvSpPr>
          <p:spPr>
            <a:xfrm>
              <a:off x="1269876" y="3755340"/>
              <a:ext cx="578976" cy="28232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800" b="1" i="0" u="none" strike="noStrike" kern="1200" cap="none" spc="0" normalizeH="0" baseline="0" noProof="0">
                  <a:ln>
                    <a:noFill/>
                  </a:ln>
                  <a:solidFill>
                    <a:srgbClr val="2E6DB6"/>
                  </a:solidFill>
                  <a:effectLst/>
                  <a:uLnTx/>
                  <a:uFillTx/>
                  <a:latin typeface="Open Sans" panose="020B0606030504020204" pitchFamily="34" charset="0"/>
                  <a:ea typeface="Open Sans" panose="020B0606030504020204" pitchFamily="34" charset="0"/>
                  <a:cs typeface="Open Sans" panose="020B0606030504020204" pitchFamily="34" charset="0"/>
                </a:rPr>
                <a:t>INTERNET</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206" name="Straight Arrow Connector 205">
            <a:extLst>
              <a:ext uri="{FF2B5EF4-FFF2-40B4-BE49-F238E27FC236}">
                <a16:creationId xmlns:a16="http://schemas.microsoft.com/office/drawing/2014/main" id="{82FF4AD8-68BF-4630-A5C8-30984C9C1D98}"/>
              </a:ext>
            </a:extLst>
          </p:cNvPr>
          <p:cNvCxnSpPr>
            <a:cxnSpLocks/>
          </p:cNvCxnSpPr>
          <p:nvPr/>
        </p:nvCxnSpPr>
        <p:spPr>
          <a:xfrm flipV="1">
            <a:off x="3297904" y="2984540"/>
            <a:ext cx="0" cy="55545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3" name="Straight Connector 72">
            <a:extLst>
              <a:ext uri="{FF2B5EF4-FFF2-40B4-BE49-F238E27FC236}">
                <a16:creationId xmlns:a16="http://schemas.microsoft.com/office/drawing/2014/main" id="{6B84412C-79D0-48C1-90F0-5F4F0F302907}"/>
              </a:ext>
            </a:extLst>
          </p:cNvPr>
          <p:cNvCxnSpPr>
            <a:cxnSpLocks/>
          </p:cNvCxnSpPr>
          <p:nvPr/>
        </p:nvCxnSpPr>
        <p:spPr>
          <a:xfrm>
            <a:off x="3381935" y="5144413"/>
            <a:ext cx="2218765" cy="0"/>
          </a:xfrm>
          <a:prstGeom prst="line">
            <a:avLst/>
          </a:prstGeom>
        </p:spPr>
        <p:style>
          <a:lnRef idx="3">
            <a:schemeClr val="accent1"/>
          </a:lnRef>
          <a:fillRef idx="0">
            <a:schemeClr val="accent1"/>
          </a:fillRef>
          <a:effectRef idx="2">
            <a:schemeClr val="accent1"/>
          </a:effectRef>
          <a:fontRef idx="minor">
            <a:schemeClr val="tx1"/>
          </a:fontRef>
        </p:style>
      </p:cxnSp>
      <p:pic>
        <p:nvPicPr>
          <p:cNvPr id="87" name="Graphic 86">
            <a:extLst>
              <a:ext uri="{FF2B5EF4-FFF2-40B4-BE49-F238E27FC236}">
                <a16:creationId xmlns:a16="http://schemas.microsoft.com/office/drawing/2014/main" id="{8E1240FA-E046-46D3-B3F2-99EB41C78B73}"/>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3043169" y="5360776"/>
            <a:ext cx="1142826" cy="749979"/>
          </a:xfrm>
          <a:prstGeom prst="rect">
            <a:avLst/>
          </a:prstGeom>
        </p:spPr>
      </p:pic>
      <p:sp>
        <p:nvSpPr>
          <p:cNvPr id="89" name="TextBox 88">
            <a:extLst>
              <a:ext uri="{FF2B5EF4-FFF2-40B4-BE49-F238E27FC236}">
                <a16:creationId xmlns:a16="http://schemas.microsoft.com/office/drawing/2014/main" id="{BB658C75-593C-4342-8C97-D4D5D28EB6FF}"/>
              </a:ext>
            </a:extLst>
          </p:cNvPr>
          <p:cNvSpPr txBox="1"/>
          <p:nvPr/>
        </p:nvSpPr>
        <p:spPr>
          <a:xfrm>
            <a:off x="2677398" y="6145120"/>
            <a:ext cx="189589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Legacy PBX Integration</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93" name="Group 92">
            <a:extLst>
              <a:ext uri="{FF2B5EF4-FFF2-40B4-BE49-F238E27FC236}">
                <a16:creationId xmlns:a16="http://schemas.microsoft.com/office/drawing/2014/main" id="{2BEB5ADF-1DA4-4E87-BF8D-7586BD372764}"/>
              </a:ext>
            </a:extLst>
          </p:cNvPr>
          <p:cNvGrpSpPr/>
          <p:nvPr/>
        </p:nvGrpSpPr>
        <p:grpSpPr>
          <a:xfrm>
            <a:off x="532931" y="1777135"/>
            <a:ext cx="848226" cy="986589"/>
            <a:chOff x="306806" y="2574758"/>
            <a:chExt cx="848226" cy="986589"/>
          </a:xfrm>
        </p:grpSpPr>
        <p:grpSp>
          <p:nvGrpSpPr>
            <p:cNvPr id="94" name="Group 93">
              <a:extLst>
                <a:ext uri="{FF2B5EF4-FFF2-40B4-BE49-F238E27FC236}">
                  <a16:creationId xmlns:a16="http://schemas.microsoft.com/office/drawing/2014/main" id="{B84178FC-02FB-4053-83CC-DCFAC6E8B37B}"/>
                </a:ext>
              </a:extLst>
            </p:cNvPr>
            <p:cNvGrpSpPr/>
            <p:nvPr/>
          </p:nvGrpSpPr>
          <p:grpSpPr>
            <a:xfrm>
              <a:off x="306806" y="2574758"/>
              <a:ext cx="848226" cy="986589"/>
              <a:chOff x="306806" y="2574758"/>
              <a:chExt cx="848226" cy="986589"/>
            </a:xfrm>
          </p:grpSpPr>
          <p:sp>
            <p:nvSpPr>
              <p:cNvPr id="96" name="Rectangle 95">
                <a:extLst>
                  <a:ext uri="{FF2B5EF4-FFF2-40B4-BE49-F238E27FC236}">
                    <a16:creationId xmlns:a16="http://schemas.microsoft.com/office/drawing/2014/main" id="{751B627E-5D55-49F9-A188-A209363987B3}"/>
                  </a:ext>
                </a:extLst>
              </p:cNvPr>
              <p:cNvSpPr/>
              <p:nvPr/>
            </p:nvSpPr>
            <p:spPr>
              <a:xfrm>
                <a:off x="306806" y="2574758"/>
                <a:ext cx="848226" cy="98658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pic>
            <p:nvPicPr>
              <p:cNvPr id="97" name="Graphic 96">
                <a:extLst>
                  <a:ext uri="{FF2B5EF4-FFF2-40B4-BE49-F238E27FC236}">
                    <a16:creationId xmlns:a16="http://schemas.microsoft.com/office/drawing/2014/main" id="{FFF907E1-8DCF-4476-BA4E-E9CBEDCCC795}"/>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477269" y="2685930"/>
                <a:ext cx="507301" cy="507301"/>
              </a:xfrm>
              <a:prstGeom prst="rect">
                <a:avLst/>
              </a:prstGeom>
            </p:spPr>
          </p:pic>
        </p:grpSp>
        <p:sp>
          <p:nvSpPr>
            <p:cNvPr id="95" name="TextBox 94">
              <a:extLst>
                <a:ext uri="{FF2B5EF4-FFF2-40B4-BE49-F238E27FC236}">
                  <a16:creationId xmlns:a16="http://schemas.microsoft.com/office/drawing/2014/main" id="{51E99EC4-F487-44E6-9106-49E22768FF84}"/>
                </a:ext>
              </a:extLst>
            </p:cNvPr>
            <p:cNvSpPr txBox="1"/>
            <p:nvPr/>
          </p:nvSpPr>
          <p:spPr>
            <a:xfrm>
              <a:off x="436224" y="3211914"/>
              <a:ext cx="580445"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a:ln>
                    <a:noFill/>
                  </a:ln>
                  <a:solidFill>
                    <a:srgbClr val="3C3D3F"/>
                  </a:solidFill>
                  <a:effectLst/>
                  <a:uLnTx/>
                  <a:uFillTx/>
                  <a:latin typeface="Open Sans" panose="020B0606030504020204" pitchFamily="34" charset="0"/>
                  <a:ea typeface="Open Sans" panose="020B0606030504020204" pitchFamily="34" charset="0"/>
                  <a:cs typeface="Open Sans" panose="020B0606030504020204" pitchFamily="34" charset="0"/>
                </a:rPr>
                <a:t>PSTN</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sp>
        <p:nvSpPr>
          <p:cNvPr id="99" name="TextBox 98">
            <a:extLst>
              <a:ext uri="{FF2B5EF4-FFF2-40B4-BE49-F238E27FC236}">
                <a16:creationId xmlns:a16="http://schemas.microsoft.com/office/drawing/2014/main" id="{4557DFC5-0C9B-44A2-949F-821B325F3D7B}"/>
              </a:ext>
            </a:extLst>
          </p:cNvPr>
          <p:cNvSpPr txBox="1"/>
          <p:nvPr/>
        </p:nvSpPr>
        <p:spPr>
          <a:xfrm>
            <a:off x="2306424" y="1598481"/>
            <a:ext cx="2908558" cy="295594"/>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200" b="1" i="0" u="none" strike="noStrike" kern="1200" cap="none" spc="0" normalizeH="0" baseline="0" noProof="0" err="1">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SBCaaS</a:t>
            </a:r>
            <a:r>
              <a:rPr kumimoji="0" lang="en-US" sz="1200" b="1"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 / </a:t>
            </a:r>
            <a:r>
              <a:rPr kumimoji="0" lang="en-US" sz="1200" b="1" i="0" u="none" strike="noStrike" kern="1200" cap="none" spc="0" normalizeH="0" baseline="0" noProof="0" err="1">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DRaaS</a:t>
            </a:r>
            <a:r>
              <a:rPr kumimoji="0" lang="en-US" sz="1200" b="1"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 Provider Cloud</a:t>
            </a:r>
            <a:endParaRPr kumimoji="0" lang="en-US" sz="900" b="1"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57" name="Group 56">
            <a:extLst>
              <a:ext uri="{FF2B5EF4-FFF2-40B4-BE49-F238E27FC236}">
                <a16:creationId xmlns:a16="http://schemas.microsoft.com/office/drawing/2014/main" id="{BBE97733-996C-4AF6-ADE2-69A94321D357}"/>
              </a:ext>
            </a:extLst>
          </p:cNvPr>
          <p:cNvGrpSpPr/>
          <p:nvPr/>
        </p:nvGrpSpPr>
        <p:grpSpPr>
          <a:xfrm>
            <a:off x="4017840" y="2005548"/>
            <a:ext cx="980573" cy="340609"/>
            <a:chOff x="1967163" y="1975469"/>
            <a:chExt cx="980573" cy="340609"/>
          </a:xfrm>
        </p:grpSpPr>
        <p:sp>
          <p:nvSpPr>
            <p:cNvPr id="56" name="Rectangle 55">
              <a:extLst>
                <a:ext uri="{FF2B5EF4-FFF2-40B4-BE49-F238E27FC236}">
                  <a16:creationId xmlns:a16="http://schemas.microsoft.com/office/drawing/2014/main" id="{C8EE6EA0-068A-448D-88A2-C8FE266E2A79}"/>
                </a:ext>
              </a:extLst>
            </p:cNvPr>
            <p:cNvSpPr/>
            <p:nvPr/>
          </p:nvSpPr>
          <p:spPr>
            <a:xfrm>
              <a:off x="1967163" y="2003257"/>
              <a:ext cx="980573" cy="312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02" name="TextBox 101">
              <a:extLst>
                <a:ext uri="{FF2B5EF4-FFF2-40B4-BE49-F238E27FC236}">
                  <a16:creationId xmlns:a16="http://schemas.microsoft.com/office/drawing/2014/main" id="{CBCBB6C1-5AB9-4199-A825-B34DD2A632A3}"/>
                </a:ext>
              </a:extLst>
            </p:cNvPr>
            <p:cNvSpPr txBox="1"/>
            <p:nvPr/>
          </p:nvSpPr>
          <p:spPr>
            <a:xfrm>
              <a:off x="1981201" y="1975469"/>
              <a:ext cx="918409" cy="28559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Number Blocks</a:t>
              </a:r>
            </a:p>
          </p:txBody>
        </p:sp>
      </p:grpSp>
      <p:grpSp>
        <p:nvGrpSpPr>
          <p:cNvPr id="59" name="Group 58">
            <a:extLst>
              <a:ext uri="{FF2B5EF4-FFF2-40B4-BE49-F238E27FC236}">
                <a16:creationId xmlns:a16="http://schemas.microsoft.com/office/drawing/2014/main" id="{93D99B56-2064-4C22-B9E8-E3535900BED1}"/>
              </a:ext>
            </a:extLst>
          </p:cNvPr>
          <p:cNvGrpSpPr/>
          <p:nvPr/>
        </p:nvGrpSpPr>
        <p:grpSpPr>
          <a:xfrm>
            <a:off x="4019845" y="2434675"/>
            <a:ext cx="980573" cy="340609"/>
            <a:chOff x="1969168" y="2404596"/>
            <a:chExt cx="980573" cy="340609"/>
          </a:xfrm>
        </p:grpSpPr>
        <p:sp>
          <p:nvSpPr>
            <p:cNvPr id="103" name="Rectangle 102">
              <a:extLst>
                <a:ext uri="{FF2B5EF4-FFF2-40B4-BE49-F238E27FC236}">
                  <a16:creationId xmlns:a16="http://schemas.microsoft.com/office/drawing/2014/main" id="{C3ED0E10-266F-4D5C-94D9-6588F08C27E3}"/>
                </a:ext>
              </a:extLst>
            </p:cNvPr>
            <p:cNvSpPr/>
            <p:nvPr/>
          </p:nvSpPr>
          <p:spPr>
            <a:xfrm>
              <a:off x="1969168" y="2432384"/>
              <a:ext cx="980573" cy="312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04" name="TextBox 103">
              <a:extLst>
                <a:ext uri="{FF2B5EF4-FFF2-40B4-BE49-F238E27FC236}">
                  <a16:creationId xmlns:a16="http://schemas.microsoft.com/office/drawing/2014/main" id="{1D5D1985-8D23-4AAA-99EC-5D4856EB1828}"/>
                </a:ext>
              </a:extLst>
            </p:cNvPr>
            <p:cNvSpPr txBox="1"/>
            <p:nvPr/>
          </p:nvSpPr>
          <p:spPr>
            <a:xfrm>
              <a:off x="1983206" y="2404596"/>
              <a:ext cx="918409" cy="28559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3</a:t>
              </a:r>
              <a:r>
                <a:rPr kumimoji="0" lang="en-US" sz="900" b="0" i="0" u="none" strike="noStrike" kern="1200" cap="none" spc="0" normalizeH="0" baseline="3000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rd</a:t>
              </a:r>
              <a:r>
                <a:rPr kumimoji="0" lang="en-US" sz="900" b="0" i="0" u="none" strike="noStrike" kern="1200" cap="none" spc="0" normalizeH="0" baseline="0" noProof="0">
                  <a:ln>
                    <a:noFill/>
                  </a:ln>
                  <a:solidFill>
                    <a:srgbClr val="FFFFFF"/>
                  </a:solidFill>
                  <a:effectLst/>
                  <a:uLnTx/>
                  <a:uFillTx/>
                  <a:latin typeface="Open Sans" panose="020B0606030504020204" pitchFamily="34" charset="0"/>
                  <a:ea typeface="Open Sans" panose="020B0606030504020204" pitchFamily="34" charset="0"/>
                  <a:cs typeface="Open Sans" panose="020B0606030504020204" pitchFamily="34" charset="0"/>
                </a:rPr>
                <a:t> Party Addons</a:t>
              </a:r>
            </a:p>
          </p:txBody>
        </p:sp>
      </p:grpSp>
      <p:cxnSp>
        <p:nvCxnSpPr>
          <p:cNvPr id="108" name="Straight Arrow Connector 107">
            <a:extLst>
              <a:ext uri="{FF2B5EF4-FFF2-40B4-BE49-F238E27FC236}">
                <a16:creationId xmlns:a16="http://schemas.microsoft.com/office/drawing/2014/main" id="{9306F3C4-9C0C-43D3-98DC-EC5BD9AA89C9}"/>
              </a:ext>
            </a:extLst>
          </p:cNvPr>
          <p:cNvCxnSpPr>
            <a:cxnSpLocks/>
          </p:cNvCxnSpPr>
          <p:nvPr/>
        </p:nvCxnSpPr>
        <p:spPr>
          <a:xfrm>
            <a:off x="5126750" y="2186741"/>
            <a:ext cx="1388350"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9" name="Straight Arrow Connector 108">
            <a:extLst>
              <a:ext uri="{FF2B5EF4-FFF2-40B4-BE49-F238E27FC236}">
                <a16:creationId xmlns:a16="http://schemas.microsoft.com/office/drawing/2014/main" id="{934A7E81-B124-4700-B6CE-398EBA9563BB}"/>
              </a:ext>
            </a:extLst>
          </p:cNvPr>
          <p:cNvCxnSpPr>
            <a:cxnSpLocks/>
            <a:stCxn id="96" idx="3"/>
            <a:endCxn id="98" idx="1"/>
          </p:cNvCxnSpPr>
          <p:nvPr/>
        </p:nvCxnSpPr>
        <p:spPr>
          <a:xfrm flipV="1">
            <a:off x="1381157" y="2263944"/>
            <a:ext cx="1002393" cy="648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6" name="Straight Arrow Connector 75">
            <a:extLst>
              <a:ext uri="{FF2B5EF4-FFF2-40B4-BE49-F238E27FC236}">
                <a16:creationId xmlns:a16="http://schemas.microsoft.com/office/drawing/2014/main" id="{731EC7A0-72B4-4E09-A39A-15A05850B072}"/>
              </a:ext>
            </a:extLst>
          </p:cNvPr>
          <p:cNvCxnSpPr>
            <a:cxnSpLocks/>
          </p:cNvCxnSpPr>
          <p:nvPr/>
        </p:nvCxnSpPr>
        <p:spPr>
          <a:xfrm>
            <a:off x="3911505" y="2964873"/>
            <a:ext cx="1236481" cy="112097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7" name="Straight Arrow Connector 76">
            <a:extLst>
              <a:ext uri="{FF2B5EF4-FFF2-40B4-BE49-F238E27FC236}">
                <a16:creationId xmlns:a16="http://schemas.microsoft.com/office/drawing/2014/main" id="{30281F56-3D99-4F05-A60F-7ABFC419EBFE}"/>
              </a:ext>
            </a:extLst>
          </p:cNvPr>
          <p:cNvCxnSpPr>
            <a:cxnSpLocks/>
          </p:cNvCxnSpPr>
          <p:nvPr/>
        </p:nvCxnSpPr>
        <p:spPr>
          <a:xfrm flipH="1" flipV="1">
            <a:off x="4238473" y="2959331"/>
            <a:ext cx="903317" cy="8091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78" name="Group 77">
            <a:extLst>
              <a:ext uri="{FF2B5EF4-FFF2-40B4-BE49-F238E27FC236}">
                <a16:creationId xmlns:a16="http://schemas.microsoft.com/office/drawing/2014/main" id="{754DC413-DFC6-46CE-9039-8C725D8FFAE9}"/>
              </a:ext>
            </a:extLst>
          </p:cNvPr>
          <p:cNvGrpSpPr/>
          <p:nvPr/>
        </p:nvGrpSpPr>
        <p:grpSpPr>
          <a:xfrm>
            <a:off x="4319397" y="3179365"/>
            <a:ext cx="583531" cy="583531"/>
            <a:chOff x="1270337" y="3645568"/>
            <a:chExt cx="583531" cy="583531"/>
          </a:xfrm>
        </p:grpSpPr>
        <p:sp>
          <p:nvSpPr>
            <p:cNvPr id="80" name="Oval 79">
              <a:extLst>
                <a:ext uri="{FF2B5EF4-FFF2-40B4-BE49-F238E27FC236}">
                  <a16:creationId xmlns:a16="http://schemas.microsoft.com/office/drawing/2014/main" id="{24190371-D833-4C30-87D7-ED28D80B143D}"/>
                </a:ext>
              </a:extLst>
            </p:cNvPr>
            <p:cNvSpPr/>
            <p:nvPr/>
          </p:nvSpPr>
          <p:spPr>
            <a:xfrm>
              <a:off x="1270337" y="3645568"/>
              <a:ext cx="583531" cy="583531"/>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81" name="TextBox 80">
              <a:extLst>
                <a:ext uri="{FF2B5EF4-FFF2-40B4-BE49-F238E27FC236}">
                  <a16:creationId xmlns:a16="http://schemas.microsoft.com/office/drawing/2014/main" id="{C5B3AD48-042D-44C1-9251-7C09A15386A6}"/>
                </a:ext>
              </a:extLst>
            </p:cNvPr>
            <p:cNvSpPr txBox="1"/>
            <p:nvPr/>
          </p:nvSpPr>
          <p:spPr>
            <a:xfrm>
              <a:off x="1281908" y="3761356"/>
              <a:ext cx="570956" cy="28232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800" b="1" i="0" u="none" strike="noStrike" kern="1200" cap="none" spc="0" normalizeH="0" baseline="0" noProof="0">
                  <a:ln>
                    <a:noFill/>
                  </a:ln>
                  <a:solidFill>
                    <a:srgbClr val="2E6DB6"/>
                  </a:solidFill>
                  <a:effectLst/>
                  <a:uLnTx/>
                  <a:uFillTx/>
                  <a:latin typeface="Open Sans" panose="020B0606030504020204" pitchFamily="34" charset="0"/>
                  <a:ea typeface="Open Sans" panose="020B0606030504020204" pitchFamily="34" charset="0"/>
                  <a:cs typeface="Open Sans" panose="020B0606030504020204" pitchFamily="34" charset="0"/>
                </a:rPr>
                <a:t>INTERNET</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82" name="Group 81">
            <a:extLst>
              <a:ext uri="{FF2B5EF4-FFF2-40B4-BE49-F238E27FC236}">
                <a16:creationId xmlns:a16="http://schemas.microsoft.com/office/drawing/2014/main" id="{24063E40-0A2F-46C9-8C3A-EAF883681793}"/>
              </a:ext>
            </a:extLst>
          </p:cNvPr>
          <p:cNvGrpSpPr/>
          <p:nvPr/>
        </p:nvGrpSpPr>
        <p:grpSpPr>
          <a:xfrm>
            <a:off x="5554285" y="1886206"/>
            <a:ext cx="583531" cy="583531"/>
            <a:chOff x="1270337" y="3645568"/>
            <a:chExt cx="583531" cy="583531"/>
          </a:xfrm>
        </p:grpSpPr>
        <p:sp>
          <p:nvSpPr>
            <p:cNvPr id="83" name="Oval 82">
              <a:extLst>
                <a:ext uri="{FF2B5EF4-FFF2-40B4-BE49-F238E27FC236}">
                  <a16:creationId xmlns:a16="http://schemas.microsoft.com/office/drawing/2014/main" id="{AF2D9D65-4887-4B5E-AC32-0533960C7F9B}"/>
                </a:ext>
              </a:extLst>
            </p:cNvPr>
            <p:cNvSpPr/>
            <p:nvPr/>
          </p:nvSpPr>
          <p:spPr>
            <a:xfrm>
              <a:off x="1270337" y="3645568"/>
              <a:ext cx="583531" cy="583531"/>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84" name="TextBox 83">
              <a:extLst>
                <a:ext uri="{FF2B5EF4-FFF2-40B4-BE49-F238E27FC236}">
                  <a16:creationId xmlns:a16="http://schemas.microsoft.com/office/drawing/2014/main" id="{65C980BB-FC35-4D57-B5CC-30BCC9581F6D}"/>
                </a:ext>
              </a:extLst>
            </p:cNvPr>
            <p:cNvSpPr txBox="1"/>
            <p:nvPr/>
          </p:nvSpPr>
          <p:spPr>
            <a:xfrm>
              <a:off x="1281908" y="3761356"/>
              <a:ext cx="570956" cy="282321"/>
            </a:xfrm>
            <a:prstGeom prst="rect">
              <a:avLst/>
            </a:prstGeom>
            <a:noFill/>
          </p:spPr>
          <p:txBody>
            <a:bodyPr wrap="square" lIns="0" rIns="0" rtlCol="0">
              <a:spAutoFit/>
            </a:bodyP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800" b="1" i="0" u="none" strike="noStrike" kern="1200" cap="none" spc="0" normalizeH="0" baseline="0" noProof="0">
                  <a:ln>
                    <a:noFill/>
                  </a:ln>
                  <a:solidFill>
                    <a:srgbClr val="2E6DB6"/>
                  </a:solidFill>
                  <a:effectLst/>
                  <a:uLnTx/>
                  <a:uFillTx/>
                  <a:latin typeface="Open Sans" panose="020B0606030504020204" pitchFamily="34" charset="0"/>
                  <a:ea typeface="Open Sans" panose="020B0606030504020204" pitchFamily="34" charset="0"/>
                  <a:cs typeface="Open Sans" panose="020B0606030504020204" pitchFamily="34" charset="0"/>
                </a:rPr>
                <a:t>INTERNET</a:t>
              </a:r>
              <a:endParaRPr kumimoji="0" lang="en-US" sz="900" b="0" i="0" u="none" strike="noStrike" kern="1200" cap="none" spc="0" normalizeH="0" baseline="0" noProof="0">
                <a:ln>
                  <a:noFill/>
                </a:ln>
                <a:solidFill>
                  <a:srgbClr val="000000">
                    <a:lumMod val="65000"/>
                    <a:lumOff val="35000"/>
                  </a:srgbClr>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86" name="Straight Connector 85">
            <a:extLst>
              <a:ext uri="{FF2B5EF4-FFF2-40B4-BE49-F238E27FC236}">
                <a16:creationId xmlns:a16="http://schemas.microsoft.com/office/drawing/2014/main" id="{88A0CD2C-0A65-4861-8D05-855C54D6BA12}"/>
              </a:ext>
            </a:extLst>
          </p:cNvPr>
          <p:cNvCxnSpPr>
            <a:cxnSpLocks/>
          </p:cNvCxnSpPr>
          <p:nvPr/>
        </p:nvCxnSpPr>
        <p:spPr>
          <a:xfrm flipV="1">
            <a:off x="5600700" y="5150225"/>
            <a:ext cx="0" cy="450475"/>
          </a:xfrm>
          <a:prstGeom prst="line">
            <a:avLst/>
          </a:prstGeom>
        </p:spPr>
        <p:style>
          <a:lnRef idx="3">
            <a:schemeClr val="accent1"/>
          </a:lnRef>
          <a:fillRef idx="0">
            <a:schemeClr val="accent1"/>
          </a:fillRef>
          <a:effectRef idx="2">
            <a:schemeClr val="accent1"/>
          </a:effectRef>
          <a:fontRef idx="minor">
            <a:schemeClr val="tx1"/>
          </a:fontRef>
        </p:style>
      </p:cxnSp>
      <p:cxnSp>
        <p:nvCxnSpPr>
          <p:cNvPr id="92" name="Straight Arrow Connector 91">
            <a:extLst>
              <a:ext uri="{FF2B5EF4-FFF2-40B4-BE49-F238E27FC236}">
                <a16:creationId xmlns:a16="http://schemas.microsoft.com/office/drawing/2014/main" id="{BCDE5F76-007F-4F27-9689-91032404122E}"/>
              </a:ext>
            </a:extLst>
          </p:cNvPr>
          <p:cNvCxnSpPr>
            <a:cxnSpLocks/>
          </p:cNvCxnSpPr>
          <p:nvPr/>
        </p:nvCxnSpPr>
        <p:spPr>
          <a:xfrm flipV="1">
            <a:off x="3381938" y="4175312"/>
            <a:ext cx="0" cy="96819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9092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git - Multi 1 - Bright">
  <a:themeElements>
    <a:clrScheme name="Custom 7">
      <a:dk1>
        <a:srgbClr val="000000"/>
      </a:dk1>
      <a:lt1>
        <a:srgbClr val="FFFFFF"/>
      </a:lt1>
      <a:dk2>
        <a:srgbClr val="111111"/>
      </a:dk2>
      <a:lt2>
        <a:srgbClr val="F2F2F2"/>
      </a:lt2>
      <a:accent1>
        <a:srgbClr val="2E6DB6"/>
      </a:accent1>
      <a:accent2>
        <a:srgbClr val="3C3D3F"/>
      </a:accent2>
      <a:accent3>
        <a:srgbClr val="404040"/>
      </a:accent3>
      <a:accent4>
        <a:srgbClr val="A8ABAA"/>
      </a:accent4>
      <a:accent5>
        <a:srgbClr val="F2F2F2"/>
      </a:accent5>
      <a:accent6>
        <a:srgbClr val="FFFFFF"/>
      </a:accent6>
      <a:hlink>
        <a:srgbClr val="78A7DD"/>
      </a:hlink>
      <a:folHlink>
        <a:srgbClr val="BFBFBF"/>
      </a:folHlink>
    </a:clrScheme>
    <a:fontScheme name="Custom 2">
      <a:majorFont>
        <a:latin typeface="Metropolis Extra 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t - Multi 1 - Bright" id="{1EED83A8-EBEE-4595-BF05-49EE0B6BAEB2}" vid="{B438FD33-41AA-434C-8FF8-841AA7F524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7FF5BC959002498C5AFD2909181D91" ma:contentTypeVersion="4" ma:contentTypeDescription="Create a new document." ma:contentTypeScope="" ma:versionID="ed91f656d311e239721d4bb7b78dbfb0">
  <xsd:schema xmlns:xsd="http://www.w3.org/2001/XMLSchema" xmlns:xs="http://www.w3.org/2001/XMLSchema" xmlns:p="http://schemas.microsoft.com/office/2006/metadata/properties" xmlns:ns2="25420c52-1931-4036-9ae5-c64899ca16c6" targetNamespace="http://schemas.microsoft.com/office/2006/metadata/properties" ma:root="true" ma:fieldsID="39b35f69bdcf22f165b968b8da9e1bbc" ns2:_="">
    <xsd:import namespace="25420c52-1931-4036-9ae5-c64899ca16c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420c52-1931-4036-9ae5-c64899ca16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ED7926-4AA6-4BA9-8071-75454198D442}">
  <ds:schemaRefs>
    <ds:schemaRef ds:uri="25420c52-1931-4036-9ae5-c64899ca16c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52E774-5C9E-446E-A6BA-BB9FBB34093D}">
  <ds:schemaRefs>
    <ds:schemaRef ds:uri="http://schemas.microsoft.com/sharepoint/v3/contenttype/forms"/>
  </ds:schemaRefs>
</ds:datastoreItem>
</file>

<file path=customXml/itemProps3.xml><?xml version="1.0" encoding="utf-8"?>
<ds:datastoreItem xmlns:ds="http://schemas.openxmlformats.org/officeDocument/2006/customXml" ds:itemID="{6E83CA8C-1D4E-415A-8E6F-2A5681085C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420c52-1931-4036-9ae5-c64899ca16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362</Words>
  <Application>Microsoft Office PowerPoint</Application>
  <PresentationFormat>Widescreen</PresentationFormat>
  <Paragraphs>79</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Montserrat Bold</vt:lpstr>
      <vt:lpstr>Open Sans</vt:lpstr>
      <vt:lpstr>Wingdings</vt:lpstr>
      <vt:lpstr>Digit - Multi 1 - Bright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Youssef</dc:creator>
  <cp:lastModifiedBy>Ricky Chavez</cp:lastModifiedBy>
  <cp:revision>1</cp:revision>
  <dcterms:created xsi:type="dcterms:W3CDTF">2021-11-29T19:57:41Z</dcterms:created>
  <dcterms:modified xsi:type="dcterms:W3CDTF">2023-06-14T22:30:14Z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0x010100C87FF5BC959002498C5AFD2909181D91</vt:lpwstr>
  </property>
</Properties>
</file>