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5" r:id="rId5"/>
  </p:sldMasterIdLst>
  <p:notesMasterIdLst>
    <p:notesMasterId r:id="rId14"/>
  </p:notesMasterIdLst>
  <p:sldIdLst>
    <p:sldId id="2141412216" r:id="rId6"/>
    <p:sldId id="2141412204" r:id="rId7"/>
    <p:sldId id="350" r:id="rId8"/>
    <p:sldId id="345" r:id="rId9"/>
    <p:sldId id="2141412205" r:id="rId10"/>
    <p:sldId id="346" r:id="rId11"/>
    <p:sldId id="2141412258" r:id="rId12"/>
    <p:sldId id="31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 is Operator Connect" id="{E03DE2B6-737E-443C-BA63-A532701B1772}">
          <p14:sldIdLst>
            <p14:sldId id="2141412216"/>
            <p14:sldId id="2141412204"/>
            <p14:sldId id="350"/>
            <p14:sldId id="345"/>
            <p14:sldId id="2141412205"/>
            <p14:sldId id="346"/>
            <p14:sldId id="2141412258"/>
            <p14:sldId id="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06B"/>
    <a:srgbClr val="14456E"/>
    <a:srgbClr val="FDFDFD"/>
    <a:srgbClr val="869ECE"/>
    <a:srgbClr val="3E3E3E"/>
    <a:srgbClr val="CCD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9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y Chavez" userId="d1537d6d-ed90-4432-b2b7-5c63e28dbd88" providerId="ADAL" clId="{E5D70AE3-EB59-49DB-A3EA-CF4559EDF350}"/>
    <pc:docChg chg="modSld">
      <pc:chgData name="Ricky Chavez" userId="d1537d6d-ed90-4432-b2b7-5c63e28dbd88" providerId="ADAL" clId="{E5D70AE3-EB59-49DB-A3EA-CF4559EDF350}" dt="2022-02-09T19:24:58.208" v="1" actId="20577"/>
      <pc:docMkLst>
        <pc:docMk/>
      </pc:docMkLst>
      <pc:sldChg chg="modSp mod">
        <pc:chgData name="Ricky Chavez" userId="d1537d6d-ed90-4432-b2b7-5c63e28dbd88" providerId="ADAL" clId="{E5D70AE3-EB59-49DB-A3EA-CF4559EDF350}" dt="2022-02-09T19:24:58.208" v="1" actId="20577"/>
        <pc:sldMkLst>
          <pc:docMk/>
          <pc:sldMk cId="1757843278" sldId="2141412261"/>
        </pc:sldMkLst>
        <pc:spChg chg="mod">
          <ac:chgData name="Ricky Chavez" userId="d1537d6d-ed90-4432-b2b7-5c63e28dbd88" providerId="ADAL" clId="{E5D70AE3-EB59-49DB-A3EA-CF4559EDF350}" dt="2022-02-09T19:24:58.208" v="1" actId="20577"/>
          <ac:spMkLst>
            <pc:docMk/>
            <pc:sldMk cId="1757843278" sldId="2141412261"/>
            <ac:spMk id="82" creationId="{A1BAB06B-11A8-412B-9F16-C1523F96FB8C}"/>
          </ac:spMkLst>
        </pc:spChg>
      </pc:sldChg>
      <pc:sldChg chg="modSp mod">
        <pc:chgData name="Ricky Chavez" userId="d1537d6d-ed90-4432-b2b7-5c63e28dbd88" providerId="ADAL" clId="{E5D70AE3-EB59-49DB-A3EA-CF4559EDF350}" dt="2022-02-09T19:24:51.654" v="0" actId="20577"/>
        <pc:sldMkLst>
          <pc:docMk/>
          <pc:sldMk cId="1884301303" sldId="2141412269"/>
        </pc:sldMkLst>
        <pc:spChg chg="mod">
          <ac:chgData name="Ricky Chavez" userId="d1537d6d-ed90-4432-b2b7-5c63e28dbd88" providerId="ADAL" clId="{E5D70AE3-EB59-49DB-A3EA-CF4559EDF350}" dt="2022-02-09T19:24:51.654" v="0" actId="20577"/>
          <ac:spMkLst>
            <pc:docMk/>
            <pc:sldMk cId="1884301303" sldId="2141412269"/>
            <ac:spMk id="82" creationId="{A1BAB06B-11A8-412B-9F16-C1523F96FB8C}"/>
          </ac:spMkLst>
        </pc:spChg>
      </pc:sldChg>
    </pc:docChg>
  </pc:docChgLst>
  <pc:docChgLst>
    <pc:chgData name="Ricky Chavez" userId="33112356f47e943f" providerId="LiveId" clId="{4C2D5202-268A-4655-B589-A0B295DFE821}"/>
    <pc:docChg chg="undo custSel addSld delSld modSld modSection">
      <pc:chgData name="Ricky Chavez" userId="33112356f47e943f" providerId="LiveId" clId="{4C2D5202-268A-4655-B589-A0B295DFE821}" dt="2022-01-27T18:20:07.725" v="13" actId="47"/>
      <pc:docMkLst>
        <pc:docMk/>
      </pc:docMkLst>
      <pc:sldChg chg="add del modTransition">
        <pc:chgData name="Ricky Chavez" userId="33112356f47e943f" providerId="LiveId" clId="{4C2D5202-268A-4655-B589-A0B295DFE821}" dt="2022-01-27T15:47:36.750" v="2" actId="47"/>
        <pc:sldMkLst>
          <pc:docMk/>
          <pc:sldMk cId="4042784088" sldId="269"/>
        </pc:sldMkLst>
      </pc:sldChg>
      <pc:sldChg chg="add del modTransition">
        <pc:chgData name="Ricky Chavez" userId="33112356f47e943f" providerId="LiveId" clId="{4C2D5202-268A-4655-B589-A0B295DFE821}" dt="2022-01-27T15:47:39.089" v="3"/>
        <pc:sldMkLst>
          <pc:docMk/>
          <pc:sldMk cId="2459396690" sldId="339"/>
        </pc:sldMkLst>
      </pc:sldChg>
      <pc:sldChg chg="modSp add del mod">
        <pc:chgData name="Ricky Chavez" userId="33112356f47e943f" providerId="LiveId" clId="{4C2D5202-268A-4655-B589-A0B295DFE821}" dt="2022-01-27T18:03:28.980" v="4" actId="20577"/>
        <pc:sldMkLst>
          <pc:docMk/>
          <pc:sldMk cId="1484095486" sldId="340"/>
        </pc:sldMkLst>
        <pc:spChg chg="mod">
          <ac:chgData name="Ricky Chavez" userId="33112356f47e943f" providerId="LiveId" clId="{4C2D5202-268A-4655-B589-A0B295DFE821}" dt="2022-01-27T18:03:28.980" v="4" actId="20577"/>
          <ac:spMkLst>
            <pc:docMk/>
            <pc:sldMk cId="1484095486" sldId="340"/>
            <ac:spMk id="34" creationId="{9A109D3B-E4E3-4B12-932D-F326DCE12971}"/>
          </ac:spMkLst>
        </pc:spChg>
      </pc:sldChg>
      <pc:sldChg chg="add del">
        <pc:chgData name="Ricky Chavez" userId="33112356f47e943f" providerId="LiveId" clId="{4C2D5202-268A-4655-B589-A0B295DFE821}" dt="2022-01-27T15:47:39.089" v="3"/>
        <pc:sldMkLst>
          <pc:docMk/>
          <pc:sldMk cId="3905566062" sldId="341"/>
        </pc:sldMkLst>
      </pc:sldChg>
      <pc:sldChg chg="add del">
        <pc:chgData name="Ricky Chavez" userId="33112356f47e943f" providerId="LiveId" clId="{4C2D5202-268A-4655-B589-A0B295DFE821}" dt="2022-01-27T15:47:39.089" v="3"/>
        <pc:sldMkLst>
          <pc:docMk/>
          <pc:sldMk cId="3838398870" sldId="343"/>
        </pc:sldMkLst>
      </pc:sldChg>
      <pc:sldChg chg="add del">
        <pc:chgData name="Ricky Chavez" userId="33112356f47e943f" providerId="LiveId" clId="{4C2D5202-268A-4655-B589-A0B295DFE821}" dt="2022-01-27T15:47:39.089" v="3"/>
        <pc:sldMkLst>
          <pc:docMk/>
          <pc:sldMk cId="4133257587" sldId="344"/>
        </pc:sldMkLst>
      </pc:sldChg>
      <pc:sldChg chg="add del">
        <pc:chgData name="Ricky Chavez" userId="33112356f47e943f" providerId="LiveId" clId="{4C2D5202-268A-4655-B589-A0B295DFE821}" dt="2022-01-27T15:47:39.089" v="3"/>
        <pc:sldMkLst>
          <pc:docMk/>
          <pc:sldMk cId="670977041" sldId="355"/>
        </pc:sldMkLst>
      </pc:sldChg>
      <pc:sldChg chg="add del modTransition">
        <pc:chgData name="Ricky Chavez" userId="33112356f47e943f" providerId="LiveId" clId="{4C2D5202-268A-4655-B589-A0B295DFE821}" dt="2022-01-27T15:47:36.750" v="2" actId="47"/>
        <pc:sldMkLst>
          <pc:docMk/>
          <pc:sldMk cId="344772777" sldId="356"/>
        </pc:sldMkLst>
      </pc:sldChg>
      <pc:sldChg chg="add">
        <pc:chgData name="Ricky Chavez" userId="33112356f47e943f" providerId="LiveId" clId="{4C2D5202-268A-4655-B589-A0B295DFE821}" dt="2022-01-27T15:47:39.089" v="3"/>
        <pc:sldMkLst>
          <pc:docMk/>
          <pc:sldMk cId="3374511688" sldId="362"/>
        </pc:sldMkLst>
      </pc:sldChg>
      <pc:sldChg chg="add del">
        <pc:chgData name="Ricky Chavez" userId="33112356f47e943f" providerId="LiveId" clId="{4C2D5202-268A-4655-B589-A0B295DFE821}" dt="2022-01-27T18:19:59.053" v="9" actId="47"/>
        <pc:sldMkLst>
          <pc:docMk/>
          <pc:sldMk cId="512168617" sldId="1859"/>
        </pc:sldMkLst>
      </pc:sldChg>
      <pc:sldChg chg="delSp">
        <pc:chgData name="Ricky Chavez" userId="33112356f47e943f" providerId="LiveId" clId="{4C2D5202-268A-4655-B589-A0B295DFE821}" dt="2022-01-27T18:12:40.409" v="5" actId="478"/>
        <pc:sldMkLst>
          <pc:docMk/>
          <pc:sldMk cId="2901221554" sldId="2141412215"/>
        </pc:sldMkLst>
        <pc:spChg chg="del">
          <ac:chgData name="Ricky Chavez" userId="33112356f47e943f" providerId="LiveId" clId="{4C2D5202-268A-4655-B589-A0B295DFE821}" dt="2022-01-27T18:12:40.409" v="5" actId="478"/>
          <ac:spMkLst>
            <pc:docMk/>
            <pc:sldMk cId="2901221554" sldId="2141412215"/>
            <ac:spMk id="28" creationId="{B1AA49F4-FC1C-4D5A-B68A-01B19EA9004B}"/>
          </ac:spMkLst>
        </pc:spChg>
        <pc:picChg chg="del">
          <ac:chgData name="Ricky Chavez" userId="33112356f47e943f" providerId="LiveId" clId="{4C2D5202-268A-4655-B589-A0B295DFE821}" dt="2022-01-27T18:12:40.409" v="5" actId="478"/>
          <ac:picMkLst>
            <pc:docMk/>
            <pc:sldMk cId="2901221554" sldId="2141412215"/>
            <ac:picMk id="24" creationId="{839FE4A1-0EFC-4923-984D-BF78D1BA9BE1}"/>
          </ac:picMkLst>
        </pc:picChg>
        <pc:picChg chg="del">
          <ac:chgData name="Ricky Chavez" userId="33112356f47e943f" providerId="LiveId" clId="{4C2D5202-268A-4655-B589-A0B295DFE821}" dt="2022-01-27T18:12:40.409" v="5" actId="478"/>
          <ac:picMkLst>
            <pc:docMk/>
            <pc:sldMk cId="2901221554" sldId="2141412215"/>
            <ac:picMk id="26" creationId="{11DBB113-4DCA-4F97-AD8C-B10CC9D3228A}"/>
          </ac:picMkLst>
        </pc:picChg>
        <pc:picChg chg="del">
          <ac:chgData name="Ricky Chavez" userId="33112356f47e943f" providerId="LiveId" clId="{4C2D5202-268A-4655-B589-A0B295DFE821}" dt="2022-01-27T18:12:40.409" v="5" actId="478"/>
          <ac:picMkLst>
            <pc:docMk/>
            <pc:sldMk cId="2901221554" sldId="2141412215"/>
            <ac:picMk id="27" creationId="{C4B59A1A-8BFA-469C-A3DB-87B70138BC95}"/>
          </ac:picMkLst>
        </pc:picChg>
      </pc:sldChg>
      <pc:sldChg chg="del">
        <pc:chgData name="Ricky Chavez" userId="33112356f47e943f" providerId="LiveId" clId="{4C2D5202-268A-4655-B589-A0B295DFE821}" dt="2022-01-25T00:18:43.096" v="1" actId="47"/>
        <pc:sldMkLst>
          <pc:docMk/>
          <pc:sldMk cId="2277611471" sldId="2141412236"/>
        </pc:sldMkLst>
      </pc:sldChg>
      <pc:sldChg chg="del">
        <pc:chgData name="Ricky Chavez" userId="33112356f47e943f" providerId="LiveId" clId="{4C2D5202-268A-4655-B589-A0B295DFE821}" dt="2022-01-25T00:18:43.096" v="1" actId="47"/>
        <pc:sldMkLst>
          <pc:docMk/>
          <pc:sldMk cId="983914412" sldId="2141412237"/>
        </pc:sldMkLst>
      </pc:sldChg>
      <pc:sldChg chg="add">
        <pc:chgData name="Ricky Chavez" userId="33112356f47e943f" providerId="LiveId" clId="{4C2D5202-268A-4655-B589-A0B295DFE821}" dt="2022-01-27T15:47:39.089" v="3"/>
        <pc:sldMkLst>
          <pc:docMk/>
          <pc:sldMk cId="1757843278" sldId="2141412261"/>
        </pc:sldMkLst>
      </pc:sldChg>
      <pc:sldChg chg="add">
        <pc:chgData name="Ricky Chavez" userId="33112356f47e943f" providerId="LiveId" clId="{4C2D5202-268A-4655-B589-A0B295DFE821}" dt="2022-01-27T15:47:39.089" v="3"/>
        <pc:sldMkLst>
          <pc:docMk/>
          <pc:sldMk cId="328170971" sldId="2141412262"/>
        </pc:sldMkLst>
      </pc:sldChg>
      <pc:sldChg chg="add del">
        <pc:chgData name="Ricky Chavez" userId="33112356f47e943f" providerId="LiveId" clId="{4C2D5202-268A-4655-B589-A0B295DFE821}" dt="2022-01-27T15:47:39.089" v="3"/>
        <pc:sldMkLst>
          <pc:docMk/>
          <pc:sldMk cId="2526098920" sldId="2141412268"/>
        </pc:sldMkLst>
      </pc:sldChg>
      <pc:sldChg chg="add">
        <pc:chgData name="Ricky Chavez" userId="33112356f47e943f" providerId="LiveId" clId="{4C2D5202-268A-4655-B589-A0B295DFE821}" dt="2022-01-27T15:47:39.089" v="3"/>
        <pc:sldMkLst>
          <pc:docMk/>
          <pc:sldMk cId="1884301303" sldId="2141412269"/>
        </pc:sldMkLst>
      </pc:sldChg>
      <pc:sldChg chg="add">
        <pc:chgData name="Ricky Chavez" userId="33112356f47e943f" providerId="LiveId" clId="{4C2D5202-268A-4655-B589-A0B295DFE821}" dt="2022-01-27T15:47:39.089" v="3"/>
        <pc:sldMkLst>
          <pc:docMk/>
          <pc:sldMk cId="424872193" sldId="2141412270"/>
        </pc:sldMkLst>
      </pc:sldChg>
      <pc:sldChg chg="add del">
        <pc:chgData name="Ricky Chavez" userId="33112356f47e943f" providerId="LiveId" clId="{4C2D5202-268A-4655-B589-A0B295DFE821}" dt="2022-01-27T18:20:02.345" v="10" actId="47"/>
        <pc:sldMkLst>
          <pc:docMk/>
          <pc:sldMk cId="759441303" sldId="2141412271"/>
        </pc:sldMkLst>
      </pc:sldChg>
      <pc:sldChg chg="add del">
        <pc:chgData name="Ricky Chavez" userId="33112356f47e943f" providerId="LiveId" clId="{4C2D5202-268A-4655-B589-A0B295DFE821}" dt="2022-01-27T18:20:07.725" v="13" actId="47"/>
        <pc:sldMkLst>
          <pc:docMk/>
          <pc:sldMk cId="1718652661" sldId="2141412272"/>
        </pc:sldMkLst>
      </pc:sldChg>
      <pc:sldChg chg="add modTransition">
        <pc:chgData name="Ricky Chavez" userId="33112356f47e943f" providerId="LiveId" clId="{4C2D5202-268A-4655-B589-A0B295DFE821}" dt="2022-01-27T18:17:48.843" v="8"/>
        <pc:sldMkLst>
          <pc:docMk/>
          <pc:sldMk cId="242861283" sldId="2141412273"/>
        </pc:sldMkLst>
      </pc:sldChg>
      <pc:sldChg chg="add del">
        <pc:chgData name="Ricky Chavez" userId="33112356f47e943f" providerId="LiveId" clId="{4C2D5202-268A-4655-B589-A0B295DFE821}" dt="2022-01-27T18:17:43.087" v="7" actId="47"/>
        <pc:sldMkLst>
          <pc:docMk/>
          <pc:sldMk cId="1005936133" sldId="2141412273"/>
        </pc:sldMkLst>
      </pc:sldChg>
      <pc:sldMasterChg chg="delSldLayout">
        <pc:chgData name="Ricky Chavez" userId="33112356f47e943f" providerId="LiveId" clId="{4C2D5202-268A-4655-B589-A0B295DFE821}" dt="2022-01-27T18:19:59.053" v="9" actId="47"/>
        <pc:sldMasterMkLst>
          <pc:docMk/>
          <pc:sldMasterMk cId="3913032594" sldId="2147483715"/>
        </pc:sldMasterMkLst>
        <pc:sldLayoutChg chg="del">
          <pc:chgData name="Ricky Chavez" userId="33112356f47e943f" providerId="LiveId" clId="{4C2D5202-268A-4655-B589-A0B295DFE821}" dt="2022-01-27T15:47:36.750" v="2" actId="47"/>
          <pc:sldLayoutMkLst>
            <pc:docMk/>
            <pc:sldMasterMk cId="3913032594" sldId="2147483715"/>
            <pc:sldLayoutMk cId="4175973906" sldId="2147483793"/>
          </pc:sldLayoutMkLst>
        </pc:sldLayoutChg>
        <pc:sldLayoutChg chg="del">
          <pc:chgData name="Ricky Chavez" userId="33112356f47e943f" providerId="LiveId" clId="{4C2D5202-268A-4655-B589-A0B295DFE821}" dt="2022-01-27T18:19:59.053" v="9" actId="47"/>
          <pc:sldLayoutMkLst>
            <pc:docMk/>
            <pc:sldMasterMk cId="3913032594" sldId="2147483715"/>
            <pc:sldLayoutMk cId="2812709436" sldId="2147483794"/>
          </pc:sldLayoutMkLst>
        </pc:sldLayoutChg>
      </pc:sldMasterChg>
    </pc:docChg>
  </pc:docChgLst>
  <pc:docChgLst>
    <pc:chgData name="Ricky Chavez" userId="S::rchavez@nuwave.com::d1537d6d-ed90-4432-b2b7-5c63e28dbd88" providerId="AD" clId="Web-{FF1BC64D-9060-4F62-B61C-A7C17FDE2EE4}"/>
    <pc:docChg chg="modSld">
      <pc:chgData name="Ricky Chavez" userId="S::rchavez@nuwave.com::d1537d6d-ed90-4432-b2b7-5c63e28dbd88" providerId="AD" clId="Web-{FF1BC64D-9060-4F62-B61C-A7C17FDE2EE4}" dt="2022-02-09T22:35:06.718" v="4" actId="14100"/>
      <pc:docMkLst>
        <pc:docMk/>
      </pc:docMkLst>
      <pc:sldChg chg="modSp">
        <pc:chgData name="Ricky Chavez" userId="S::rchavez@nuwave.com::d1537d6d-ed90-4432-b2b7-5c63e28dbd88" providerId="AD" clId="Web-{FF1BC64D-9060-4F62-B61C-A7C17FDE2EE4}" dt="2022-02-09T22:35:06.718" v="4" actId="14100"/>
        <pc:sldMkLst>
          <pc:docMk/>
          <pc:sldMk cId="1884301303" sldId="2141412269"/>
        </pc:sldMkLst>
        <pc:spChg chg="mod">
          <ac:chgData name="Ricky Chavez" userId="S::rchavez@nuwave.com::d1537d6d-ed90-4432-b2b7-5c63e28dbd88" providerId="AD" clId="Web-{FF1BC64D-9060-4F62-B61C-A7C17FDE2EE4}" dt="2022-02-09T22:35:06.718" v="4" actId="14100"/>
          <ac:spMkLst>
            <pc:docMk/>
            <pc:sldMk cId="1884301303" sldId="2141412269"/>
            <ac:spMk id="111" creationId="{0C5A3D9F-0B6D-453A-9E3B-EA85AD86922A}"/>
          </ac:spMkLst>
        </pc:spChg>
      </pc:sldChg>
    </pc:docChg>
  </pc:docChgLst>
  <pc:docChgLst>
    <pc:chgData name="Ricky Chavez" userId="33112356f47e943f" providerId="LiveId" clId="{B2B65534-DBB6-4014-A046-956027C6E991}"/>
    <pc:docChg chg="addSld delSld modSld modSection">
      <pc:chgData name="Ricky Chavez" userId="33112356f47e943f" providerId="LiveId" clId="{B2B65534-DBB6-4014-A046-956027C6E991}" dt="2022-01-28T22:16:58.205" v="10" actId="47"/>
      <pc:docMkLst>
        <pc:docMk/>
      </pc:docMkLst>
      <pc:sldChg chg="add">
        <pc:chgData name="Ricky Chavez" userId="33112356f47e943f" providerId="LiveId" clId="{B2B65534-DBB6-4014-A046-956027C6E991}" dt="2022-01-28T18:12:45.658" v="0"/>
        <pc:sldMkLst>
          <pc:docMk/>
          <pc:sldMk cId="1457765750" sldId="257"/>
        </pc:sldMkLst>
      </pc:sldChg>
      <pc:sldChg chg="del">
        <pc:chgData name="Ricky Chavez" userId="33112356f47e943f" providerId="LiveId" clId="{B2B65534-DBB6-4014-A046-956027C6E991}" dt="2022-01-28T18:12:49.289" v="1" actId="47"/>
        <pc:sldMkLst>
          <pc:docMk/>
          <pc:sldMk cId="1484095486" sldId="340"/>
        </pc:sldMkLst>
      </pc:sldChg>
      <pc:sldChg chg="del">
        <pc:chgData name="Ricky Chavez" userId="33112356f47e943f" providerId="LiveId" clId="{B2B65534-DBB6-4014-A046-956027C6E991}" dt="2022-01-28T19:34:02.412" v="7" actId="47"/>
        <pc:sldMkLst>
          <pc:docMk/>
          <pc:sldMk cId="3905566062" sldId="341"/>
        </pc:sldMkLst>
      </pc:sldChg>
      <pc:sldChg chg="del">
        <pc:chgData name="Ricky Chavez" userId="33112356f47e943f" providerId="LiveId" clId="{B2B65534-DBB6-4014-A046-956027C6E991}" dt="2022-01-28T18:13:24.412" v="5" actId="47"/>
        <pc:sldMkLst>
          <pc:docMk/>
          <pc:sldMk cId="4133257587" sldId="344"/>
        </pc:sldMkLst>
      </pc:sldChg>
      <pc:sldChg chg="del">
        <pc:chgData name="Ricky Chavez" userId="33112356f47e943f" providerId="LiveId" clId="{B2B65534-DBB6-4014-A046-956027C6E991}" dt="2022-01-28T18:13:02.019" v="3" actId="47"/>
        <pc:sldMkLst>
          <pc:docMk/>
          <pc:sldMk cId="3374511688" sldId="362"/>
        </pc:sldMkLst>
      </pc:sldChg>
      <pc:sldChg chg="del">
        <pc:chgData name="Ricky Chavez" userId="33112356f47e943f" providerId="LiveId" clId="{B2B65534-DBB6-4014-A046-956027C6E991}" dt="2022-01-28T18:13:24.412" v="5" actId="47"/>
        <pc:sldMkLst>
          <pc:docMk/>
          <pc:sldMk cId="2526098920" sldId="2141412268"/>
        </pc:sldMkLst>
      </pc:sldChg>
      <pc:sldChg chg="add">
        <pc:chgData name="Ricky Chavez" userId="33112356f47e943f" providerId="LiveId" clId="{B2B65534-DBB6-4014-A046-956027C6E991}" dt="2022-01-28T18:13:00.467" v="2"/>
        <pc:sldMkLst>
          <pc:docMk/>
          <pc:sldMk cId="1276438050" sldId="2141412274"/>
        </pc:sldMkLst>
      </pc:sldChg>
      <pc:sldChg chg="add del">
        <pc:chgData name="Ricky Chavez" userId="33112356f47e943f" providerId="LiveId" clId="{B2B65534-DBB6-4014-A046-956027C6E991}" dt="2022-01-28T22:16:52.161" v="9" actId="47"/>
        <pc:sldMkLst>
          <pc:docMk/>
          <pc:sldMk cId="1208977023" sldId="2141412275"/>
        </pc:sldMkLst>
      </pc:sldChg>
      <pc:sldChg chg="add del">
        <pc:chgData name="Ricky Chavez" userId="33112356f47e943f" providerId="LiveId" clId="{B2B65534-DBB6-4014-A046-956027C6E991}" dt="2022-01-28T22:16:58.205" v="10" actId="47"/>
        <pc:sldMkLst>
          <pc:docMk/>
          <pc:sldMk cId="763566030" sldId="2141412276"/>
        </pc:sldMkLst>
      </pc:sldChg>
      <pc:sldChg chg="add del">
        <pc:chgData name="Ricky Chavez" userId="33112356f47e943f" providerId="LiveId" clId="{B2B65534-DBB6-4014-A046-956027C6E991}" dt="2022-01-28T22:16:50.492" v="8" actId="47"/>
        <pc:sldMkLst>
          <pc:docMk/>
          <pc:sldMk cId="1934605701" sldId="2141412277"/>
        </pc:sldMkLst>
      </pc:sldChg>
    </pc:docChg>
  </pc:docChgLst>
  <pc:docChgLst>
    <pc:chgData name="Ricky Chavez" userId="33112356f47e943f" providerId="LiveId" clId="{6C000FE7-8A93-4371-838E-8B9E27853AD0}"/>
    <pc:docChg chg="delSld modSld delMainMaster delSection modSection">
      <pc:chgData name="Ricky Chavez" userId="33112356f47e943f" providerId="LiveId" clId="{6C000FE7-8A93-4371-838E-8B9E27853AD0}" dt="2023-06-14T22:32:11.395" v="15" actId="6549"/>
      <pc:docMkLst>
        <pc:docMk/>
      </pc:docMkLst>
      <pc:sldChg chg="del">
        <pc:chgData name="Ricky Chavez" userId="33112356f47e943f" providerId="LiveId" clId="{6C000FE7-8A93-4371-838E-8B9E27853AD0}" dt="2023-06-14T22:30:52.578" v="0" actId="47"/>
        <pc:sldMkLst>
          <pc:docMk/>
          <pc:sldMk cId="1457765750" sldId="257"/>
        </pc:sldMkLst>
      </pc:sldChg>
      <pc:sldChg chg="del">
        <pc:chgData name="Ricky Chavez" userId="33112356f47e943f" providerId="LiveId" clId="{6C000FE7-8A93-4371-838E-8B9E27853AD0}" dt="2023-06-14T22:31:00.108" v="1" actId="47"/>
        <pc:sldMkLst>
          <pc:docMk/>
          <pc:sldMk cId="3705403205" sldId="282"/>
        </pc:sldMkLst>
      </pc:sldChg>
      <pc:sldChg chg="del">
        <pc:chgData name="Ricky Chavez" userId="33112356f47e943f" providerId="LiveId" clId="{6C000FE7-8A93-4371-838E-8B9E27853AD0}" dt="2023-06-14T22:31:00.108" v="1" actId="47"/>
        <pc:sldMkLst>
          <pc:docMk/>
          <pc:sldMk cId="203926914" sldId="283"/>
        </pc:sldMkLst>
      </pc:sldChg>
      <pc:sldChg chg="del">
        <pc:chgData name="Ricky Chavez" userId="33112356f47e943f" providerId="LiveId" clId="{6C000FE7-8A93-4371-838E-8B9E27853AD0}" dt="2023-06-14T22:31:00.108" v="1" actId="47"/>
        <pc:sldMkLst>
          <pc:docMk/>
          <pc:sldMk cId="617437846" sldId="288"/>
        </pc:sldMkLst>
      </pc:sldChg>
      <pc:sldChg chg="del">
        <pc:chgData name="Ricky Chavez" userId="33112356f47e943f" providerId="LiveId" clId="{6C000FE7-8A93-4371-838E-8B9E27853AD0}" dt="2023-06-14T22:31:00.108" v="1" actId="47"/>
        <pc:sldMkLst>
          <pc:docMk/>
          <pc:sldMk cId="966247647" sldId="289"/>
        </pc:sldMkLst>
      </pc:sldChg>
      <pc:sldChg chg="del">
        <pc:chgData name="Ricky Chavez" userId="33112356f47e943f" providerId="LiveId" clId="{6C000FE7-8A93-4371-838E-8B9E27853AD0}" dt="2023-06-14T22:30:52.578" v="0" actId="47"/>
        <pc:sldMkLst>
          <pc:docMk/>
          <pc:sldMk cId="1827340267" sldId="298"/>
        </pc:sldMkLst>
      </pc:sldChg>
      <pc:sldChg chg="modNotesTx">
        <pc:chgData name="Ricky Chavez" userId="33112356f47e943f" providerId="LiveId" clId="{6C000FE7-8A93-4371-838E-8B9E27853AD0}" dt="2023-06-14T22:32:11.395" v="15" actId="6549"/>
        <pc:sldMkLst>
          <pc:docMk/>
          <pc:sldMk cId="4113814355" sldId="311"/>
        </pc:sldMkLst>
      </pc:sldChg>
      <pc:sldChg chg="del">
        <pc:chgData name="Ricky Chavez" userId="33112356f47e943f" providerId="LiveId" clId="{6C000FE7-8A93-4371-838E-8B9E27853AD0}" dt="2023-06-14T22:30:52.578" v="0" actId="47"/>
        <pc:sldMkLst>
          <pc:docMk/>
          <pc:sldMk cId="2539626062" sldId="328"/>
        </pc:sldMkLst>
      </pc:sldChg>
      <pc:sldChg chg="del">
        <pc:chgData name="Ricky Chavez" userId="33112356f47e943f" providerId="LiveId" clId="{6C000FE7-8A93-4371-838E-8B9E27853AD0}" dt="2023-06-14T22:30:52.578" v="0" actId="47"/>
        <pc:sldMkLst>
          <pc:docMk/>
          <pc:sldMk cId="2452073484" sldId="338"/>
        </pc:sldMkLst>
      </pc:sldChg>
      <pc:sldChg chg="del">
        <pc:chgData name="Ricky Chavez" userId="33112356f47e943f" providerId="LiveId" clId="{6C000FE7-8A93-4371-838E-8B9E27853AD0}" dt="2023-06-14T22:30:52.578" v="0" actId="47"/>
        <pc:sldMkLst>
          <pc:docMk/>
          <pc:sldMk cId="2699092049" sldId="342"/>
        </pc:sldMkLst>
      </pc:sldChg>
      <pc:sldChg chg="del">
        <pc:chgData name="Ricky Chavez" userId="33112356f47e943f" providerId="LiveId" clId="{6C000FE7-8A93-4371-838E-8B9E27853AD0}" dt="2023-06-14T22:30:52.578" v="0" actId="47"/>
        <pc:sldMkLst>
          <pc:docMk/>
          <pc:sldMk cId="3838398870" sldId="343"/>
        </pc:sldMkLst>
      </pc:sldChg>
      <pc:sldChg chg="del">
        <pc:chgData name="Ricky Chavez" userId="33112356f47e943f" providerId="LiveId" clId="{6C000FE7-8A93-4371-838E-8B9E27853AD0}" dt="2023-06-14T22:30:52.578" v="0" actId="47"/>
        <pc:sldMkLst>
          <pc:docMk/>
          <pc:sldMk cId="1088546415" sldId="347"/>
        </pc:sldMkLst>
      </pc:sldChg>
      <pc:sldChg chg="del">
        <pc:chgData name="Ricky Chavez" userId="33112356f47e943f" providerId="LiveId" clId="{6C000FE7-8A93-4371-838E-8B9E27853AD0}" dt="2023-06-14T22:30:52.578" v="0" actId="47"/>
        <pc:sldMkLst>
          <pc:docMk/>
          <pc:sldMk cId="670977041" sldId="355"/>
        </pc:sldMkLst>
      </pc:sldChg>
      <pc:sldChg chg="del">
        <pc:chgData name="Ricky Chavez" userId="33112356f47e943f" providerId="LiveId" clId="{6C000FE7-8A93-4371-838E-8B9E27853AD0}" dt="2023-06-14T22:30:52.578" v="0" actId="47"/>
        <pc:sldMkLst>
          <pc:docMk/>
          <pc:sldMk cId="3210302123" sldId="2740"/>
        </pc:sldMkLst>
      </pc:sldChg>
      <pc:sldChg chg="del">
        <pc:chgData name="Ricky Chavez" userId="33112356f47e943f" providerId="LiveId" clId="{6C000FE7-8A93-4371-838E-8B9E27853AD0}" dt="2023-06-14T22:31:00.108" v="1" actId="47"/>
        <pc:sldMkLst>
          <pc:docMk/>
          <pc:sldMk cId="516601030" sldId="2744"/>
        </pc:sldMkLst>
      </pc:sldChg>
      <pc:sldChg chg="del">
        <pc:chgData name="Ricky Chavez" userId="33112356f47e943f" providerId="LiveId" clId="{6C000FE7-8A93-4371-838E-8B9E27853AD0}" dt="2023-06-14T22:31:00.108" v="1" actId="47"/>
        <pc:sldMkLst>
          <pc:docMk/>
          <pc:sldMk cId="4090701219" sldId="2746"/>
        </pc:sldMkLst>
      </pc:sldChg>
      <pc:sldChg chg="del">
        <pc:chgData name="Ricky Chavez" userId="33112356f47e943f" providerId="LiveId" clId="{6C000FE7-8A93-4371-838E-8B9E27853AD0}" dt="2023-06-14T22:31:00.108" v="1" actId="47"/>
        <pc:sldMkLst>
          <pc:docMk/>
          <pc:sldMk cId="2950320788" sldId="2747"/>
        </pc:sldMkLst>
      </pc:sldChg>
      <pc:sldChg chg="del">
        <pc:chgData name="Ricky Chavez" userId="33112356f47e943f" providerId="LiveId" clId="{6C000FE7-8A93-4371-838E-8B9E27853AD0}" dt="2023-06-14T22:31:00.108" v="1" actId="47"/>
        <pc:sldMkLst>
          <pc:docMk/>
          <pc:sldMk cId="2155824621" sldId="2750"/>
        </pc:sldMkLst>
      </pc:sldChg>
      <pc:sldChg chg="del">
        <pc:chgData name="Ricky Chavez" userId="33112356f47e943f" providerId="LiveId" clId="{6C000FE7-8A93-4371-838E-8B9E27853AD0}" dt="2023-06-14T22:30:52.578" v="0" actId="47"/>
        <pc:sldMkLst>
          <pc:docMk/>
          <pc:sldMk cId="3561466401" sldId="2141412202"/>
        </pc:sldMkLst>
      </pc:sldChg>
      <pc:sldChg chg="del">
        <pc:chgData name="Ricky Chavez" userId="33112356f47e943f" providerId="LiveId" clId="{6C000FE7-8A93-4371-838E-8B9E27853AD0}" dt="2023-06-14T22:31:00.108" v="1" actId="47"/>
        <pc:sldMkLst>
          <pc:docMk/>
          <pc:sldMk cId="1710441203" sldId="2141412220"/>
        </pc:sldMkLst>
      </pc:sldChg>
      <pc:sldChg chg="del">
        <pc:chgData name="Ricky Chavez" userId="33112356f47e943f" providerId="LiveId" clId="{6C000FE7-8A93-4371-838E-8B9E27853AD0}" dt="2023-06-14T22:31:00.108" v="1" actId="47"/>
        <pc:sldMkLst>
          <pc:docMk/>
          <pc:sldMk cId="553792740" sldId="2141412230"/>
        </pc:sldMkLst>
      </pc:sldChg>
      <pc:sldChg chg="del">
        <pc:chgData name="Ricky Chavez" userId="33112356f47e943f" providerId="LiveId" clId="{6C000FE7-8A93-4371-838E-8B9E27853AD0}" dt="2023-06-14T22:31:00.108" v="1" actId="47"/>
        <pc:sldMkLst>
          <pc:docMk/>
          <pc:sldMk cId="3656313254" sldId="2141412234"/>
        </pc:sldMkLst>
      </pc:sldChg>
      <pc:sldChg chg="del">
        <pc:chgData name="Ricky Chavez" userId="33112356f47e943f" providerId="LiveId" clId="{6C000FE7-8A93-4371-838E-8B9E27853AD0}" dt="2023-06-14T22:31:00.108" v="1" actId="47"/>
        <pc:sldMkLst>
          <pc:docMk/>
          <pc:sldMk cId="1541743618" sldId="2141412241"/>
        </pc:sldMkLst>
      </pc:sldChg>
      <pc:sldChg chg="del">
        <pc:chgData name="Ricky Chavez" userId="33112356f47e943f" providerId="LiveId" clId="{6C000FE7-8A93-4371-838E-8B9E27853AD0}" dt="2023-06-14T22:30:52.578" v="0" actId="47"/>
        <pc:sldMkLst>
          <pc:docMk/>
          <pc:sldMk cId="2553075819" sldId="2141412242"/>
        </pc:sldMkLst>
      </pc:sldChg>
      <pc:sldChg chg="del">
        <pc:chgData name="Ricky Chavez" userId="33112356f47e943f" providerId="LiveId" clId="{6C000FE7-8A93-4371-838E-8B9E27853AD0}" dt="2023-06-14T22:30:52.578" v="0" actId="47"/>
        <pc:sldMkLst>
          <pc:docMk/>
          <pc:sldMk cId="2065459360" sldId="2141412248"/>
        </pc:sldMkLst>
      </pc:sldChg>
      <pc:sldChg chg="del">
        <pc:chgData name="Ricky Chavez" userId="33112356f47e943f" providerId="LiveId" clId="{6C000FE7-8A93-4371-838E-8B9E27853AD0}" dt="2023-06-14T22:30:52.578" v="0" actId="47"/>
        <pc:sldMkLst>
          <pc:docMk/>
          <pc:sldMk cId="2618030544" sldId="2141412251"/>
        </pc:sldMkLst>
      </pc:sldChg>
      <pc:sldChg chg="del">
        <pc:chgData name="Ricky Chavez" userId="33112356f47e943f" providerId="LiveId" clId="{6C000FE7-8A93-4371-838E-8B9E27853AD0}" dt="2023-06-14T22:31:00.108" v="1" actId="47"/>
        <pc:sldMkLst>
          <pc:docMk/>
          <pc:sldMk cId="330686808" sldId="2141412253"/>
        </pc:sldMkLst>
      </pc:sldChg>
      <pc:sldChg chg="del">
        <pc:chgData name="Ricky Chavez" userId="33112356f47e943f" providerId="LiveId" clId="{6C000FE7-8A93-4371-838E-8B9E27853AD0}" dt="2023-06-14T22:31:00.108" v="1" actId="47"/>
        <pc:sldMkLst>
          <pc:docMk/>
          <pc:sldMk cId="546460335" sldId="2141412254"/>
        </pc:sldMkLst>
      </pc:sldChg>
      <pc:sldChg chg="del">
        <pc:chgData name="Ricky Chavez" userId="33112356f47e943f" providerId="LiveId" clId="{6C000FE7-8A93-4371-838E-8B9E27853AD0}" dt="2023-06-14T22:31:00.108" v="1" actId="47"/>
        <pc:sldMkLst>
          <pc:docMk/>
          <pc:sldMk cId="1858895338" sldId="2141412255"/>
        </pc:sldMkLst>
      </pc:sldChg>
      <pc:sldChg chg="del">
        <pc:chgData name="Ricky Chavez" userId="33112356f47e943f" providerId="LiveId" clId="{6C000FE7-8A93-4371-838E-8B9E27853AD0}" dt="2023-06-14T22:31:00.108" v="1" actId="47"/>
        <pc:sldMkLst>
          <pc:docMk/>
          <pc:sldMk cId="2123742676" sldId="2141412256"/>
        </pc:sldMkLst>
      </pc:sldChg>
      <pc:sldChg chg="del">
        <pc:chgData name="Ricky Chavez" userId="33112356f47e943f" providerId="LiveId" clId="{6C000FE7-8A93-4371-838E-8B9E27853AD0}" dt="2023-06-14T22:31:00.108" v="1" actId="47"/>
        <pc:sldMkLst>
          <pc:docMk/>
          <pc:sldMk cId="420802611" sldId="2141412257"/>
        </pc:sldMkLst>
      </pc:sldChg>
      <pc:sldChg chg="modNotesTx">
        <pc:chgData name="Ricky Chavez" userId="33112356f47e943f" providerId="LiveId" clId="{6C000FE7-8A93-4371-838E-8B9E27853AD0}" dt="2023-06-14T22:32:08.133" v="14" actId="6549"/>
        <pc:sldMkLst>
          <pc:docMk/>
          <pc:sldMk cId="2276075411" sldId="2141412258"/>
        </pc:sldMkLst>
      </pc:sldChg>
      <pc:sldChg chg="del">
        <pc:chgData name="Ricky Chavez" userId="33112356f47e943f" providerId="LiveId" clId="{6C000FE7-8A93-4371-838E-8B9E27853AD0}" dt="2023-06-14T22:30:52.578" v="0" actId="47"/>
        <pc:sldMkLst>
          <pc:docMk/>
          <pc:sldMk cId="1757843278" sldId="2141412261"/>
        </pc:sldMkLst>
      </pc:sldChg>
      <pc:sldChg chg="del">
        <pc:chgData name="Ricky Chavez" userId="33112356f47e943f" providerId="LiveId" clId="{6C000FE7-8A93-4371-838E-8B9E27853AD0}" dt="2023-06-14T22:30:52.578" v="0" actId="47"/>
        <pc:sldMkLst>
          <pc:docMk/>
          <pc:sldMk cId="328170971" sldId="2141412262"/>
        </pc:sldMkLst>
      </pc:sldChg>
      <pc:sldChg chg="del">
        <pc:chgData name="Ricky Chavez" userId="33112356f47e943f" providerId="LiveId" clId="{6C000FE7-8A93-4371-838E-8B9E27853AD0}" dt="2023-06-14T22:31:00.108" v="1" actId="47"/>
        <pc:sldMkLst>
          <pc:docMk/>
          <pc:sldMk cId="3243351978" sldId="2141412265"/>
        </pc:sldMkLst>
      </pc:sldChg>
      <pc:sldChg chg="del">
        <pc:chgData name="Ricky Chavez" userId="33112356f47e943f" providerId="LiveId" clId="{6C000FE7-8A93-4371-838E-8B9E27853AD0}" dt="2023-06-14T22:31:00.108" v="1" actId="47"/>
        <pc:sldMkLst>
          <pc:docMk/>
          <pc:sldMk cId="3369617620" sldId="2141412266"/>
        </pc:sldMkLst>
      </pc:sldChg>
      <pc:sldChg chg="del">
        <pc:chgData name="Ricky Chavez" userId="33112356f47e943f" providerId="LiveId" clId="{6C000FE7-8A93-4371-838E-8B9E27853AD0}" dt="2023-06-14T22:31:00.108" v="1" actId="47"/>
        <pc:sldMkLst>
          <pc:docMk/>
          <pc:sldMk cId="1556499885" sldId="2141412267"/>
        </pc:sldMkLst>
      </pc:sldChg>
      <pc:sldChg chg="del">
        <pc:chgData name="Ricky Chavez" userId="33112356f47e943f" providerId="LiveId" clId="{6C000FE7-8A93-4371-838E-8B9E27853AD0}" dt="2023-06-14T22:30:52.578" v="0" actId="47"/>
        <pc:sldMkLst>
          <pc:docMk/>
          <pc:sldMk cId="1884301303" sldId="2141412269"/>
        </pc:sldMkLst>
      </pc:sldChg>
      <pc:sldChg chg="del">
        <pc:chgData name="Ricky Chavez" userId="33112356f47e943f" providerId="LiveId" clId="{6C000FE7-8A93-4371-838E-8B9E27853AD0}" dt="2023-06-14T22:30:52.578" v="0" actId="47"/>
        <pc:sldMkLst>
          <pc:docMk/>
          <pc:sldMk cId="424872193" sldId="2141412270"/>
        </pc:sldMkLst>
      </pc:sldChg>
      <pc:sldChg chg="del">
        <pc:chgData name="Ricky Chavez" userId="33112356f47e943f" providerId="LiveId" clId="{6C000FE7-8A93-4371-838E-8B9E27853AD0}" dt="2023-06-14T22:30:52.578" v="0" actId="47"/>
        <pc:sldMkLst>
          <pc:docMk/>
          <pc:sldMk cId="1276438050" sldId="2141412274"/>
        </pc:sldMkLst>
      </pc:sldChg>
      <pc:sldMasterChg chg="delSldLayout">
        <pc:chgData name="Ricky Chavez" userId="33112356f47e943f" providerId="LiveId" clId="{6C000FE7-8A93-4371-838E-8B9E27853AD0}" dt="2023-06-14T22:31:00.108" v="1" actId="47"/>
        <pc:sldMasterMkLst>
          <pc:docMk/>
          <pc:sldMasterMk cId="1310043830" sldId="2147483660"/>
        </pc:sldMasterMkLst>
        <pc:sldLayoutChg chg="del">
          <pc:chgData name="Ricky Chavez" userId="33112356f47e943f" providerId="LiveId" clId="{6C000FE7-8A93-4371-838E-8B9E27853AD0}" dt="2023-06-14T22:31:00.108" v="1" actId="47"/>
          <pc:sldLayoutMkLst>
            <pc:docMk/>
            <pc:sldMasterMk cId="1310043830" sldId="2147483660"/>
            <pc:sldLayoutMk cId="2909941334" sldId="2147483711"/>
          </pc:sldLayoutMkLst>
        </pc:sldLayoutChg>
        <pc:sldLayoutChg chg="del">
          <pc:chgData name="Ricky Chavez" userId="33112356f47e943f" providerId="LiveId" clId="{6C000FE7-8A93-4371-838E-8B9E27853AD0}" dt="2023-06-14T22:31:00.108" v="1" actId="47"/>
          <pc:sldLayoutMkLst>
            <pc:docMk/>
            <pc:sldMasterMk cId="1310043830" sldId="2147483660"/>
            <pc:sldLayoutMk cId="2718135586" sldId="2147483712"/>
          </pc:sldLayoutMkLst>
        </pc:sldLayoutChg>
        <pc:sldLayoutChg chg="del">
          <pc:chgData name="Ricky Chavez" userId="33112356f47e943f" providerId="LiveId" clId="{6C000FE7-8A93-4371-838E-8B9E27853AD0}" dt="2023-06-14T22:31:00.108" v="1" actId="47"/>
          <pc:sldLayoutMkLst>
            <pc:docMk/>
            <pc:sldMasterMk cId="1310043830" sldId="2147483660"/>
            <pc:sldLayoutMk cId="2701097048" sldId="2147483791"/>
          </pc:sldLayoutMkLst>
        </pc:sldLayoutChg>
        <pc:sldLayoutChg chg="del">
          <pc:chgData name="Ricky Chavez" userId="33112356f47e943f" providerId="LiveId" clId="{6C000FE7-8A93-4371-838E-8B9E27853AD0}" dt="2023-06-14T22:31:00.108" v="1" actId="47"/>
          <pc:sldLayoutMkLst>
            <pc:docMk/>
            <pc:sldMasterMk cId="1310043830" sldId="2147483660"/>
            <pc:sldLayoutMk cId="1024327513" sldId="2147483792"/>
          </pc:sldLayoutMkLst>
        </pc:sldLayoutChg>
      </pc:sldMasterChg>
      <pc:sldMasterChg chg="delSldLayout">
        <pc:chgData name="Ricky Chavez" userId="33112356f47e943f" providerId="LiveId" clId="{6C000FE7-8A93-4371-838E-8B9E27853AD0}" dt="2023-06-14T22:30:52.578" v="0" actId="47"/>
        <pc:sldMasterMkLst>
          <pc:docMk/>
          <pc:sldMasterMk cId="3913032594" sldId="2147483715"/>
        </pc:sldMasterMkLst>
        <pc:sldLayoutChg chg="del">
          <pc:chgData name="Ricky Chavez" userId="33112356f47e943f" providerId="LiveId" clId="{6C000FE7-8A93-4371-838E-8B9E27853AD0}" dt="2023-06-14T22:30:52.578" v="0" actId="47"/>
          <pc:sldLayoutMkLst>
            <pc:docMk/>
            <pc:sldMasterMk cId="3913032594" sldId="2147483715"/>
            <pc:sldLayoutMk cId="4126739394" sldId="2147483768"/>
          </pc:sldLayoutMkLst>
        </pc:sldLayoutChg>
        <pc:sldLayoutChg chg="del">
          <pc:chgData name="Ricky Chavez" userId="33112356f47e943f" providerId="LiveId" clId="{6C000FE7-8A93-4371-838E-8B9E27853AD0}" dt="2023-06-14T22:30:52.578" v="0" actId="47"/>
          <pc:sldLayoutMkLst>
            <pc:docMk/>
            <pc:sldMasterMk cId="3913032594" sldId="2147483715"/>
            <pc:sldLayoutMk cId="1862044391" sldId="2147483793"/>
          </pc:sldLayoutMkLst>
        </pc:sldLayoutChg>
      </pc:sldMasterChg>
      <pc:sldMasterChg chg="del delSldLayout">
        <pc:chgData name="Ricky Chavez" userId="33112356f47e943f" providerId="LiveId" clId="{6C000FE7-8A93-4371-838E-8B9E27853AD0}" dt="2023-06-14T22:31:00.108" v="1" actId="47"/>
        <pc:sldMasterMkLst>
          <pc:docMk/>
          <pc:sldMasterMk cId="2060996939" sldId="2147483774"/>
        </pc:sldMasterMkLst>
        <pc:sldLayoutChg chg="del">
          <pc:chgData name="Ricky Chavez" userId="33112356f47e943f" providerId="LiveId" clId="{6C000FE7-8A93-4371-838E-8B9E27853AD0}" dt="2023-06-14T22:31:00.108" v="1" actId="47"/>
          <pc:sldLayoutMkLst>
            <pc:docMk/>
            <pc:sldMasterMk cId="2060996939" sldId="2147483774"/>
            <pc:sldLayoutMk cId="1996722772" sldId="2147483775"/>
          </pc:sldLayoutMkLst>
        </pc:sldLayoutChg>
        <pc:sldLayoutChg chg="del">
          <pc:chgData name="Ricky Chavez" userId="33112356f47e943f" providerId="LiveId" clId="{6C000FE7-8A93-4371-838E-8B9E27853AD0}" dt="2023-06-14T22:31:00.108" v="1" actId="47"/>
          <pc:sldLayoutMkLst>
            <pc:docMk/>
            <pc:sldMasterMk cId="2060996939" sldId="2147483774"/>
            <pc:sldLayoutMk cId="1560481293" sldId="2147483776"/>
          </pc:sldLayoutMkLst>
        </pc:sldLayoutChg>
        <pc:sldLayoutChg chg="del">
          <pc:chgData name="Ricky Chavez" userId="33112356f47e943f" providerId="LiveId" clId="{6C000FE7-8A93-4371-838E-8B9E27853AD0}" dt="2023-06-14T22:31:00.108" v="1" actId="47"/>
          <pc:sldLayoutMkLst>
            <pc:docMk/>
            <pc:sldMasterMk cId="2060996939" sldId="2147483774"/>
            <pc:sldLayoutMk cId="752870172" sldId="2147483777"/>
          </pc:sldLayoutMkLst>
        </pc:sldLayoutChg>
        <pc:sldLayoutChg chg="del">
          <pc:chgData name="Ricky Chavez" userId="33112356f47e943f" providerId="LiveId" clId="{6C000FE7-8A93-4371-838E-8B9E27853AD0}" dt="2023-06-14T22:31:00.108" v="1" actId="47"/>
          <pc:sldLayoutMkLst>
            <pc:docMk/>
            <pc:sldMasterMk cId="2060996939" sldId="2147483774"/>
            <pc:sldLayoutMk cId="2990129439" sldId="2147483778"/>
          </pc:sldLayoutMkLst>
        </pc:sldLayoutChg>
        <pc:sldLayoutChg chg="del">
          <pc:chgData name="Ricky Chavez" userId="33112356f47e943f" providerId="LiveId" clId="{6C000FE7-8A93-4371-838E-8B9E27853AD0}" dt="2023-06-14T22:31:00.108" v="1" actId="47"/>
          <pc:sldLayoutMkLst>
            <pc:docMk/>
            <pc:sldMasterMk cId="2060996939" sldId="2147483774"/>
            <pc:sldLayoutMk cId="495329451" sldId="2147483779"/>
          </pc:sldLayoutMkLst>
        </pc:sldLayoutChg>
        <pc:sldLayoutChg chg="del">
          <pc:chgData name="Ricky Chavez" userId="33112356f47e943f" providerId="LiveId" clId="{6C000FE7-8A93-4371-838E-8B9E27853AD0}" dt="2023-06-14T22:31:00.108" v="1" actId="47"/>
          <pc:sldLayoutMkLst>
            <pc:docMk/>
            <pc:sldMasterMk cId="2060996939" sldId="2147483774"/>
            <pc:sldLayoutMk cId="451167217" sldId="2147483780"/>
          </pc:sldLayoutMkLst>
        </pc:sldLayoutChg>
        <pc:sldLayoutChg chg="del">
          <pc:chgData name="Ricky Chavez" userId="33112356f47e943f" providerId="LiveId" clId="{6C000FE7-8A93-4371-838E-8B9E27853AD0}" dt="2023-06-14T22:31:00.108" v="1" actId="47"/>
          <pc:sldLayoutMkLst>
            <pc:docMk/>
            <pc:sldMasterMk cId="2060996939" sldId="2147483774"/>
            <pc:sldLayoutMk cId="453924296" sldId="2147483781"/>
          </pc:sldLayoutMkLst>
        </pc:sldLayoutChg>
        <pc:sldLayoutChg chg="del">
          <pc:chgData name="Ricky Chavez" userId="33112356f47e943f" providerId="LiveId" clId="{6C000FE7-8A93-4371-838E-8B9E27853AD0}" dt="2023-06-14T22:31:00.108" v="1" actId="47"/>
          <pc:sldLayoutMkLst>
            <pc:docMk/>
            <pc:sldMasterMk cId="2060996939" sldId="2147483774"/>
            <pc:sldLayoutMk cId="2345269587" sldId="2147483782"/>
          </pc:sldLayoutMkLst>
        </pc:sldLayoutChg>
        <pc:sldLayoutChg chg="del">
          <pc:chgData name="Ricky Chavez" userId="33112356f47e943f" providerId="LiveId" clId="{6C000FE7-8A93-4371-838E-8B9E27853AD0}" dt="2023-06-14T22:31:00.108" v="1" actId="47"/>
          <pc:sldLayoutMkLst>
            <pc:docMk/>
            <pc:sldMasterMk cId="2060996939" sldId="2147483774"/>
            <pc:sldLayoutMk cId="4030130032" sldId="2147483783"/>
          </pc:sldLayoutMkLst>
        </pc:sldLayoutChg>
        <pc:sldLayoutChg chg="del">
          <pc:chgData name="Ricky Chavez" userId="33112356f47e943f" providerId="LiveId" clId="{6C000FE7-8A93-4371-838E-8B9E27853AD0}" dt="2023-06-14T22:31:00.108" v="1" actId="47"/>
          <pc:sldLayoutMkLst>
            <pc:docMk/>
            <pc:sldMasterMk cId="2060996939" sldId="2147483774"/>
            <pc:sldLayoutMk cId="87411367" sldId="2147483784"/>
          </pc:sldLayoutMkLst>
        </pc:sldLayoutChg>
        <pc:sldLayoutChg chg="del">
          <pc:chgData name="Ricky Chavez" userId="33112356f47e943f" providerId="LiveId" clId="{6C000FE7-8A93-4371-838E-8B9E27853AD0}" dt="2023-06-14T22:31:00.108" v="1" actId="47"/>
          <pc:sldLayoutMkLst>
            <pc:docMk/>
            <pc:sldMasterMk cId="2060996939" sldId="2147483774"/>
            <pc:sldLayoutMk cId="2891819236" sldId="2147483785"/>
          </pc:sldLayoutMkLst>
        </pc:sldLayoutChg>
      </pc:sldMasterChg>
    </pc:docChg>
  </pc:docChgLst>
  <pc:docChgLst>
    <pc:chgData name="Ricky Chavez" userId="d1537d6d-ed90-4432-b2b7-5c63e28dbd88" providerId="ADAL" clId="{7DE29DB4-1DC4-4691-B742-AE09B1B4E040}"/>
    <pc:docChg chg="custSel modSld">
      <pc:chgData name="Ricky Chavez" userId="d1537d6d-ed90-4432-b2b7-5c63e28dbd88" providerId="ADAL" clId="{7DE29DB4-1DC4-4691-B742-AE09B1B4E040}" dt="2022-02-09T22:36:13.744" v="10"/>
      <pc:docMkLst>
        <pc:docMk/>
      </pc:docMkLst>
      <pc:sldChg chg="modSp mod">
        <pc:chgData name="Ricky Chavez" userId="d1537d6d-ed90-4432-b2b7-5c63e28dbd88" providerId="ADAL" clId="{7DE29DB4-1DC4-4691-B742-AE09B1B4E040}" dt="2022-02-09T22:36:04.999" v="8" actId="20577"/>
        <pc:sldMkLst>
          <pc:docMk/>
          <pc:sldMk cId="1757843278" sldId="2141412261"/>
        </pc:sldMkLst>
        <pc:spChg chg="mod">
          <ac:chgData name="Ricky Chavez" userId="d1537d6d-ed90-4432-b2b7-5c63e28dbd88" providerId="ADAL" clId="{7DE29DB4-1DC4-4691-B742-AE09B1B4E040}" dt="2022-02-09T22:36:04.999" v="8" actId="20577"/>
          <ac:spMkLst>
            <pc:docMk/>
            <pc:sldMk cId="1757843278" sldId="2141412261"/>
            <ac:spMk id="111" creationId="{0C5A3D9F-0B6D-453A-9E3B-EA85AD86922A}"/>
          </ac:spMkLst>
        </pc:spChg>
      </pc:sldChg>
      <pc:sldChg chg="addSp delSp modSp mod">
        <pc:chgData name="Ricky Chavez" userId="d1537d6d-ed90-4432-b2b7-5c63e28dbd88" providerId="ADAL" clId="{7DE29DB4-1DC4-4691-B742-AE09B1B4E040}" dt="2022-02-09T22:36:13.744" v="10"/>
        <pc:sldMkLst>
          <pc:docMk/>
          <pc:sldMk cId="1884301303" sldId="2141412269"/>
        </pc:sldMkLst>
        <pc:spChg chg="add mod">
          <ac:chgData name="Ricky Chavez" userId="d1537d6d-ed90-4432-b2b7-5c63e28dbd88" providerId="ADAL" clId="{7DE29DB4-1DC4-4691-B742-AE09B1B4E040}" dt="2022-02-09T22:36:13.744" v="10"/>
          <ac:spMkLst>
            <pc:docMk/>
            <pc:sldMk cId="1884301303" sldId="2141412269"/>
            <ac:spMk id="84" creationId="{8E9DFDB9-2D64-4C68-B109-922D642E3DF8}"/>
          </ac:spMkLst>
        </pc:spChg>
        <pc:spChg chg="del mod">
          <ac:chgData name="Ricky Chavez" userId="d1537d6d-ed90-4432-b2b7-5c63e28dbd88" providerId="ADAL" clId="{7DE29DB4-1DC4-4691-B742-AE09B1B4E040}" dt="2022-02-09T22:36:13.312" v="9" actId="478"/>
          <ac:spMkLst>
            <pc:docMk/>
            <pc:sldMk cId="1884301303" sldId="2141412269"/>
            <ac:spMk id="111" creationId="{0C5A3D9F-0B6D-453A-9E3B-EA85AD86922A}"/>
          </ac:spMkLst>
        </pc:spChg>
      </pc:sldChg>
    </pc:docChg>
  </pc:docChgLst>
  <pc:docChgLst>
    <pc:chgData name="Ricky Chavez" userId="33112356f47e943f" providerId="LiveId" clId="{3B838CE2-46A8-42F1-978D-D221BD436784}"/>
    <pc:docChg chg="delSld modSection">
      <pc:chgData name="Ricky Chavez" userId="33112356f47e943f" providerId="LiveId" clId="{3B838CE2-46A8-42F1-978D-D221BD436784}" dt="2023-06-14T22:24:07.251" v="0" actId="47"/>
      <pc:docMkLst>
        <pc:docMk/>
      </pc:docMkLst>
      <pc:sldChg chg="del">
        <pc:chgData name="Ricky Chavez" userId="33112356f47e943f" providerId="LiveId" clId="{3B838CE2-46A8-42F1-978D-D221BD436784}" dt="2023-06-14T22:24:07.251" v="0" actId="47"/>
        <pc:sldMkLst>
          <pc:docMk/>
          <pc:sldMk cId="2459396690" sldId="339"/>
        </pc:sldMkLst>
      </pc:sldChg>
      <pc:sldChg chg="del">
        <pc:chgData name="Ricky Chavez" userId="33112356f47e943f" providerId="LiveId" clId="{3B838CE2-46A8-42F1-978D-D221BD436784}" dt="2023-06-14T22:24:07.251" v="0" actId="47"/>
        <pc:sldMkLst>
          <pc:docMk/>
          <pc:sldMk cId="2944531798" sldId="2626"/>
        </pc:sldMkLst>
      </pc:sldChg>
      <pc:sldChg chg="del">
        <pc:chgData name="Ricky Chavez" userId="33112356f47e943f" providerId="LiveId" clId="{3B838CE2-46A8-42F1-978D-D221BD436784}" dt="2023-06-14T22:24:07.251" v="0" actId="47"/>
        <pc:sldMkLst>
          <pc:docMk/>
          <pc:sldMk cId="4064205887" sldId="2707"/>
        </pc:sldMkLst>
      </pc:sldChg>
      <pc:sldChg chg="del">
        <pc:chgData name="Ricky Chavez" userId="33112356f47e943f" providerId="LiveId" clId="{3B838CE2-46A8-42F1-978D-D221BD436784}" dt="2023-06-14T22:24:07.251" v="0" actId="47"/>
        <pc:sldMkLst>
          <pc:docMk/>
          <pc:sldMk cId="206082104" sldId="2733"/>
        </pc:sldMkLst>
      </pc:sldChg>
      <pc:sldChg chg="del">
        <pc:chgData name="Ricky Chavez" userId="33112356f47e943f" providerId="LiveId" clId="{3B838CE2-46A8-42F1-978D-D221BD436784}" dt="2023-06-14T22:24:07.251" v="0" actId="47"/>
        <pc:sldMkLst>
          <pc:docMk/>
          <pc:sldMk cId="3251977854" sldId="2737"/>
        </pc:sldMkLst>
      </pc:sldChg>
      <pc:sldChg chg="del">
        <pc:chgData name="Ricky Chavez" userId="33112356f47e943f" providerId="LiveId" clId="{3B838CE2-46A8-42F1-978D-D221BD436784}" dt="2023-06-14T22:24:07.251" v="0" actId="47"/>
        <pc:sldMkLst>
          <pc:docMk/>
          <pc:sldMk cId="755489677" sldId="2742"/>
        </pc:sldMkLst>
      </pc:sldChg>
      <pc:sldChg chg="del">
        <pc:chgData name="Ricky Chavez" userId="33112356f47e943f" providerId="LiveId" clId="{3B838CE2-46A8-42F1-978D-D221BD436784}" dt="2023-06-14T22:24:07.251" v="0" actId="47"/>
        <pc:sldMkLst>
          <pc:docMk/>
          <pc:sldMk cId="2901221554" sldId="2141412215"/>
        </pc:sldMkLst>
      </pc:sldChg>
      <pc:sldChg chg="del">
        <pc:chgData name="Ricky Chavez" userId="33112356f47e943f" providerId="LiveId" clId="{3B838CE2-46A8-42F1-978D-D221BD436784}" dt="2023-06-14T22:24:07.251" v="0" actId="47"/>
        <pc:sldMkLst>
          <pc:docMk/>
          <pc:sldMk cId="242861283" sldId="2141412273"/>
        </pc:sldMkLst>
      </pc:sldChg>
      <pc:sldMasterChg chg="delSldLayout">
        <pc:chgData name="Ricky Chavez" userId="33112356f47e943f" providerId="LiveId" clId="{3B838CE2-46A8-42F1-978D-D221BD436784}" dt="2023-06-14T22:24:07.251" v="0" actId="47"/>
        <pc:sldMasterMkLst>
          <pc:docMk/>
          <pc:sldMasterMk cId="1310043830" sldId="2147483660"/>
        </pc:sldMasterMkLst>
        <pc:sldLayoutChg chg="del">
          <pc:chgData name="Ricky Chavez" userId="33112356f47e943f" providerId="LiveId" clId="{3B838CE2-46A8-42F1-978D-D221BD436784}" dt="2023-06-14T22:24:07.251" v="0" actId="47"/>
          <pc:sldLayoutMkLst>
            <pc:docMk/>
            <pc:sldMasterMk cId="1310043830" sldId="2147483660"/>
            <pc:sldLayoutMk cId="2480271790" sldId="2147483714"/>
          </pc:sldLayoutMkLst>
        </pc:sldLayoutChg>
      </pc:sldMasterChg>
      <pc:sldMasterChg chg="delSldLayout">
        <pc:chgData name="Ricky Chavez" userId="33112356f47e943f" providerId="LiveId" clId="{3B838CE2-46A8-42F1-978D-D221BD436784}" dt="2023-06-14T22:24:07.251" v="0" actId="47"/>
        <pc:sldMasterMkLst>
          <pc:docMk/>
          <pc:sldMasterMk cId="3913032594" sldId="2147483715"/>
        </pc:sldMasterMkLst>
        <pc:sldLayoutChg chg="del">
          <pc:chgData name="Ricky Chavez" userId="33112356f47e943f" providerId="LiveId" clId="{3B838CE2-46A8-42F1-978D-D221BD436784}" dt="2023-06-14T22:24:07.251" v="0" actId="47"/>
          <pc:sldLayoutMkLst>
            <pc:docMk/>
            <pc:sldMasterMk cId="3913032594" sldId="2147483715"/>
            <pc:sldLayoutMk cId="2891432535" sldId="2147483767"/>
          </pc:sldLayoutMkLst>
        </pc:sldLayoutChg>
        <pc:sldLayoutChg chg="del">
          <pc:chgData name="Ricky Chavez" userId="33112356f47e943f" providerId="LiveId" clId="{3B838CE2-46A8-42F1-978D-D221BD436784}" dt="2023-06-14T22:24:07.251" v="0" actId="47"/>
          <pc:sldLayoutMkLst>
            <pc:docMk/>
            <pc:sldMasterMk cId="3913032594" sldId="2147483715"/>
            <pc:sldLayoutMk cId="1737279838" sldId="21474837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E188C-8A38-4EC4-8C79-3B5CE2FF5E40}"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DB55-04CC-44D7-B431-250195712A72}" type="slidenum">
              <a:rPr lang="en-US" smtClean="0"/>
              <a:t>‹#›</a:t>
            </a:fld>
            <a:endParaRPr lang="en-US"/>
          </a:p>
        </p:txBody>
      </p:sp>
    </p:spTree>
    <p:extLst>
      <p:ext uri="{BB962C8B-B14F-4D97-AF65-F5344CB8AC3E}">
        <p14:creationId xmlns:p14="http://schemas.microsoft.com/office/powerpoint/2010/main" val="242204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7EC0-9BE3-5541-9D76-7DE32A6C9D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74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7EC0-9BE3-5541-9D76-7DE32A6C9D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7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7EC0-9BE3-5541-9D76-7DE32A6C9D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46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7EC0-9BE3-5541-9D76-7DE32A6C9D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4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308742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0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31452A-3EA8-4C5B-8CC2-1B93BA722FF5}"/>
              </a:ext>
            </a:extLst>
          </p:cNvPr>
          <p:cNvSpPr>
            <a:spLocks noGrp="1"/>
          </p:cNvSpPr>
          <p:nvPr>
            <p:ph type="pic" sz="quarter" idx="11"/>
          </p:nvPr>
        </p:nvSpPr>
        <p:spPr>
          <a:xfrm>
            <a:off x="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56931D46-3C62-4B7F-97F9-A02313F04317}"/>
              </a:ext>
            </a:extLst>
          </p:cNvPr>
          <p:cNvSpPr>
            <a:spLocks noGrp="1"/>
          </p:cNvSpPr>
          <p:nvPr>
            <p:ph type="pic" sz="quarter" idx="12"/>
          </p:nvPr>
        </p:nvSpPr>
        <p:spPr>
          <a:xfrm>
            <a:off x="3810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2668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6_Full Image without Header &amp; Footer">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6FA8C698-1963-47BE-BC71-7CF2B75E43A9}"/>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txBody>
          <a:bodyPr wrap="square" anchor="ctr">
            <a:noAutofit/>
          </a:bodyPr>
          <a:lstStyle>
            <a:lvl1pPr marL="0" indent="0" algn="ctr">
              <a:buNone/>
              <a:defRPr sz="1200"/>
            </a:lvl1pPr>
          </a:lstStyle>
          <a:p>
            <a:endParaRPr lang="en-US"/>
          </a:p>
        </p:txBody>
      </p:sp>
      <p:sp>
        <p:nvSpPr>
          <p:cNvPr id="16" name="Picture Placeholder 5">
            <a:extLst>
              <a:ext uri="{FF2B5EF4-FFF2-40B4-BE49-F238E27FC236}">
                <a16:creationId xmlns:a16="http://schemas.microsoft.com/office/drawing/2014/main" id="{A27FFCA6-471C-4616-A5C7-79842359C210}"/>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47586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005CB3-9D3D-4D31-B0F1-7CF581512540}"/>
              </a:ext>
            </a:extLst>
          </p:cNvPr>
          <p:cNvSpPr>
            <a:spLocks noGrp="1"/>
          </p:cNvSpPr>
          <p:nvPr>
            <p:ph type="pic" sz="quarter" idx="10"/>
          </p:nvPr>
        </p:nvSpPr>
        <p:spPr>
          <a:xfrm>
            <a:off x="703165" y="1767925"/>
            <a:ext cx="3367584" cy="3322153"/>
          </a:xfrm>
          <a:custGeom>
            <a:avLst/>
            <a:gdLst>
              <a:gd name="connsiteX0" fmla="*/ 1690616 w 3367584"/>
              <a:gd name="connsiteY0" fmla="*/ 1682675 h 3322153"/>
              <a:gd name="connsiteX1" fmla="*/ 2510355 w 3367584"/>
              <a:gd name="connsiteY1" fmla="*/ 2502414 h 3322153"/>
              <a:gd name="connsiteX2" fmla="*/ 1690616 w 3367584"/>
              <a:gd name="connsiteY2" fmla="*/ 3322153 h 3322153"/>
              <a:gd name="connsiteX3" fmla="*/ 870877 w 3367584"/>
              <a:gd name="connsiteY3" fmla="*/ 2502414 h 3322153"/>
              <a:gd name="connsiteX4" fmla="*/ 2547845 w 3367584"/>
              <a:gd name="connsiteY4" fmla="*/ 849288 h 3322153"/>
              <a:gd name="connsiteX5" fmla="*/ 3367584 w 3367584"/>
              <a:gd name="connsiteY5" fmla="*/ 1669027 h 3322153"/>
              <a:gd name="connsiteX6" fmla="*/ 2547845 w 3367584"/>
              <a:gd name="connsiteY6" fmla="*/ 2488766 h 3322153"/>
              <a:gd name="connsiteX7" fmla="*/ 1728106 w 3367584"/>
              <a:gd name="connsiteY7" fmla="*/ 1669027 h 3322153"/>
              <a:gd name="connsiteX8" fmla="*/ 819739 w 3367584"/>
              <a:gd name="connsiteY8" fmla="*/ 849288 h 3322153"/>
              <a:gd name="connsiteX9" fmla="*/ 1639478 w 3367584"/>
              <a:gd name="connsiteY9" fmla="*/ 1669027 h 3322153"/>
              <a:gd name="connsiteX10" fmla="*/ 819739 w 3367584"/>
              <a:gd name="connsiteY10" fmla="*/ 2488766 h 3322153"/>
              <a:gd name="connsiteX11" fmla="*/ 0 w 3367584"/>
              <a:gd name="connsiteY11" fmla="*/ 1669027 h 3322153"/>
              <a:gd name="connsiteX12" fmla="*/ 1690616 w 3367584"/>
              <a:gd name="connsiteY12" fmla="*/ 0 h 3322153"/>
              <a:gd name="connsiteX13" fmla="*/ 2510355 w 3367584"/>
              <a:gd name="connsiteY13" fmla="*/ 819739 h 3322153"/>
              <a:gd name="connsiteX14" fmla="*/ 1690616 w 3367584"/>
              <a:gd name="connsiteY14" fmla="*/ 1639478 h 3322153"/>
              <a:gd name="connsiteX15" fmla="*/ 870877 w 3367584"/>
              <a:gd name="connsiteY15" fmla="*/ 819739 h 332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7584" h="3322153">
                <a:moveTo>
                  <a:pt x="1690616" y="1682675"/>
                </a:moveTo>
                <a:lnTo>
                  <a:pt x="2510355" y="2502414"/>
                </a:lnTo>
                <a:lnTo>
                  <a:pt x="1690616" y="3322153"/>
                </a:lnTo>
                <a:lnTo>
                  <a:pt x="870877" y="2502414"/>
                </a:lnTo>
                <a:close/>
                <a:moveTo>
                  <a:pt x="2547845" y="849288"/>
                </a:moveTo>
                <a:lnTo>
                  <a:pt x="3367584" y="1669027"/>
                </a:lnTo>
                <a:lnTo>
                  <a:pt x="2547845" y="2488766"/>
                </a:lnTo>
                <a:lnTo>
                  <a:pt x="1728106" y="1669027"/>
                </a:lnTo>
                <a:close/>
                <a:moveTo>
                  <a:pt x="819739" y="849288"/>
                </a:moveTo>
                <a:lnTo>
                  <a:pt x="1639478" y="1669027"/>
                </a:lnTo>
                <a:lnTo>
                  <a:pt x="819739" y="2488766"/>
                </a:lnTo>
                <a:lnTo>
                  <a:pt x="0" y="1669027"/>
                </a:lnTo>
                <a:close/>
                <a:moveTo>
                  <a:pt x="1690616" y="0"/>
                </a:moveTo>
                <a:lnTo>
                  <a:pt x="2510355" y="819739"/>
                </a:lnTo>
                <a:lnTo>
                  <a:pt x="1690616" y="1639478"/>
                </a:lnTo>
                <a:lnTo>
                  <a:pt x="870877" y="819739"/>
                </a:lnTo>
                <a:close/>
              </a:path>
            </a:pathLst>
          </a:custGeom>
        </p:spPr>
        <p:txBody>
          <a:bodyPr wrap="square">
            <a:noAutofit/>
          </a:bodyPr>
          <a:lstStyle/>
          <a:p>
            <a:endParaRPr lang="id-ID"/>
          </a:p>
        </p:txBody>
      </p:sp>
      <p:sp>
        <p:nvSpPr>
          <p:cNvPr id="15" name="Picture Placeholder 14">
            <a:extLst>
              <a:ext uri="{FF2B5EF4-FFF2-40B4-BE49-F238E27FC236}">
                <a16:creationId xmlns:a16="http://schemas.microsoft.com/office/drawing/2014/main" id="{2FBAE667-4615-407B-B6CA-2DBD3AE31B76}"/>
              </a:ext>
            </a:extLst>
          </p:cNvPr>
          <p:cNvSpPr>
            <a:spLocks noGrp="1"/>
          </p:cNvSpPr>
          <p:nvPr>
            <p:ph type="pic" sz="quarter" idx="11"/>
          </p:nvPr>
        </p:nvSpPr>
        <p:spPr>
          <a:xfrm>
            <a:off x="8093955" y="1767925"/>
            <a:ext cx="3367584" cy="3322153"/>
          </a:xfrm>
          <a:custGeom>
            <a:avLst/>
            <a:gdLst>
              <a:gd name="connsiteX0" fmla="*/ 1690616 w 3367584"/>
              <a:gd name="connsiteY0" fmla="*/ 1682675 h 3322153"/>
              <a:gd name="connsiteX1" fmla="*/ 2510355 w 3367584"/>
              <a:gd name="connsiteY1" fmla="*/ 2502414 h 3322153"/>
              <a:gd name="connsiteX2" fmla="*/ 1690616 w 3367584"/>
              <a:gd name="connsiteY2" fmla="*/ 3322153 h 3322153"/>
              <a:gd name="connsiteX3" fmla="*/ 870877 w 3367584"/>
              <a:gd name="connsiteY3" fmla="*/ 2502414 h 3322153"/>
              <a:gd name="connsiteX4" fmla="*/ 2547845 w 3367584"/>
              <a:gd name="connsiteY4" fmla="*/ 849288 h 3322153"/>
              <a:gd name="connsiteX5" fmla="*/ 3367584 w 3367584"/>
              <a:gd name="connsiteY5" fmla="*/ 1669027 h 3322153"/>
              <a:gd name="connsiteX6" fmla="*/ 2547845 w 3367584"/>
              <a:gd name="connsiteY6" fmla="*/ 2488766 h 3322153"/>
              <a:gd name="connsiteX7" fmla="*/ 1728106 w 3367584"/>
              <a:gd name="connsiteY7" fmla="*/ 1669027 h 3322153"/>
              <a:gd name="connsiteX8" fmla="*/ 819739 w 3367584"/>
              <a:gd name="connsiteY8" fmla="*/ 849288 h 3322153"/>
              <a:gd name="connsiteX9" fmla="*/ 1639478 w 3367584"/>
              <a:gd name="connsiteY9" fmla="*/ 1669027 h 3322153"/>
              <a:gd name="connsiteX10" fmla="*/ 819739 w 3367584"/>
              <a:gd name="connsiteY10" fmla="*/ 2488766 h 3322153"/>
              <a:gd name="connsiteX11" fmla="*/ 0 w 3367584"/>
              <a:gd name="connsiteY11" fmla="*/ 1669027 h 3322153"/>
              <a:gd name="connsiteX12" fmla="*/ 1690616 w 3367584"/>
              <a:gd name="connsiteY12" fmla="*/ 0 h 3322153"/>
              <a:gd name="connsiteX13" fmla="*/ 2510355 w 3367584"/>
              <a:gd name="connsiteY13" fmla="*/ 819739 h 3322153"/>
              <a:gd name="connsiteX14" fmla="*/ 1690616 w 3367584"/>
              <a:gd name="connsiteY14" fmla="*/ 1639478 h 3322153"/>
              <a:gd name="connsiteX15" fmla="*/ 870877 w 3367584"/>
              <a:gd name="connsiteY15" fmla="*/ 819739 h 332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7584" h="3322153">
                <a:moveTo>
                  <a:pt x="1690616" y="1682675"/>
                </a:moveTo>
                <a:lnTo>
                  <a:pt x="2510355" y="2502414"/>
                </a:lnTo>
                <a:lnTo>
                  <a:pt x="1690616" y="3322153"/>
                </a:lnTo>
                <a:lnTo>
                  <a:pt x="870877" y="2502414"/>
                </a:lnTo>
                <a:close/>
                <a:moveTo>
                  <a:pt x="2547845" y="849288"/>
                </a:moveTo>
                <a:lnTo>
                  <a:pt x="3367584" y="1669027"/>
                </a:lnTo>
                <a:lnTo>
                  <a:pt x="2547845" y="2488766"/>
                </a:lnTo>
                <a:lnTo>
                  <a:pt x="1728106" y="1669027"/>
                </a:lnTo>
                <a:close/>
                <a:moveTo>
                  <a:pt x="819739" y="849288"/>
                </a:moveTo>
                <a:lnTo>
                  <a:pt x="1639478" y="1669027"/>
                </a:lnTo>
                <a:lnTo>
                  <a:pt x="819739" y="2488766"/>
                </a:lnTo>
                <a:lnTo>
                  <a:pt x="0" y="1669027"/>
                </a:lnTo>
                <a:close/>
                <a:moveTo>
                  <a:pt x="1690616" y="0"/>
                </a:moveTo>
                <a:lnTo>
                  <a:pt x="2510355" y="819739"/>
                </a:lnTo>
                <a:lnTo>
                  <a:pt x="1690616" y="1639478"/>
                </a:lnTo>
                <a:lnTo>
                  <a:pt x="870877" y="819739"/>
                </a:lnTo>
                <a:close/>
              </a:path>
            </a:pathLst>
          </a:custGeom>
        </p:spPr>
        <p:txBody>
          <a:bodyPr wrap="square">
            <a:noAutofit/>
          </a:bodyPr>
          <a:lstStyle/>
          <a:p>
            <a:endParaRPr lang="id-ID"/>
          </a:p>
        </p:txBody>
      </p:sp>
      <p:sp>
        <p:nvSpPr>
          <p:cNvPr id="18" name="Picture Placeholder 17">
            <a:extLst>
              <a:ext uri="{FF2B5EF4-FFF2-40B4-BE49-F238E27FC236}">
                <a16:creationId xmlns:a16="http://schemas.microsoft.com/office/drawing/2014/main" id="{4A953C64-DB5E-4E54-B06D-515B69D39867}"/>
              </a:ext>
            </a:extLst>
          </p:cNvPr>
          <p:cNvSpPr>
            <a:spLocks noGrp="1"/>
          </p:cNvSpPr>
          <p:nvPr>
            <p:ph type="pic" sz="quarter" idx="12"/>
          </p:nvPr>
        </p:nvSpPr>
        <p:spPr>
          <a:xfrm>
            <a:off x="3291953" y="624954"/>
            <a:ext cx="5608092" cy="5608092"/>
          </a:xfrm>
          <a:custGeom>
            <a:avLst/>
            <a:gdLst>
              <a:gd name="connsiteX0" fmla="*/ 2804046 w 5608092"/>
              <a:gd name="connsiteY0" fmla="*/ 0 h 5608092"/>
              <a:gd name="connsiteX1" fmla="*/ 5608092 w 5608092"/>
              <a:gd name="connsiteY1" fmla="*/ 2804046 h 5608092"/>
              <a:gd name="connsiteX2" fmla="*/ 2804046 w 5608092"/>
              <a:gd name="connsiteY2" fmla="*/ 5608092 h 5608092"/>
              <a:gd name="connsiteX3" fmla="*/ 0 w 5608092"/>
              <a:gd name="connsiteY3" fmla="*/ 2804046 h 5608092"/>
            </a:gdLst>
            <a:ahLst/>
            <a:cxnLst>
              <a:cxn ang="0">
                <a:pos x="connsiteX0" y="connsiteY0"/>
              </a:cxn>
              <a:cxn ang="0">
                <a:pos x="connsiteX1" y="connsiteY1"/>
              </a:cxn>
              <a:cxn ang="0">
                <a:pos x="connsiteX2" y="connsiteY2"/>
              </a:cxn>
              <a:cxn ang="0">
                <a:pos x="connsiteX3" y="connsiteY3"/>
              </a:cxn>
            </a:cxnLst>
            <a:rect l="l" t="t" r="r" b="b"/>
            <a:pathLst>
              <a:path w="5608092" h="5608092">
                <a:moveTo>
                  <a:pt x="2804046" y="0"/>
                </a:moveTo>
                <a:lnTo>
                  <a:pt x="5608092" y="2804046"/>
                </a:lnTo>
                <a:lnTo>
                  <a:pt x="2804046" y="5608092"/>
                </a:lnTo>
                <a:lnTo>
                  <a:pt x="0" y="2804046"/>
                </a:lnTo>
                <a:close/>
              </a:path>
            </a:pathLst>
          </a:custGeom>
        </p:spPr>
        <p:txBody>
          <a:bodyPr wrap="square">
            <a:noAutofit/>
          </a:bodyPr>
          <a:lstStyle/>
          <a:p>
            <a:endParaRPr lang="id-ID"/>
          </a:p>
        </p:txBody>
      </p:sp>
    </p:spTree>
    <p:extLst>
      <p:ext uri="{BB962C8B-B14F-4D97-AF65-F5344CB8AC3E}">
        <p14:creationId xmlns:p14="http://schemas.microsoft.com/office/powerpoint/2010/main" val="313045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3352-1557-490D-83E3-F17094D6C2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23E21FE-06F2-4D62-81FD-18B120A59EF9}"/>
              </a:ext>
            </a:extLst>
          </p:cNvPr>
          <p:cNvSpPr>
            <a:spLocks noGrp="1"/>
          </p:cNvSpPr>
          <p:nvPr>
            <p:ph type="dt" sz="half" idx="10"/>
          </p:nvPr>
        </p:nvSpPr>
        <p:spPr>
          <a:xfrm>
            <a:off x="838200" y="6356350"/>
            <a:ext cx="2743200" cy="365125"/>
          </a:xfrm>
          <a:prstGeom prst="rect">
            <a:avLst/>
          </a:prstGeom>
        </p:spPr>
        <p:txBody>
          <a:bodyPr/>
          <a:lstStyle/>
          <a:p>
            <a:fld id="{4158ABAF-95A0-4AC8-BED8-A1DBEB341043}" type="datetimeFigureOut">
              <a:rPr lang="en-IN" smtClean="0"/>
              <a:t>14-06-2023</a:t>
            </a:fld>
            <a:endParaRPr lang="en-IN"/>
          </a:p>
        </p:txBody>
      </p:sp>
      <p:sp>
        <p:nvSpPr>
          <p:cNvPr id="4" name="Footer Placeholder 3">
            <a:extLst>
              <a:ext uri="{FF2B5EF4-FFF2-40B4-BE49-F238E27FC236}">
                <a16:creationId xmlns:a16="http://schemas.microsoft.com/office/drawing/2014/main" id="{57D44C06-0098-4CA4-9E0A-4C58DD48F92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F60D4137-5A54-4427-9447-E1CAA3ACF67A}"/>
              </a:ext>
            </a:extLst>
          </p:cNvPr>
          <p:cNvSpPr>
            <a:spLocks noGrp="1"/>
          </p:cNvSpPr>
          <p:nvPr>
            <p:ph type="sldNum" sz="quarter" idx="12"/>
          </p:nvPr>
        </p:nvSpPr>
        <p:spPr>
          <a:xfrm>
            <a:off x="8610600" y="6356350"/>
            <a:ext cx="2743200" cy="365125"/>
          </a:xfrm>
          <a:prstGeom prst="rect">
            <a:avLst/>
          </a:prstGeom>
        </p:spPr>
        <p:txBody>
          <a:bodyPr/>
          <a:lstStyle/>
          <a:p>
            <a:fld id="{74AA7BC3-64E3-4A31-BB79-BCDD4D38629B}" type="slidenum">
              <a:rPr lang="en-IN" smtClean="0"/>
              <a:t>‹#›</a:t>
            </a:fld>
            <a:endParaRPr lang="en-IN"/>
          </a:p>
        </p:txBody>
      </p:sp>
    </p:spTree>
    <p:extLst>
      <p:ext uri="{BB962C8B-B14F-4D97-AF65-F5344CB8AC3E}">
        <p14:creationId xmlns:p14="http://schemas.microsoft.com/office/powerpoint/2010/main" val="33934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3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456504-E13C-4EAD-88E0-7E24FBF2C047}"/>
              </a:ext>
            </a:extLst>
          </p:cNvPr>
          <p:cNvSpPr>
            <a:spLocks noGrp="1"/>
          </p:cNvSpPr>
          <p:nvPr>
            <p:ph type="pic" sz="quarter" idx="12"/>
          </p:nvPr>
        </p:nvSpPr>
        <p:spPr>
          <a:xfrm>
            <a:off x="8699500" y="0"/>
            <a:ext cx="3492500" cy="6858000"/>
          </a:xfrm>
          <a:custGeom>
            <a:avLst/>
            <a:gdLst>
              <a:gd name="connsiteX0" fmla="*/ 0 w 3492500"/>
              <a:gd name="connsiteY0" fmla="*/ 0 h 6858000"/>
              <a:gd name="connsiteX1" fmla="*/ 3492500 w 3492500"/>
              <a:gd name="connsiteY1" fmla="*/ 0 h 6858000"/>
              <a:gd name="connsiteX2" fmla="*/ 3492500 w 3492500"/>
              <a:gd name="connsiteY2" fmla="*/ 6858000 h 6858000"/>
              <a:gd name="connsiteX3" fmla="*/ 0 w 3492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92500" h="6858000">
                <a:moveTo>
                  <a:pt x="0" y="0"/>
                </a:moveTo>
                <a:lnTo>
                  <a:pt x="3492500" y="0"/>
                </a:lnTo>
                <a:lnTo>
                  <a:pt x="34925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442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4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456504-E13C-4EAD-88E0-7E24FBF2C047}"/>
              </a:ext>
            </a:extLst>
          </p:cNvPr>
          <p:cNvSpPr>
            <a:spLocks noGrp="1"/>
          </p:cNvSpPr>
          <p:nvPr>
            <p:ph type="pic" sz="quarter" idx="12"/>
          </p:nvPr>
        </p:nvSpPr>
        <p:spPr>
          <a:xfrm>
            <a:off x="0" y="0"/>
            <a:ext cx="3492500" cy="6858000"/>
          </a:xfrm>
          <a:custGeom>
            <a:avLst/>
            <a:gdLst>
              <a:gd name="connsiteX0" fmla="*/ 0 w 3492500"/>
              <a:gd name="connsiteY0" fmla="*/ 0 h 6858000"/>
              <a:gd name="connsiteX1" fmla="*/ 3492500 w 3492500"/>
              <a:gd name="connsiteY1" fmla="*/ 0 h 6858000"/>
              <a:gd name="connsiteX2" fmla="*/ 3492500 w 3492500"/>
              <a:gd name="connsiteY2" fmla="*/ 6858000 h 6858000"/>
              <a:gd name="connsiteX3" fmla="*/ 0 w 3492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92500" h="6858000">
                <a:moveTo>
                  <a:pt x="0" y="0"/>
                </a:moveTo>
                <a:lnTo>
                  <a:pt x="3492500" y="0"/>
                </a:lnTo>
                <a:lnTo>
                  <a:pt x="34925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4192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5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D94AC1-A740-472C-8443-75C8FC687DD7}"/>
              </a:ext>
            </a:extLst>
          </p:cNvPr>
          <p:cNvSpPr>
            <a:spLocks noGrp="1"/>
          </p:cNvSpPr>
          <p:nvPr>
            <p:ph type="pic" sz="quarter" idx="12"/>
          </p:nvPr>
        </p:nvSpPr>
        <p:spPr>
          <a:xfrm>
            <a:off x="927286" y="2387594"/>
            <a:ext cx="4825814" cy="3512731"/>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991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7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FCE895-673C-41D1-B939-FC51D8F06AD0}"/>
              </a:ext>
            </a:extLst>
          </p:cNvPr>
          <p:cNvSpPr>
            <a:spLocks noGrp="1"/>
          </p:cNvSpPr>
          <p:nvPr>
            <p:ph type="pic" sz="quarter" idx="10"/>
          </p:nvPr>
        </p:nvSpPr>
        <p:spPr>
          <a:xfrm>
            <a:off x="0" y="0"/>
            <a:ext cx="3324225" cy="6858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25130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9_Full Image without Header &amp; Footer">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B352C2D1-31C2-4DD0-8069-350FE1F4B2AC}"/>
              </a:ext>
            </a:extLst>
          </p:cNvPr>
          <p:cNvSpPr>
            <a:spLocks noGrp="1"/>
          </p:cNvSpPr>
          <p:nvPr>
            <p:ph type="pic" sz="quarter" idx="11"/>
          </p:nvPr>
        </p:nvSpPr>
        <p:spPr>
          <a:xfrm>
            <a:off x="6705600" y="1955800"/>
            <a:ext cx="5486400" cy="4902200"/>
          </a:xfrm>
          <a:custGeom>
            <a:avLst/>
            <a:gdLst>
              <a:gd name="connsiteX0" fmla="*/ 0 w 5486400"/>
              <a:gd name="connsiteY0" fmla="*/ 0 h 4902200"/>
              <a:gd name="connsiteX1" fmla="*/ 5486400 w 5486400"/>
              <a:gd name="connsiteY1" fmla="*/ 0 h 4902200"/>
              <a:gd name="connsiteX2" fmla="*/ 5486400 w 5486400"/>
              <a:gd name="connsiteY2" fmla="*/ 4902200 h 4902200"/>
              <a:gd name="connsiteX3" fmla="*/ 0 w 5486400"/>
              <a:gd name="connsiteY3" fmla="*/ 4902200 h 4902200"/>
            </a:gdLst>
            <a:ahLst/>
            <a:cxnLst>
              <a:cxn ang="0">
                <a:pos x="connsiteX0" y="connsiteY0"/>
              </a:cxn>
              <a:cxn ang="0">
                <a:pos x="connsiteX1" y="connsiteY1"/>
              </a:cxn>
              <a:cxn ang="0">
                <a:pos x="connsiteX2" y="connsiteY2"/>
              </a:cxn>
              <a:cxn ang="0">
                <a:pos x="connsiteX3" y="connsiteY3"/>
              </a:cxn>
            </a:cxnLst>
            <a:rect l="l" t="t" r="r" b="b"/>
            <a:pathLst>
              <a:path w="5486400" h="4902200">
                <a:moveTo>
                  <a:pt x="0" y="0"/>
                </a:moveTo>
                <a:lnTo>
                  <a:pt x="5486400" y="0"/>
                </a:lnTo>
                <a:lnTo>
                  <a:pt x="5486400" y="4902200"/>
                </a:lnTo>
                <a:lnTo>
                  <a:pt x="0" y="49022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5013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8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07BA79A-23F0-4059-B37B-C5E8594B85F1}"/>
              </a:ext>
            </a:extLst>
          </p:cNvPr>
          <p:cNvSpPr>
            <a:spLocks noGrp="1"/>
          </p:cNvSpPr>
          <p:nvPr>
            <p:ph type="pic" sz="quarter" idx="10"/>
          </p:nvPr>
        </p:nvSpPr>
        <p:spPr>
          <a:xfrm>
            <a:off x="1208853" y="2990850"/>
            <a:ext cx="3867150" cy="3867150"/>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9493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9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6D2FEB-F35C-4559-85F4-0C432F6ECE1A}"/>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220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6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6892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0_Full Image without Header &amp; Footer">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561F7DE-A444-4C77-AF3A-DD5D3965391B}"/>
              </a:ext>
            </a:extLst>
          </p:cNvPr>
          <p:cNvSpPr>
            <a:spLocks noGrp="1"/>
          </p:cNvSpPr>
          <p:nvPr>
            <p:ph type="pic" sz="quarter" idx="14"/>
          </p:nvPr>
        </p:nvSpPr>
        <p:spPr>
          <a:xfrm>
            <a:off x="7300854" y="3874998"/>
            <a:ext cx="4103745" cy="2030472"/>
          </a:xfrm>
          <a:custGeom>
            <a:avLst/>
            <a:gdLst>
              <a:gd name="connsiteX0" fmla="*/ 0 w 4103745"/>
              <a:gd name="connsiteY0" fmla="*/ 0 h 2030472"/>
              <a:gd name="connsiteX1" fmla="*/ 4103745 w 4103745"/>
              <a:gd name="connsiteY1" fmla="*/ 0 h 2030472"/>
              <a:gd name="connsiteX2" fmla="*/ 4103745 w 4103745"/>
              <a:gd name="connsiteY2" fmla="*/ 2030472 h 2030472"/>
              <a:gd name="connsiteX3" fmla="*/ 0 w 4103745"/>
              <a:gd name="connsiteY3" fmla="*/ 2030472 h 2030472"/>
            </a:gdLst>
            <a:ahLst/>
            <a:cxnLst>
              <a:cxn ang="0">
                <a:pos x="connsiteX0" y="connsiteY0"/>
              </a:cxn>
              <a:cxn ang="0">
                <a:pos x="connsiteX1" y="connsiteY1"/>
              </a:cxn>
              <a:cxn ang="0">
                <a:pos x="connsiteX2" y="connsiteY2"/>
              </a:cxn>
              <a:cxn ang="0">
                <a:pos x="connsiteX3" y="connsiteY3"/>
              </a:cxn>
            </a:cxnLst>
            <a:rect l="l" t="t" r="r" b="b"/>
            <a:pathLst>
              <a:path w="4103745" h="2030472">
                <a:moveTo>
                  <a:pt x="0" y="0"/>
                </a:moveTo>
                <a:lnTo>
                  <a:pt x="4103745" y="0"/>
                </a:lnTo>
                <a:lnTo>
                  <a:pt x="4103745" y="2030472"/>
                </a:lnTo>
                <a:lnTo>
                  <a:pt x="0" y="2030472"/>
                </a:lnTo>
                <a:close/>
              </a:path>
            </a:pathLst>
          </a:custGeom>
        </p:spPr>
        <p:txBody>
          <a:bodyPr wrap="square" anchor="ctr">
            <a:noAutofit/>
          </a:bodyPr>
          <a:lstStyle>
            <a:lvl1pPr marL="0" indent="0" algn="ctr">
              <a:buNone/>
              <a:defRPr sz="1200"/>
            </a:lvl1pPr>
          </a:lstStyle>
          <a:p>
            <a:endParaRPr lang="en-US"/>
          </a:p>
        </p:txBody>
      </p:sp>
      <p:sp>
        <p:nvSpPr>
          <p:cNvPr id="4" name="Picture Placeholder 14">
            <a:extLst>
              <a:ext uri="{FF2B5EF4-FFF2-40B4-BE49-F238E27FC236}">
                <a16:creationId xmlns:a16="http://schemas.microsoft.com/office/drawing/2014/main" id="{466579F6-1CF5-495F-96E1-5B3EADDF0BEA}"/>
              </a:ext>
            </a:extLst>
          </p:cNvPr>
          <p:cNvSpPr>
            <a:spLocks noGrp="1"/>
          </p:cNvSpPr>
          <p:nvPr>
            <p:ph type="pic" sz="quarter" idx="13"/>
          </p:nvPr>
        </p:nvSpPr>
        <p:spPr>
          <a:xfrm>
            <a:off x="1042930" y="1844526"/>
            <a:ext cx="2030472" cy="2030472"/>
          </a:xfrm>
          <a:custGeom>
            <a:avLst/>
            <a:gdLst>
              <a:gd name="connsiteX0" fmla="*/ 0 w 2030472"/>
              <a:gd name="connsiteY0" fmla="*/ 0 h 2030472"/>
              <a:gd name="connsiteX1" fmla="*/ 2030472 w 2030472"/>
              <a:gd name="connsiteY1" fmla="*/ 0 h 2030472"/>
              <a:gd name="connsiteX2" fmla="*/ 2030472 w 2030472"/>
              <a:gd name="connsiteY2" fmla="*/ 2030472 h 2030472"/>
              <a:gd name="connsiteX3" fmla="*/ 0 w 2030472"/>
              <a:gd name="connsiteY3" fmla="*/ 2030472 h 2030472"/>
            </a:gdLst>
            <a:ahLst/>
            <a:cxnLst>
              <a:cxn ang="0">
                <a:pos x="connsiteX0" y="connsiteY0"/>
              </a:cxn>
              <a:cxn ang="0">
                <a:pos x="connsiteX1" y="connsiteY1"/>
              </a:cxn>
              <a:cxn ang="0">
                <a:pos x="connsiteX2" y="connsiteY2"/>
              </a:cxn>
              <a:cxn ang="0">
                <a:pos x="connsiteX3" y="connsiteY3"/>
              </a:cxn>
            </a:cxnLst>
            <a:rect l="l" t="t" r="r" b="b"/>
            <a:pathLst>
              <a:path w="2030472" h="2030472">
                <a:moveTo>
                  <a:pt x="0" y="0"/>
                </a:moveTo>
                <a:lnTo>
                  <a:pt x="2030472" y="0"/>
                </a:lnTo>
                <a:lnTo>
                  <a:pt x="2030472" y="2030472"/>
                </a:lnTo>
                <a:lnTo>
                  <a:pt x="0" y="203047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2_Full Image without Header &amp;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0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1_Full Image without Header &amp; Footer">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FD513958-A672-4658-8127-9CE96354429C}"/>
              </a:ext>
            </a:extLst>
          </p:cNvPr>
          <p:cNvSpPr>
            <a:spLocks noGrp="1"/>
          </p:cNvSpPr>
          <p:nvPr>
            <p:ph type="pic" sz="quarter" idx="14"/>
          </p:nvPr>
        </p:nvSpPr>
        <p:spPr>
          <a:xfrm>
            <a:off x="5511800" y="1689100"/>
            <a:ext cx="4533900" cy="2552700"/>
          </a:xfrm>
          <a:custGeom>
            <a:avLst/>
            <a:gdLst>
              <a:gd name="connsiteX0" fmla="*/ 0 w 4533900"/>
              <a:gd name="connsiteY0" fmla="*/ 0 h 2552700"/>
              <a:gd name="connsiteX1" fmla="*/ 4533900 w 4533900"/>
              <a:gd name="connsiteY1" fmla="*/ 0 h 2552700"/>
              <a:gd name="connsiteX2" fmla="*/ 4533900 w 4533900"/>
              <a:gd name="connsiteY2" fmla="*/ 2552700 h 2552700"/>
              <a:gd name="connsiteX3" fmla="*/ 0 w 45339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4533900" h="2552700">
                <a:moveTo>
                  <a:pt x="0" y="0"/>
                </a:moveTo>
                <a:lnTo>
                  <a:pt x="4533900" y="0"/>
                </a:lnTo>
                <a:lnTo>
                  <a:pt x="4533900" y="2552700"/>
                </a:lnTo>
                <a:lnTo>
                  <a:pt x="0" y="2552700"/>
                </a:lnTo>
                <a:close/>
              </a:path>
            </a:pathLst>
          </a:custGeom>
        </p:spPr>
        <p:txBody>
          <a:bodyPr wrap="square" anchor="ctr">
            <a:noAutofit/>
          </a:bodyPr>
          <a:lstStyle>
            <a:lvl1pPr marL="0" indent="0" algn="ctr">
              <a:buNone/>
              <a:defRPr sz="1200"/>
            </a:lvl1pPr>
          </a:lstStyle>
          <a:p>
            <a:endParaRPr lang="en-US"/>
          </a:p>
        </p:txBody>
      </p:sp>
      <p:sp>
        <p:nvSpPr>
          <p:cNvPr id="6" name="Picture Placeholder 13">
            <a:extLst>
              <a:ext uri="{FF2B5EF4-FFF2-40B4-BE49-F238E27FC236}">
                <a16:creationId xmlns:a16="http://schemas.microsoft.com/office/drawing/2014/main" id="{CB180497-7E06-46B2-8E7D-2A099AEE2A4E}"/>
              </a:ext>
            </a:extLst>
          </p:cNvPr>
          <p:cNvSpPr>
            <a:spLocks noGrp="1"/>
          </p:cNvSpPr>
          <p:nvPr>
            <p:ph type="pic" sz="quarter" idx="13"/>
          </p:nvPr>
        </p:nvSpPr>
        <p:spPr>
          <a:xfrm>
            <a:off x="3784600" y="4241800"/>
            <a:ext cx="1727200" cy="1727200"/>
          </a:xfrm>
          <a:custGeom>
            <a:avLst/>
            <a:gdLst>
              <a:gd name="connsiteX0" fmla="*/ 0 w 1727200"/>
              <a:gd name="connsiteY0" fmla="*/ 0 h 1727200"/>
              <a:gd name="connsiteX1" fmla="*/ 1727200 w 1727200"/>
              <a:gd name="connsiteY1" fmla="*/ 0 h 1727200"/>
              <a:gd name="connsiteX2" fmla="*/ 1727200 w 1727200"/>
              <a:gd name="connsiteY2" fmla="*/ 1727200 h 1727200"/>
              <a:gd name="connsiteX3" fmla="*/ 0 w 1727200"/>
              <a:gd name="connsiteY3" fmla="*/ 1727200 h 1727200"/>
            </a:gdLst>
            <a:ahLst/>
            <a:cxnLst>
              <a:cxn ang="0">
                <a:pos x="connsiteX0" y="connsiteY0"/>
              </a:cxn>
              <a:cxn ang="0">
                <a:pos x="connsiteX1" y="connsiteY1"/>
              </a:cxn>
              <a:cxn ang="0">
                <a:pos x="connsiteX2" y="connsiteY2"/>
              </a:cxn>
              <a:cxn ang="0">
                <a:pos x="connsiteX3" y="connsiteY3"/>
              </a:cxn>
            </a:cxnLst>
            <a:rect l="l" t="t" r="r" b="b"/>
            <a:pathLst>
              <a:path w="1727200" h="1727200">
                <a:moveTo>
                  <a:pt x="0" y="0"/>
                </a:moveTo>
                <a:lnTo>
                  <a:pt x="1727200" y="0"/>
                </a:lnTo>
                <a:lnTo>
                  <a:pt x="1727200" y="1727200"/>
                </a:lnTo>
                <a:lnTo>
                  <a:pt x="0" y="17272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188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1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8216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4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E9EA50-0A7A-42F2-8223-034A8707CCE2}"/>
              </a:ext>
            </a:extLst>
          </p:cNvPr>
          <p:cNvSpPr>
            <a:spLocks noGrp="1"/>
          </p:cNvSpPr>
          <p:nvPr>
            <p:ph type="pic" sz="quarter" idx="10"/>
          </p:nvPr>
        </p:nvSpPr>
        <p:spPr>
          <a:xfrm>
            <a:off x="4610100" y="2895600"/>
            <a:ext cx="7581900" cy="3962400"/>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67221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2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890588" y="890587"/>
            <a:ext cx="4813526" cy="272346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5364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5_Full Image without Header &amp; Foo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566F26-125F-4C71-8ED5-8ADFB32FBE78}"/>
              </a:ext>
            </a:extLst>
          </p:cNvPr>
          <p:cNvSpPr>
            <a:spLocks noGrp="1"/>
          </p:cNvSpPr>
          <p:nvPr>
            <p:ph type="pic" sz="quarter" idx="11"/>
          </p:nvPr>
        </p:nvSpPr>
        <p:spPr>
          <a:xfrm>
            <a:off x="8388059"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1A7E523E-5804-4D2C-ACA0-C94E2C5AC1FF}"/>
              </a:ext>
            </a:extLst>
          </p:cNvPr>
          <p:cNvSpPr>
            <a:spLocks noGrp="1"/>
          </p:cNvSpPr>
          <p:nvPr>
            <p:ph type="pic" sz="quarter" idx="10"/>
          </p:nvPr>
        </p:nvSpPr>
        <p:spPr>
          <a:xfrm>
            <a:off x="6262415"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5578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3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AA734E-1ADB-4501-A56E-44AA4C95F083}"/>
              </a:ext>
            </a:extLst>
          </p:cNvPr>
          <p:cNvSpPr>
            <a:spLocks noGrp="1"/>
          </p:cNvSpPr>
          <p:nvPr>
            <p:ph type="pic" sz="quarter" idx="10"/>
          </p:nvPr>
        </p:nvSpPr>
        <p:spPr>
          <a:xfrm>
            <a:off x="1364341" y="1015999"/>
            <a:ext cx="3570516" cy="3570516"/>
          </a:xfrm>
          <a:custGeom>
            <a:avLst/>
            <a:gdLst>
              <a:gd name="connsiteX0" fmla="*/ 1785258 w 3570516"/>
              <a:gd name="connsiteY0" fmla="*/ 0 h 3570516"/>
              <a:gd name="connsiteX1" fmla="*/ 3570516 w 3570516"/>
              <a:gd name="connsiteY1" fmla="*/ 1785258 h 3570516"/>
              <a:gd name="connsiteX2" fmla="*/ 1785258 w 3570516"/>
              <a:gd name="connsiteY2" fmla="*/ 3570516 h 3570516"/>
              <a:gd name="connsiteX3" fmla="*/ 0 w 3570516"/>
              <a:gd name="connsiteY3" fmla="*/ 1785258 h 3570516"/>
              <a:gd name="connsiteX4" fmla="*/ 1785258 w 3570516"/>
              <a:gd name="connsiteY4" fmla="*/ 0 h 3570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516" h="3570516">
                <a:moveTo>
                  <a:pt x="1785258" y="0"/>
                </a:moveTo>
                <a:cubicBezTo>
                  <a:pt x="2771229" y="0"/>
                  <a:pt x="3570516" y="799287"/>
                  <a:pt x="3570516" y="1785258"/>
                </a:cubicBezTo>
                <a:cubicBezTo>
                  <a:pt x="3570516" y="2771229"/>
                  <a:pt x="2771229" y="3570516"/>
                  <a:pt x="1785258" y="3570516"/>
                </a:cubicBezTo>
                <a:cubicBezTo>
                  <a:pt x="799287" y="3570516"/>
                  <a:pt x="0" y="2771229"/>
                  <a:pt x="0" y="1785258"/>
                </a:cubicBezTo>
                <a:cubicBezTo>
                  <a:pt x="0" y="799287"/>
                  <a:pt x="799287" y="0"/>
                  <a:pt x="1785258"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5579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A97822E-8EB2-4D20-851E-B4DCC017E4E9}"/>
              </a:ext>
            </a:extLst>
          </p:cNvPr>
          <p:cNvSpPr>
            <a:spLocks noGrp="1"/>
          </p:cNvSpPr>
          <p:nvPr>
            <p:ph type="pic" sz="quarter" idx="10"/>
          </p:nvPr>
        </p:nvSpPr>
        <p:spPr>
          <a:xfrm>
            <a:off x="6096000" y="890587"/>
            <a:ext cx="2495550" cy="5076825"/>
          </a:xfrm>
          <a:custGeom>
            <a:avLst/>
            <a:gdLst>
              <a:gd name="connsiteX0" fmla="*/ 0 w 6096000"/>
              <a:gd name="connsiteY0" fmla="*/ 0 h 3835400"/>
              <a:gd name="connsiteX1" fmla="*/ 6096000 w 6096000"/>
              <a:gd name="connsiteY1" fmla="*/ 0 h 3835400"/>
              <a:gd name="connsiteX2" fmla="*/ 6096000 w 6096000"/>
              <a:gd name="connsiteY2" fmla="*/ 3835400 h 3835400"/>
              <a:gd name="connsiteX3" fmla="*/ 0 w 6096000"/>
              <a:gd name="connsiteY3" fmla="*/ 3835400 h 3835400"/>
            </a:gdLst>
            <a:ahLst/>
            <a:cxnLst>
              <a:cxn ang="0">
                <a:pos x="connsiteX0" y="connsiteY0"/>
              </a:cxn>
              <a:cxn ang="0">
                <a:pos x="connsiteX1" y="connsiteY1"/>
              </a:cxn>
              <a:cxn ang="0">
                <a:pos x="connsiteX2" y="connsiteY2"/>
              </a:cxn>
              <a:cxn ang="0">
                <a:pos x="connsiteX3" y="connsiteY3"/>
              </a:cxn>
            </a:cxnLst>
            <a:rect l="l" t="t" r="r" b="b"/>
            <a:pathLst>
              <a:path w="6096000" h="3835400">
                <a:moveTo>
                  <a:pt x="0" y="0"/>
                </a:moveTo>
                <a:lnTo>
                  <a:pt x="6096000" y="0"/>
                </a:lnTo>
                <a:lnTo>
                  <a:pt x="6096000" y="3835400"/>
                </a:lnTo>
                <a:lnTo>
                  <a:pt x="0" y="3835400"/>
                </a:lnTo>
                <a:close/>
              </a:path>
            </a:pathLst>
          </a:custGeom>
        </p:spPr>
        <p:txBody>
          <a:bodyPr wrap="square" anchor="ctr">
            <a:noAutofit/>
          </a:bodyPr>
          <a:lstStyle>
            <a:lvl1pPr marL="0" indent="0" algn="ctr">
              <a:buNone/>
              <a:defRPr sz="1200"/>
            </a:lvl1pPr>
          </a:lstStyle>
          <a:p>
            <a:endParaRPr lang="en-US"/>
          </a:p>
        </p:txBody>
      </p:sp>
      <p:sp>
        <p:nvSpPr>
          <p:cNvPr id="7" name="Picture Placeholder 6">
            <a:extLst>
              <a:ext uri="{FF2B5EF4-FFF2-40B4-BE49-F238E27FC236}">
                <a16:creationId xmlns:a16="http://schemas.microsoft.com/office/drawing/2014/main" id="{E75A81F3-E4C7-4FC5-9514-20BA76EC60BC}"/>
              </a:ext>
            </a:extLst>
          </p:cNvPr>
          <p:cNvSpPr>
            <a:spLocks noGrp="1"/>
          </p:cNvSpPr>
          <p:nvPr>
            <p:ph type="pic" sz="quarter" idx="11"/>
          </p:nvPr>
        </p:nvSpPr>
        <p:spPr>
          <a:xfrm>
            <a:off x="8809831" y="890586"/>
            <a:ext cx="2495550" cy="5076825"/>
          </a:xfrm>
          <a:custGeom>
            <a:avLst/>
            <a:gdLst>
              <a:gd name="connsiteX0" fmla="*/ 0 w 6096000"/>
              <a:gd name="connsiteY0" fmla="*/ 0 h 3835400"/>
              <a:gd name="connsiteX1" fmla="*/ 6096000 w 6096000"/>
              <a:gd name="connsiteY1" fmla="*/ 0 h 3835400"/>
              <a:gd name="connsiteX2" fmla="*/ 6096000 w 6096000"/>
              <a:gd name="connsiteY2" fmla="*/ 3835400 h 3835400"/>
              <a:gd name="connsiteX3" fmla="*/ 0 w 6096000"/>
              <a:gd name="connsiteY3" fmla="*/ 3835400 h 3835400"/>
            </a:gdLst>
            <a:ahLst/>
            <a:cxnLst>
              <a:cxn ang="0">
                <a:pos x="connsiteX0" y="connsiteY0"/>
              </a:cxn>
              <a:cxn ang="0">
                <a:pos x="connsiteX1" y="connsiteY1"/>
              </a:cxn>
              <a:cxn ang="0">
                <a:pos x="connsiteX2" y="connsiteY2"/>
              </a:cxn>
              <a:cxn ang="0">
                <a:pos x="connsiteX3" y="connsiteY3"/>
              </a:cxn>
            </a:cxnLst>
            <a:rect l="l" t="t" r="r" b="b"/>
            <a:pathLst>
              <a:path w="6096000" h="3835400">
                <a:moveTo>
                  <a:pt x="0" y="0"/>
                </a:moveTo>
                <a:lnTo>
                  <a:pt x="6096000" y="0"/>
                </a:lnTo>
                <a:lnTo>
                  <a:pt x="6096000" y="3835400"/>
                </a:lnTo>
                <a:lnTo>
                  <a:pt x="0" y="3835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26745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0_Full Image without Header &amp;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ED7790-2E10-4F75-8F7E-B736EDB1C7E2}"/>
              </a:ext>
            </a:extLst>
          </p:cNvPr>
          <p:cNvSpPr>
            <a:spLocks noGrp="1"/>
          </p:cNvSpPr>
          <p:nvPr>
            <p:ph type="pic" sz="quarter" idx="10"/>
          </p:nvPr>
        </p:nvSpPr>
        <p:spPr>
          <a:xfrm>
            <a:off x="890588" y="890586"/>
            <a:ext cx="2174207" cy="2174207"/>
          </a:xfrm>
          <a:custGeom>
            <a:avLst/>
            <a:gdLst>
              <a:gd name="connsiteX0" fmla="*/ 0 w 2174207"/>
              <a:gd name="connsiteY0" fmla="*/ 0 h 2174207"/>
              <a:gd name="connsiteX1" fmla="*/ 2174207 w 2174207"/>
              <a:gd name="connsiteY1" fmla="*/ 0 h 2174207"/>
              <a:gd name="connsiteX2" fmla="*/ 2174207 w 2174207"/>
              <a:gd name="connsiteY2" fmla="*/ 2174207 h 2174207"/>
              <a:gd name="connsiteX3" fmla="*/ 0 w 2174207"/>
              <a:gd name="connsiteY3" fmla="*/ 2174207 h 2174207"/>
            </a:gdLst>
            <a:ahLst/>
            <a:cxnLst>
              <a:cxn ang="0">
                <a:pos x="connsiteX0" y="connsiteY0"/>
              </a:cxn>
              <a:cxn ang="0">
                <a:pos x="connsiteX1" y="connsiteY1"/>
              </a:cxn>
              <a:cxn ang="0">
                <a:pos x="connsiteX2" y="connsiteY2"/>
              </a:cxn>
              <a:cxn ang="0">
                <a:pos x="connsiteX3" y="connsiteY3"/>
              </a:cxn>
            </a:cxnLst>
            <a:rect l="l" t="t" r="r" b="b"/>
            <a:pathLst>
              <a:path w="2174207" h="2174207">
                <a:moveTo>
                  <a:pt x="0" y="0"/>
                </a:moveTo>
                <a:lnTo>
                  <a:pt x="2174207" y="0"/>
                </a:lnTo>
                <a:lnTo>
                  <a:pt x="2174207" y="2174207"/>
                </a:lnTo>
                <a:lnTo>
                  <a:pt x="0" y="2174207"/>
                </a:ln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A63B5C7B-2729-4E55-A8A7-E0691B5B4679}"/>
              </a:ext>
            </a:extLst>
          </p:cNvPr>
          <p:cNvSpPr>
            <a:spLocks noGrp="1"/>
          </p:cNvSpPr>
          <p:nvPr>
            <p:ph type="pic" sz="quarter" idx="12"/>
          </p:nvPr>
        </p:nvSpPr>
        <p:spPr>
          <a:xfrm>
            <a:off x="3188369" y="890586"/>
            <a:ext cx="2174207" cy="2174207"/>
          </a:xfrm>
          <a:custGeom>
            <a:avLst/>
            <a:gdLst>
              <a:gd name="connsiteX0" fmla="*/ 0 w 2174207"/>
              <a:gd name="connsiteY0" fmla="*/ 0 h 2174207"/>
              <a:gd name="connsiteX1" fmla="*/ 2174207 w 2174207"/>
              <a:gd name="connsiteY1" fmla="*/ 0 h 2174207"/>
              <a:gd name="connsiteX2" fmla="*/ 2174207 w 2174207"/>
              <a:gd name="connsiteY2" fmla="*/ 2174207 h 2174207"/>
              <a:gd name="connsiteX3" fmla="*/ 0 w 2174207"/>
              <a:gd name="connsiteY3" fmla="*/ 2174207 h 2174207"/>
            </a:gdLst>
            <a:ahLst/>
            <a:cxnLst>
              <a:cxn ang="0">
                <a:pos x="connsiteX0" y="connsiteY0"/>
              </a:cxn>
              <a:cxn ang="0">
                <a:pos x="connsiteX1" y="connsiteY1"/>
              </a:cxn>
              <a:cxn ang="0">
                <a:pos x="connsiteX2" y="connsiteY2"/>
              </a:cxn>
              <a:cxn ang="0">
                <a:pos x="connsiteX3" y="connsiteY3"/>
              </a:cxn>
            </a:cxnLst>
            <a:rect l="l" t="t" r="r" b="b"/>
            <a:pathLst>
              <a:path w="2174207" h="2174207">
                <a:moveTo>
                  <a:pt x="0" y="0"/>
                </a:moveTo>
                <a:lnTo>
                  <a:pt x="2174207" y="0"/>
                </a:lnTo>
                <a:lnTo>
                  <a:pt x="2174207" y="2174207"/>
                </a:lnTo>
                <a:lnTo>
                  <a:pt x="0" y="2174207"/>
                </a:lnTo>
                <a:close/>
              </a:path>
            </a:pathLst>
          </a:custGeom>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7F5E9E1E-F402-44B3-A430-560BC8BDAF24}"/>
              </a:ext>
            </a:extLst>
          </p:cNvPr>
          <p:cNvSpPr>
            <a:spLocks noGrp="1"/>
          </p:cNvSpPr>
          <p:nvPr>
            <p:ph type="pic" sz="quarter" idx="11"/>
          </p:nvPr>
        </p:nvSpPr>
        <p:spPr>
          <a:xfrm>
            <a:off x="7248725" y="3657600"/>
            <a:ext cx="4052688" cy="2309812"/>
          </a:xfrm>
          <a:custGeom>
            <a:avLst/>
            <a:gdLst>
              <a:gd name="connsiteX0" fmla="*/ 0 w 4052688"/>
              <a:gd name="connsiteY0" fmla="*/ 0 h 2309812"/>
              <a:gd name="connsiteX1" fmla="*/ 4052688 w 4052688"/>
              <a:gd name="connsiteY1" fmla="*/ 0 h 2309812"/>
              <a:gd name="connsiteX2" fmla="*/ 4052688 w 4052688"/>
              <a:gd name="connsiteY2" fmla="*/ 2309812 h 2309812"/>
              <a:gd name="connsiteX3" fmla="*/ 0 w 4052688"/>
              <a:gd name="connsiteY3" fmla="*/ 2309812 h 2309812"/>
            </a:gdLst>
            <a:ahLst/>
            <a:cxnLst>
              <a:cxn ang="0">
                <a:pos x="connsiteX0" y="connsiteY0"/>
              </a:cxn>
              <a:cxn ang="0">
                <a:pos x="connsiteX1" y="connsiteY1"/>
              </a:cxn>
              <a:cxn ang="0">
                <a:pos x="connsiteX2" y="connsiteY2"/>
              </a:cxn>
              <a:cxn ang="0">
                <a:pos x="connsiteX3" y="connsiteY3"/>
              </a:cxn>
            </a:cxnLst>
            <a:rect l="l" t="t" r="r" b="b"/>
            <a:pathLst>
              <a:path w="4052688" h="2309812">
                <a:moveTo>
                  <a:pt x="0" y="0"/>
                </a:moveTo>
                <a:lnTo>
                  <a:pt x="4052688" y="0"/>
                </a:lnTo>
                <a:lnTo>
                  <a:pt x="4052688" y="2309812"/>
                </a:lnTo>
                <a:lnTo>
                  <a:pt x="0" y="230981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6892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1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EBA0C2-2F44-451E-9398-3C003696D0E0}"/>
              </a:ext>
            </a:extLst>
          </p:cNvPr>
          <p:cNvSpPr>
            <a:spLocks noGrp="1"/>
          </p:cNvSpPr>
          <p:nvPr>
            <p:ph type="pic" sz="quarter" idx="12"/>
          </p:nvPr>
        </p:nvSpPr>
        <p:spPr>
          <a:xfrm>
            <a:off x="890588" y="890588"/>
            <a:ext cx="6206498" cy="3983417"/>
          </a:xfrm>
          <a:custGeom>
            <a:avLst/>
            <a:gdLst>
              <a:gd name="connsiteX0" fmla="*/ 0 w 6206498"/>
              <a:gd name="connsiteY0" fmla="*/ 0 h 3983417"/>
              <a:gd name="connsiteX1" fmla="*/ 6206498 w 6206498"/>
              <a:gd name="connsiteY1" fmla="*/ 0 h 3983417"/>
              <a:gd name="connsiteX2" fmla="*/ 6206498 w 6206498"/>
              <a:gd name="connsiteY2" fmla="*/ 3983417 h 3983417"/>
              <a:gd name="connsiteX3" fmla="*/ 0 w 6206498"/>
              <a:gd name="connsiteY3" fmla="*/ 3983417 h 3983417"/>
            </a:gdLst>
            <a:ahLst/>
            <a:cxnLst>
              <a:cxn ang="0">
                <a:pos x="connsiteX0" y="connsiteY0"/>
              </a:cxn>
              <a:cxn ang="0">
                <a:pos x="connsiteX1" y="connsiteY1"/>
              </a:cxn>
              <a:cxn ang="0">
                <a:pos x="connsiteX2" y="connsiteY2"/>
              </a:cxn>
              <a:cxn ang="0">
                <a:pos x="connsiteX3" y="connsiteY3"/>
              </a:cxn>
            </a:cxnLst>
            <a:rect l="l" t="t" r="r" b="b"/>
            <a:pathLst>
              <a:path w="6206498" h="3983417">
                <a:moveTo>
                  <a:pt x="0" y="0"/>
                </a:moveTo>
                <a:lnTo>
                  <a:pt x="6206498" y="0"/>
                </a:lnTo>
                <a:lnTo>
                  <a:pt x="6206498" y="3983417"/>
                </a:lnTo>
                <a:lnTo>
                  <a:pt x="0" y="3983417"/>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2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0B2CA4-3C0A-4616-9CB0-F8F97D750A43}"/>
              </a:ext>
            </a:extLst>
          </p:cNvPr>
          <p:cNvSpPr>
            <a:spLocks noGrp="1"/>
          </p:cNvSpPr>
          <p:nvPr>
            <p:ph type="pic" sz="quarter" idx="12"/>
          </p:nvPr>
        </p:nvSpPr>
        <p:spPr>
          <a:xfrm>
            <a:off x="0" y="1866900"/>
            <a:ext cx="7823200" cy="4991100"/>
          </a:xfrm>
          <a:custGeom>
            <a:avLst/>
            <a:gdLst>
              <a:gd name="connsiteX0" fmla="*/ 0 w 7823200"/>
              <a:gd name="connsiteY0" fmla="*/ 0 h 4991100"/>
              <a:gd name="connsiteX1" fmla="*/ 7823200 w 7823200"/>
              <a:gd name="connsiteY1" fmla="*/ 0 h 4991100"/>
              <a:gd name="connsiteX2" fmla="*/ 7823200 w 7823200"/>
              <a:gd name="connsiteY2" fmla="*/ 4991100 h 4991100"/>
              <a:gd name="connsiteX3" fmla="*/ 0 w 7823200"/>
              <a:gd name="connsiteY3" fmla="*/ 4991100 h 4991100"/>
            </a:gdLst>
            <a:ahLst/>
            <a:cxnLst>
              <a:cxn ang="0">
                <a:pos x="connsiteX0" y="connsiteY0"/>
              </a:cxn>
              <a:cxn ang="0">
                <a:pos x="connsiteX1" y="connsiteY1"/>
              </a:cxn>
              <a:cxn ang="0">
                <a:pos x="connsiteX2" y="connsiteY2"/>
              </a:cxn>
              <a:cxn ang="0">
                <a:pos x="connsiteX3" y="connsiteY3"/>
              </a:cxn>
            </a:cxnLst>
            <a:rect l="l" t="t" r="r" b="b"/>
            <a:pathLst>
              <a:path w="7823200" h="4991100">
                <a:moveTo>
                  <a:pt x="0" y="0"/>
                </a:moveTo>
                <a:lnTo>
                  <a:pt x="7823200" y="0"/>
                </a:lnTo>
                <a:lnTo>
                  <a:pt x="7823200" y="4991100"/>
                </a:lnTo>
                <a:lnTo>
                  <a:pt x="0" y="49911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704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5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A32925-B4CD-4D0D-AC57-A84A587CA56E}"/>
              </a:ext>
            </a:extLst>
          </p:cNvPr>
          <p:cNvSpPr>
            <a:spLocks noGrp="1"/>
          </p:cNvSpPr>
          <p:nvPr>
            <p:ph type="pic" sz="quarter" idx="10"/>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50194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3_Full Image without Header &amp;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BA1B703-5563-4F36-9986-5D7BA9E625B0}"/>
              </a:ext>
            </a:extLst>
          </p:cNvPr>
          <p:cNvSpPr>
            <a:spLocks noGrp="1"/>
          </p:cNvSpPr>
          <p:nvPr>
            <p:ph type="pic" sz="quarter" idx="13"/>
          </p:nvPr>
        </p:nvSpPr>
        <p:spPr>
          <a:xfrm>
            <a:off x="4673600" y="3187700"/>
            <a:ext cx="3898900" cy="2603500"/>
          </a:xfrm>
          <a:custGeom>
            <a:avLst/>
            <a:gdLst>
              <a:gd name="connsiteX0" fmla="*/ 0 w 3898900"/>
              <a:gd name="connsiteY0" fmla="*/ 0 h 2603500"/>
              <a:gd name="connsiteX1" fmla="*/ 3898900 w 3898900"/>
              <a:gd name="connsiteY1" fmla="*/ 0 h 2603500"/>
              <a:gd name="connsiteX2" fmla="*/ 3898900 w 3898900"/>
              <a:gd name="connsiteY2" fmla="*/ 2603500 h 2603500"/>
              <a:gd name="connsiteX3" fmla="*/ 0 w 38989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3898900" h="2603500">
                <a:moveTo>
                  <a:pt x="0" y="0"/>
                </a:moveTo>
                <a:lnTo>
                  <a:pt x="3898900" y="0"/>
                </a:lnTo>
                <a:lnTo>
                  <a:pt x="3898900" y="2603500"/>
                </a:lnTo>
                <a:lnTo>
                  <a:pt x="0" y="2603500"/>
                </a:ln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6EFF4CA-F13B-4563-81CB-5874F0E51E1A}"/>
              </a:ext>
            </a:extLst>
          </p:cNvPr>
          <p:cNvSpPr>
            <a:spLocks noGrp="1"/>
          </p:cNvSpPr>
          <p:nvPr>
            <p:ph type="pic" sz="quarter" idx="14"/>
          </p:nvPr>
        </p:nvSpPr>
        <p:spPr>
          <a:xfrm>
            <a:off x="8699500" y="3187700"/>
            <a:ext cx="3492500" cy="2603500"/>
          </a:xfrm>
          <a:custGeom>
            <a:avLst/>
            <a:gdLst>
              <a:gd name="connsiteX0" fmla="*/ 0 w 3492500"/>
              <a:gd name="connsiteY0" fmla="*/ 0 h 2603500"/>
              <a:gd name="connsiteX1" fmla="*/ 3492500 w 3492500"/>
              <a:gd name="connsiteY1" fmla="*/ 0 h 2603500"/>
              <a:gd name="connsiteX2" fmla="*/ 3492500 w 3492500"/>
              <a:gd name="connsiteY2" fmla="*/ 2603500 h 2603500"/>
              <a:gd name="connsiteX3" fmla="*/ 0 w 34925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3492500" h="2603500">
                <a:moveTo>
                  <a:pt x="0" y="0"/>
                </a:moveTo>
                <a:lnTo>
                  <a:pt x="3492500" y="0"/>
                </a:lnTo>
                <a:lnTo>
                  <a:pt x="3492500" y="2603500"/>
                </a:lnTo>
                <a:lnTo>
                  <a:pt x="0" y="2603500"/>
                </a:lnTo>
                <a:close/>
              </a:path>
            </a:pathLst>
          </a:custGeom>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7EE86B62-59A1-44A6-A9AC-20A5711B271B}"/>
              </a:ext>
            </a:extLst>
          </p:cNvPr>
          <p:cNvSpPr>
            <a:spLocks noGrp="1"/>
          </p:cNvSpPr>
          <p:nvPr>
            <p:ph type="pic" sz="quarter" idx="12"/>
          </p:nvPr>
        </p:nvSpPr>
        <p:spPr>
          <a:xfrm>
            <a:off x="0" y="3187700"/>
            <a:ext cx="4546600" cy="2603500"/>
          </a:xfrm>
          <a:custGeom>
            <a:avLst/>
            <a:gdLst>
              <a:gd name="connsiteX0" fmla="*/ 0 w 4546600"/>
              <a:gd name="connsiteY0" fmla="*/ 0 h 2603500"/>
              <a:gd name="connsiteX1" fmla="*/ 4546600 w 4546600"/>
              <a:gd name="connsiteY1" fmla="*/ 0 h 2603500"/>
              <a:gd name="connsiteX2" fmla="*/ 4546600 w 4546600"/>
              <a:gd name="connsiteY2" fmla="*/ 2603500 h 2603500"/>
              <a:gd name="connsiteX3" fmla="*/ 0 w 45466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4546600" h="2603500">
                <a:moveTo>
                  <a:pt x="0" y="0"/>
                </a:moveTo>
                <a:lnTo>
                  <a:pt x="4546600" y="0"/>
                </a:lnTo>
                <a:lnTo>
                  <a:pt x="4546600" y="2603500"/>
                </a:lnTo>
                <a:lnTo>
                  <a:pt x="0" y="26035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417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4_Full Image without Header &amp; Footer">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99CF2A0-D6BB-4660-8A79-F3014B33F901}"/>
              </a:ext>
            </a:extLst>
          </p:cNvPr>
          <p:cNvSpPr>
            <a:spLocks noGrp="1"/>
          </p:cNvSpPr>
          <p:nvPr>
            <p:ph type="pic" sz="quarter" idx="12"/>
          </p:nvPr>
        </p:nvSpPr>
        <p:spPr>
          <a:xfrm>
            <a:off x="6667500" y="1"/>
            <a:ext cx="2704238" cy="4377653"/>
          </a:xfrm>
          <a:custGeom>
            <a:avLst/>
            <a:gdLst>
              <a:gd name="connsiteX0" fmla="*/ 0 w 2704238"/>
              <a:gd name="connsiteY0" fmla="*/ 0 h 4377653"/>
              <a:gd name="connsiteX1" fmla="*/ 2704238 w 2704238"/>
              <a:gd name="connsiteY1" fmla="*/ 0 h 4377653"/>
              <a:gd name="connsiteX2" fmla="*/ 2704238 w 2704238"/>
              <a:gd name="connsiteY2" fmla="*/ 4377653 h 4377653"/>
              <a:gd name="connsiteX3" fmla="*/ 0 w 2704238"/>
              <a:gd name="connsiteY3" fmla="*/ 4377653 h 4377653"/>
            </a:gdLst>
            <a:ahLst/>
            <a:cxnLst>
              <a:cxn ang="0">
                <a:pos x="connsiteX0" y="connsiteY0"/>
              </a:cxn>
              <a:cxn ang="0">
                <a:pos x="connsiteX1" y="connsiteY1"/>
              </a:cxn>
              <a:cxn ang="0">
                <a:pos x="connsiteX2" y="connsiteY2"/>
              </a:cxn>
              <a:cxn ang="0">
                <a:pos x="connsiteX3" y="connsiteY3"/>
              </a:cxn>
            </a:cxnLst>
            <a:rect l="l" t="t" r="r" b="b"/>
            <a:pathLst>
              <a:path w="2704238" h="4377653">
                <a:moveTo>
                  <a:pt x="0" y="0"/>
                </a:moveTo>
                <a:lnTo>
                  <a:pt x="2704238" y="0"/>
                </a:lnTo>
                <a:lnTo>
                  <a:pt x="2704238" y="4377653"/>
                </a:lnTo>
                <a:lnTo>
                  <a:pt x="0" y="4377653"/>
                </a:lnTo>
                <a:close/>
              </a:path>
            </a:pathLst>
          </a:custGeom>
        </p:spPr>
        <p:txBody>
          <a:bodyPr wrap="square" anchor="ctr">
            <a:noAutofit/>
          </a:bodyPr>
          <a:lstStyle>
            <a:lvl1pPr marL="0" indent="0" algn="ctr">
              <a:buNone/>
              <a:defRPr sz="1200"/>
            </a:lvl1pPr>
          </a:lstStyle>
          <a:p>
            <a:endParaRPr lang="en-US"/>
          </a:p>
        </p:txBody>
      </p:sp>
      <p:sp>
        <p:nvSpPr>
          <p:cNvPr id="26" name="Picture Placeholder 25">
            <a:extLst>
              <a:ext uri="{FF2B5EF4-FFF2-40B4-BE49-F238E27FC236}">
                <a16:creationId xmlns:a16="http://schemas.microsoft.com/office/drawing/2014/main" id="{CD1EC84E-6239-4638-A84E-964EB57A1150}"/>
              </a:ext>
            </a:extLst>
          </p:cNvPr>
          <p:cNvSpPr>
            <a:spLocks noGrp="1"/>
          </p:cNvSpPr>
          <p:nvPr>
            <p:ph type="pic" sz="quarter" idx="13"/>
          </p:nvPr>
        </p:nvSpPr>
        <p:spPr>
          <a:xfrm>
            <a:off x="9483299" y="1"/>
            <a:ext cx="2708701" cy="3159407"/>
          </a:xfrm>
          <a:custGeom>
            <a:avLst/>
            <a:gdLst>
              <a:gd name="connsiteX0" fmla="*/ 0 w 2708701"/>
              <a:gd name="connsiteY0" fmla="*/ 0 h 3159407"/>
              <a:gd name="connsiteX1" fmla="*/ 2708701 w 2708701"/>
              <a:gd name="connsiteY1" fmla="*/ 0 h 3159407"/>
              <a:gd name="connsiteX2" fmla="*/ 2708701 w 2708701"/>
              <a:gd name="connsiteY2" fmla="*/ 3159407 h 3159407"/>
              <a:gd name="connsiteX3" fmla="*/ 0 w 2708701"/>
              <a:gd name="connsiteY3" fmla="*/ 3159407 h 3159407"/>
            </a:gdLst>
            <a:ahLst/>
            <a:cxnLst>
              <a:cxn ang="0">
                <a:pos x="connsiteX0" y="connsiteY0"/>
              </a:cxn>
              <a:cxn ang="0">
                <a:pos x="connsiteX1" y="connsiteY1"/>
              </a:cxn>
              <a:cxn ang="0">
                <a:pos x="connsiteX2" y="connsiteY2"/>
              </a:cxn>
              <a:cxn ang="0">
                <a:pos x="connsiteX3" y="connsiteY3"/>
              </a:cxn>
            </a:cxnLst>
            <a:rect l="l" t="t" r="r" b="b"/>
            <a:pathLst>
              <a:path w="2708701" h="3159407">
                <a:moveTo>
                  <a:pt x="0" y="0"/>
                </a:moveTo>
                <a:lnTo>
                  <a:pt x="2708701" y="0"/>
                </a:lnTo>
                <a:lnTo>
                  <a:pt x="2708701" y="3159407"/>
                </a:lnTo>
                <a:lnTo>
                  <a:pt x="0" y="3159407"/>
                </a:lnTo>
                <a:close/>
              </a:path>
            </a:pathLst>
          </a:custGeom>
        </p:spPr>
        <p:txBody>
          <a:bodyPr wrap="square" anchor="ctr">
            <a:noAutofit/>
          </a:bodyPr>
          <a:lstStyle>
            <a:lvl1pPr marL="0" indent="0" algn="ctr">
              <a:buNone/>
              <a:defRPr sz="1200"/>
            </a:lvl1pPr>
          </a:lstStyle>
          <a:p>
            <a:endParaRPr lang="en-US"/>
          </a:p>
        </p:txBody>
      </p:sp>
      <p:sp>
        <p:nvSpPr>
          <p:cNvPr id="27" name="Picture Placeholder 26">
            <a:extLst>
              <a:ext uri="{FF2B5EF4-FFF2-40B4-BE49-F238E27FC236}">
                <a16:creationId xmlns:a16="http://schemas.microsoft.com/office/drawing/2014/main" id="{F1BB23F7-A965-4C21-88FA-FBC05A3C5909}"/>
              </a:ext>
            </a:extLst>
          </p:cNvPr>
          <p:cNvSpPr>
            <a:spLocks noGrp="1"/>
          </p:cNvSpPr>
          <p:nvPr>
            <p:ph type="pic" sz="quarter" idx="14"/>
          </p:nvPr>
        </p:nvSpPr>
        <p:spPr>
          <a:xfrm>
            <a:off x="9483299" y="3270969"/>
            <a:ext cx="2708701" cy="3587801"/>
          </a:xfrm>
          <a:custGeom>
            <a:avLst/>
            <a:gdLst>
              <a:gd name="connsiteX0" fmla="*/ 0 w 2708701"/>
              <a:gd name="connsiteY0" fmla="*/ 0 h 3587801"/>
              <a:gd name="connsiteX1" fmla="*/ 2708701 w 2708701"/>
              <a:gd name="connsiteY1" fmla="*/ 0 h 3587801"/>
              <a:gd name="connsiteX2" fmla="*/ 2708701 w 2708701"/>
              <a:gd name="connsiteY2" fmla="*/ 3587801 h 3587801"/>
              <a:gd name="connsiteX3" fmla="*/ 0 w 2708701"/>
              <a:gd name="connsiteY3" fmla="*/ 3587801 h 3587801"/>
            </a:gdLst>
            <a:ahLst/>
            <a:cxnLst>
              <a:cxn ang="0">
                <a:pos x="connsiteX0" y="connsiteY0"/>
              </a:cxn>
              <a:cxn ang="0">
                <a:pos x="connsiteX1" y="connsiteY1"/>
              </a:cxn>
              <a:cxn ang="0">
                <a:pos x="connsiteX2" y="connsiteY2"/>
              </a:cxn>
              <a:cxn ang="0">
                <a:pos x="connsiteX3" y="connsiteY3"/>
              </a:cxn>
            </a:cxnLst>
            <a:rect l="l" t="t" r="r" b="b"/>
            <a:pathLst>
              <a:path w="2708701" h="3587801">
                <a:moveTo>
                  <a:pt x="0" y="0"/>
                </a:moveTo>
                <a:lnTo>
                  <a:pt x="2708701" y="0"/>
                </a:lnTo>
                <a:lnTo>
                  <a:pt x="2708701" y="3587801"/>
                </a:lnTo>
                <a:lnTo>
                  <a:pt x="0" y="3587801"/>
                </a:lnTo>
                <a:close/>
              </a:path>
            </a:pathLst>
          </a:custGeom>
        </p:spPr>
        <p:txBody>
          <a:bodyPr wrap="square" anchor="ctr">
            <a:noAutofit/>
          </a:bodyPr>
          <a:lstStyle>
            <a:lvl1pPr marL="0" indent="0" algn="ctr">
              <a:buNone/>
              <a:defRPr sz="1200"/>
            </a:lvl1pPr>
          </a:lstStyle>
          <a:p>
            <a:endParaRPr lang="en-US"/>
          </a:p>
        </p:txBody>
      </p:sp>
      <p:sp>
        <p:nvSpPr>
          <p:cNvPr id="28" name="Picture Placeholder 27">
            <a:extLst>
              <a:ext uri="{FF2B5EF4-FFF2-40B4-BE49-F238E27FC236}">
                <a16:creationId xmlns:a16="http://schemas.microsoft.com/office/drawing/2014/main" id="{7DBBF9D5-B84D-4481-B866-306F894245BE}"/>
              </a:ext>
            </a:extLst>
          </p:cNvPr>
          <p:cNvSpPr>
            <a:spLocks noGrp="1"/>
          </p:cNvSpPr>
          <p:nvPr>
            <p:ph type="pic" sz="quarter" idx="15"/>
          </p:nvPr>
        </p:nvSpPr>
        <p:spPr>
          <a:xfrm>
            <a:off x="6667500" y="4489215"/>
            <a:ext cx="2704238" cy="2369555"/>
          </a:xfrm>
          <a:custGeom>
            <a:avLst/>
            <a:gdLst>
              <a:gd name="connsiteX0" fmla="*/ 0 w 2704238"/>
              <a:gd name="connsiteY0" fmla="*/ 0 h 2369555"/>
              <a:gd name="connsiteX1" fmla="*/ 2704238 w 2704238"/>
              <a:gd name="connsiteY1" fmla="*/ 0 h 2369555"/>
              <a:gd name="connsiteX2" fmla="*/ 2704238 w 2704238"/>
              <a:gd name="connsiteY2" fmla="*/ 2369555 h 2369555"/>
              <a:gd name="connsiteX3" fmla="*/ 0 w 2704238"/>
              <a:gd name="connsiteY3" fmla="*/ 2369555 h 2369555"/>
            </a:gdLst>
            <a:ahLst/>
            <a:cxnLst>
              <a:cxn ang="0">
                <a:pos x="connsiteX0" y="connsiteY0"/>
              </a:cxn>
              <a:cxn ang="0">
                <a:pos x="connsiteX1" y="connsiteY1"/>
              </a:cxn>
              <a:cxn ang="0">
                <a:pos x="connsiteX2" y="connsiteY2"/>
              </a:cxn>
              <a:cxn ang="0">
                <a:pos x="connsiteX3" y="connsiteY3"/>
              </a:cxn>
            </a:cxnLst>
            <a:rect l="l" t="t" r="r" b="b"/>
            <a:pathLst>
              <a:path w="2704238" h="2369555">
                <a:moveTo>
                  <a:pt x="0" y="0"/>
                </a:moveTo>
                <a:lnTo>
                  <a:pt x="2704238" y="0"/>
                </a:lnTo>
                <a:lnTo>
                  <a:pt x="2704238" y="2369555"/>
                </a:lnTo>
                <a:lnTo>
                  <a:pt x="0" y="236955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90105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5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9A22F83-1532-4E3B-B4DA-10EA3E320B6E}"/>
              </a:ext>
            </a:extLst>
          </p:cNvPr>
          <p:cNvSpPr>
            <a:spLocks noGrp="1"/>
          </p:cNvSpPr>
          <p:nvPr>
            <p:ph type="pic" sz="quarter" idx="13"/>
          </p:nvPr>
        </p:nvSpPr>
        <p:spPr>
          <a:xfrm>
            <a:off x="0" y="1244600"/>
            <a:ext cx="4089400" cy="2184400"/>
          </a:xfrm>
          <a:custGeom>
            <a:avLst/>
            <a:gdLst>
              <a:gd name="connsiteX0" fmla="*/ 0 w 4089400"/>
              <a:gd name="connsiteY0" fmla="*/ 0 h 2184400"/>
              <a:gd name="connsiteX1" fmla="*/ 4089400 w 4089400"/>
              <a:gd name="connsiteY1" fmla="*/ 0 h 2184400"/>
              <a:gd name="connsiteX2" fmla="*/ 4089400 w 4089400"/>
              <a:gd name="connsiteY2" fmla="*/ 2184400 h 2184400"/>
              <a:gd name="connsiteX3" fmla="*/ 0 w 4089400"/>
              <a:gd name="connsiteY3" fmla="*/ 2184400 h 2184400"/>
            </a:gdLst>
            <a:ahLst/>
            <a:cxnLst>
              <a:cxn ang="0">
                <a:pos x="connsiteX0" y="connsiteY0"/>
              </a:cxn>
              <a:cxn ang="0">
                <a:pos x="connsiteX1" y="connsiteY1"/>
              </a:cxn>
              <a:cxn ang="0">
                <a:pos x="connsiteX2" y="connsiteY2"/>
              </a:cxn>
              <a:cxn ang="0">
                <a:pos x="connsiteX3" y="connsiteY3"/>
              </a:cxn>
            </a:cxnLst>
            <a:rect l="l" t="t" r="r" b="b"/>
            <a:pathLst>
              <a:path w="4089400" h="2184400">
                <a:moveTo>
                  <a:pt x="0" y="0"/>
                </a:moveTo>
                <a:lnTo>
                  <a:pt x="4089400" y="0"/>
                </a:lnTo>
                <a:lnTo>
                  <a:pt x="4089400" y="2184400"/>
                </a:lnTo>
                <a:lnTo>
                  <a:pt x="0" y="2184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1721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6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CA93C1-2FDB-4847-A9E3-A84C45551D4E}"/>
              </a:ext>
            </a:extLst>
          </p:cNvPr>
          <p:cNvSpPr>
            <a:spLocks noGrp="1"/>
          </p:cNvSpPr>
          <p:nvPr>
            <p:ph type="pic" sz="quarter" idx="13"/>
          </p:nvPr>
        </p:nvSpPr>
        <p:spPr>
          <a:xfrm>
            <a:off x="0" y="4978400"/>
            <a:ext cx="12192000" cy="1879600"/>
          </a:xfrm>
          <a:custGeom>
            <a:avLst/>
            <a:gdLst>
              <a:gd name="connsiteX0" fmla="*/ 0 w 12192000"/>
              <a:gd name="connsiteY0" fmla="*/ 0 h 1879600"/>
              <a:gd name="connsiteX1" fmla="*/ 12192000 w 12192000"/>
              <a:gd name="connsiteY1" fmla="*/ 0 h 1879600"/>
              <a:gd name="connsiteX2" fmla="*/ 12192000 w 12192000"/>
              <a:gd name="connsiteY2" fmla="*/ 1879600 h 1879600"/>
              <a:gd name="connsiteX3" fmla="*/ 0 w 12192000"/>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12192000" h="1879600">
                <a:moveTo>
                  <a:pt x="0" y="0"/>
                </a:moveTo>
                <a:lnTo>
                  <a:pt x="12192000" y="0"/>
                </a:lnTo>
                <a:lnTo>
                  <a:pt x="12192000" y="1879600"/>
                </a:lnTo>
                <a:lnTo>
                  <a:pt x="0" y="18796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448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7_Full Image without Header &amp; Footer">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0391736D-F2D8-42B0-89BA-C86426207F33}"/>
              </a:ext>
            </a:extLst>
          </p:cNvPr>
          <p:cNvSpPr>
            <a:spLocks noGrp="1"/>
          </p:cNvSpPr>
          <p:nvPr>
            <p:ph type="pic" sz="quarter" idx="11"/>
          </p:nvPr>
        </p:nvSpPr>
        <p:spPr>
          <a:xfrm>
            <a:off x="847725" y="1733550"/>
            <a:ext cx="5105400" cy="4273841"/>
          </a:xfrm>
          <a:custGeom>
            <a:avLst/>
            <a:gdLst>
              <a:gd name="connsiteX0" fmla="*/ 0 w 5105400"/>
              <a:gd name="connsiteY0" fmla="*/ 0 h 4273841"/>
              <a:gd name="connsiteX1" fmla="*/ 5105400 w 5105400"/>
              <a:gd name="connsiteY1" fmla="*/ 0 h 4273841"/>
              <a:gd name="connsiteX2" fmla="*/ 5105400 w 5105400"/>
              <a:gd name="connsiteY2" fmla="*/ 4273841 h 4273841"/>
              <a:gd name="connsiteX3" fmla="*/ 0 w 5105400"/>
              <a:gd name="connsiteY3" fmla="*/ 4273841 h 4273841"/>
            </a:gdLst>
            <a:ahLst/>
            <a:cxnLst>
              <a:cxn ang="0">
                <a:pos x="connsiteX0" y="connsiteY0"/>
              </a:cxn>
              <a:cxn ang="0">
                <a:pos x="connsiteX1" y="connsiteY1"/>
              </a:cxn>
              <a:cxn ang="0">
                <a:pos x="connsiteX2" y="connsiteY2"/>
              </a:cxn>
              <a:cxn ang="0">
                <a:pos x="connsiteX3" y="connsiteY3"/>
              </a:cxn>
            </a:cxnLst>
            <a:rect l="l" t="t" r="r" b="b"/>
            <a:pathLst>
              <a:path w="5105400" h="4273841">
                <a:moveTo>
                  <a:pt x="0" y="0"/>
                </a:moveTo>
                <a:lnTo>
                  <a:pt x="5105400" y="0"/>
                </a:lnTo>
                <a:lnTo>
                  <a:pt x="5105400" y="4273841"/>
                </a:lnTo>
                <a:lnTo>
                  <a:pt x="0" y="427384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58883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8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928CDC9C-F9CB-43E7-B443-25D5CE05D2E8}"/>
              </a:ext>
            </a:extLst>
          </p:cNvPr>
          <p:cNvSpPr>
            <a:spLocks noGrp="1"/>
          </p:cNvSpPr>
          <p:nvPr>
            <p:ph type="pic" sz="quarter" idx="13"/>
          </p:nvPr>
        </p:nvSpPr>
        <p:spPr>
          <a:xfrm>
            <a:off x="9890182"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4778DDC-274C-4217-911E-2B8D79D67EAB}"/>
              </a:ext>
            </a:extLst>
          </p:cNvPr>
          <p:cNvSpPr>
            <a:spLocks noGrp="1"/>
          </p:cNvSpPr>
          <p:nvPr>
            <p:ph type="pic" sz="quarter" idx="11"/>
          </p:nvPr>
        </p:nvSpPr>
        <p:spPr>
          <a:xfrm>
            <a:off x="7624411"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45408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9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928CDC9C-F9CB-43E7-B443-25D5CE05D2E8}"/>
              </a:ext>
            </a:extLst>
          </p:cNvPr>
          <p:cNvSpPr>
            <a:spLocks noGrp="1"/>
          </p:cNvSpPr>
          <p:nvPr>
            <p:ph type="pic" sz="quarter" idx="13"/>
          </p:nvPr>
        </p:nvSpPr>
        <p:spPr>
          <a:xfrm>
            <a:off x="9890182"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4" name="Picture Placeholder 13">
            <a:extLst>
              <a:ext uri="{FF2B5EF4-FFF2-40B4-BE49-F238E27FC236}">
                <a16:creationId xmlns:a16="http://schemas.microsoft.com/office/drawing/2014/main" id="{2850ECCD-E858-460D-ABFB-8363597AC823}"/>
              </a:ext>
            </a:extLst>
          </p:cNvPr>
          <p:cNvSpPr>
            <a:spLocks noGrp="1"/>
          </p:cNvSpPr>
          <p:nvPr>
            <p:ph type="pic" sz="quarter" idx="14"/>
          </p:nvPr>
        </p:nvSpPr>
        <p:spPr>
          <a:xfrm>
            <a:off x="3086100"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5" name="Picture Placeholder 14">
            <a:extLst>
              <a:ext uri="{FF2B5EF4-FFF2-40B4-BE49-F238E27FC236}">
                <a16:creationId xmlns:a16="http://schemas.microsoft.com/office/drawing/2014/main" id="{74A068BC-C993-4229-871A-ABEC441458BE}"/>
              </a:ext>
            </a:extLst>
          </p:cNvPr>
          <p:cNvSpPr>
            <a:spLocks noGrp="1"/>
          </p:cNvSpPr>
          <p:nvPr>
            <p:ph type="pic" sz="quarter" idx="15"/>
          </p:nvPr>
        </p:nvSpPr>
        <p:spPr>
          <a:xfrm>
            <a:off x="83387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4778DDC-274C-4217-911E-2B8D79D67EAB}"/>
              </a:ext>
            </a:extLst>
          </p:cNvPr>
          <p:cNvSpPr>
            <a:spLocks noGrp="1"/>
          </p:cNvSpPr>
          <p:nvPr>
            <p:ph type="pic" sz="quarter" idx="11"/>
          </p:nvPr>
        </p:nvSpPr>
        <p:spPr>
          <a:xfrm>
            <a:off x="7624411"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5318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0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4" name="Picture Placeholder 13">
            <a:extLst>
              <a:ext uri="{FF2B5EF4-FFF2-40B4-BE49-F238E27FC236}">
                <a16:creationId xmlns:a16="http://schemas.microsoft.com/office/drawing/2014/main" id="{2850ECCD-E858-460D-ABFB-8363597AC823}"/>
              </a:ext>
            </a:extLst>
          </p:cNvPr>
          <p:cNvSpPr>
            <a:spLocks noGrp="1"/>
          </p:cNvSpPr>
          <p:nvPr>
            <p:ph type="pic" sz="quarter" idx="14"/>
          </p:nvPr>
        </p:nvSpPr>
        <p:spPr>
          <a:xfrm>
            <a:off x="3086100"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5" name="Picture Placeholder 14">
            <a:extLst>
              <a:ext uri="{FF2B5EF4-FFF2-40B4-BE49-F238E27FC236}">
                <a16:creationId xmlns:a16="http://schemas.microsoft.com/office/drawing/2014/main" id="{74A068BC-C993-4229-871A-ABEC441458BE}"/>
              </a:ext>
            </a:extLst>
          </p:cNvPr>
          <p:cNvSpPr>
            <a:spLocks noGrp="1"/>
          </p:cNvSpPr>
          <p:nvPr>
            <p:ph type="pic" sz="quarter" idx="15"/>
          </p:nvPr>
        </p:nvSpPr>
        <p:spPr>
          <a:xfrm>
            <a:off x="83387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7962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1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6C11F8-1ACD-40D0-B051-2E26D13B5ADF}"/>
              </a:ext>
            </a:extLst>
          </p:cNvPr>
          <p:cNvSpPr>
            <a:spLocks noGrp="1"/>
          </p:cNvSpPr>
          <p:nvPr>
            <p:ph type="pic" sz="quarter" idx="10"/>
          </p:nvPr>
        </p:nvSpPr>
        <p:spPr>
          <a:xfrm>
            <a:off x="890588" y="890587"/>
            <a:ext cx="2538413" cy="2538413"/>
          </a:xfrm>
          <a:custGeom>
            <a:avLst/>
            <a:gdLst>
              <a:gd name="connsiteX0" fmla="*/ 0 w 2538413"/>
              <a:gd name="connsiteY0" fmla="*/ 0 h 2538413"/>
              <a:gd name="connsiteX1" fmla="*/ 2538413 w 2538413"/>
              <a:gd name="connsiteY1" fmla="*/ 0 h 2538413"/>
              <a:gd name="connsiteX2" fmla="*/ 2538413 w 2538413"/>
              <a:gd name="connsiteY2" fmla="*/ 2538413 h 2538413"/>
              <a:gd name="connsiteX3" fmla="*/ 0 w 2538413"/>
              <a:gd name="connsiteY3" fmla="*/ 2538413 h 2538413"/>
            </a:gdLst>
            <a:ahLst/>
            <a:cxnLst>
              <a:cxn ang="0">
                <a:pos x="connsiteX0" y="connsiteY0"/>
              </a:cxn>
              <a:cxn ang="0">
                <a:pos x="connsiteX1" y="connsiteY1"/>
              </a:cxn>
              <a:cxn ang="0">
                <a:pos x="connsiteX2" y="connsiteY2"/>
              </a:cxn>
              <a:cxn ang="0">
                <a:pos x="connsiteX3" y="connsiteY3"/>
              </a:cxn>
            </a:cxnLst>
            <a:rect l="l" t="t" r="r" b="b"/>
            <a:pathLst>
              <a:path w="2538413" h="2538413">
                <a:moveTo>
                  <a:pt x="0" y="0"/>
                </a:moveTo>
                <a:lnTo>
                  <a:pt x="2538413" y="0"/>
                </a:lnTo>
                <a:lnTo>
                  <a:pt x="2538413" y="2538413"/>
                </a:lnTo>
                <a:lnTo>
                  <a:pt x="0" y="2538413"/>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0A1E5C1A-67B9-4EC5-80BB-BC402398509F}"/>
              </a:ext>
            </a:extLst>
          </p:cNvPr>
          <p:cNvSpPr>
            <a:spLocks noGrp="1"/>
          </p:cNvSpPr>
          <p:nvPr>
            <p:ph type="pic" sz="quarter" idx="12"/>
          </p:nvPr>
        </p:nvSpPr>
        <p:spPr>
          <a:xfrm>
            <a:off x="3429001" y="3429000"/>
            <a:ext cx="2538413" cy="2538413"/>
          </a:xfrm>
          <a:custGeom>
            <a:avLst/>
            <a:gdLst>
              <a:gd name="connsiteX0" fmla="*/ 0 w 2538413"/>
              <a:gd name="connsiteY0" fmla="*/ 0 h 2538413"/>
              <a:gd name="connsiteX1" fmla="*/ 2538413 w 2538413"/>
              <a:gd name="connsiteY1" fmla="*/ 0 h 2538413"/>
              <a:gd name="connsiteX2" fmla="*/ 2538413 w 2538413"/>
              <a:gd name="connsiteY2" fmla="*/ 2538413 h 2538413"/>
              <a:gd name="connsiteX3" fmla="*/ 0 w 2538413"/>
              <a:gd name="connsiteY3" fmla="*/ 2538413 h 2538413"/>
            </a:gdLst>
            <a:ahLst/>
            <a:cxnLst>
              <a:cxn ang="0">
                <a:pos x="connsiteX0" y="connsiteY0"/>
              </a:cxn>
              <a:cxn ang="0">
                <a:pos x="connsiteX1" y="connsiteY1"/>
              </a:cxn>
              <a:cxn ang="0">
                <a:pos x="connsiteX2" y="connsiteY2"/>
              </a:cxn>
              <a:cxn ang="0">
                <a:pos x="connsiteX3" y="connsiteY3"/>
              </a:cxn>
            </a:cxnLst>
            <a:rect l="l" t="t" r="r" b="b"/>
            <a:pathLst>
              <a:path w="2538413" h="2538413">
                <a:moveTo>
                  <a:pt x="0" y="0"/>
                </a:moveTo>
                <a:lnTo>
                  <a:pt x="2538413" y="0"/>
                </a:lnTo>
                <a:lnTo>
                  <a:pt x="2538413" y="2538413"/>
                </a:lnTo>
                <a:lnTo>
                  <a:pt x="0" y="2538413"/>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4715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3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5BC316-AC2E-40FB-8956-E2FF3C46463F}"/>
              </a:ext>
            </a:extLst>
          </p:cNvPr>
          <p:cNvSpPr>
            <a:spLocks noGrp="1"/>
          </p:cNvSpPr>
          <p:nvPr>
            <p:ph type="pic" sz="quarter" idx="10"/>
          </p:nvPr>
        </p:nvSpPr>
        <p:spPr>
          <a:xfrm>
            <a:off x="8349193" y="1462862"/>
            <a:ext cx="2263085" cy="3974686"/>
          </a:xfrm>
          <a:custGeom>
            <a:avLst/>
            <a:gdLst>
              <a:gd name="connsiteX0" fmla="*/ 0 w 2263085"/>
              <a:gd name="connsiteY0" fmla="*/ 0 h 3974686"/>
              <a:gd name="connsiteX1" fmla="*/ 2263085 w 2263085"/>
              <a:gd name="connsiteY1" fmla="*/ 0 h 3974686"/>
              <a:gd name="connsiteX2" fmla="*/ 2263085 w 2263085"/>
              <a:gd name="connsiteY2" fmla="*/ 3974686 h 3974686"/>
              <a:gd name="connsiteX3" fmla="*/ 0 w 2263085"/>
              <a:gd name="connsiteY3" fmla="*/ 3974686 h 3974686"/>
            </a:gdLst>
            <a:ahLst/>
            <a:cxnLst>
              <a:cxn ang="0">
                <a:pos x="connsiteX0" y="connsiteY0"/>
              </a:cxn>
              <a:cxn ang="0">
                <a:pos x="connsiteX1" y="connsiteY1"/>
              </a:cxn>
              <a:cxn ang="0">
                <a:pos x="connsiteX2" y="connsiteY2"/>
              </a:cxn>
              <a:cxn ang="0">
                <a:pos x="connsiteX3" y="connsiteY3"/>
              </a:cxn>
            </a:cxnLst>
            <a:rect l="l" t="t" r="r" b="b"/>
            <a:pathLst>
              <a:path w="2263085" h="3974686">
                <a:moveTo>
                  <a:pt x="0" y="0"/>
                </a:moveTo>
                <a:lnTo>
                  <a:pt x="2263085" y="0"/>
                </a:lnTo>
                <a:lnTo>
                  <a:pt x="2263085" y="3974686"/>
                </a:lnTo>
                <a:lnTo>
                  <a:pt x="0" y="3974686"/>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7051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7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548AFA-F054-4051-9F6E-450E46659AE2}"/>
              </a:ext>
            </a:extLst>
          </p:cNvPr>
          <p:cNvSpPr>
            <a:spLocks noGrp="1"/>
          </p:cNvSpPr>
          <p:nvPr>
            <p:ph type="pic" sz="quarter" idx="10"/>
          </p:nvPr>
        </p:nvSpPr>
        <p:spPr>
          <a:xfrm>
            <a:off x="7628660" y="1318580"/>
            <a:ext cx="3030683" cy="4220840"/>
          </a:xfrm>
          <a:custGeom>
            <a:avLst/>
            <a:gdLst>
              <a:gd name="connsiteX0" fmla="*/ 0 w 3030683"/>
              <a:gd name="connsiteY0" fmla="*/ 0 h 4220840"/>
              <a:gd name="connsiteX1" fmla="*/ 3030683 w 3030683"/>
              <a:gd name="connsiteY1" fmla="*/ 0 h 4220840"/>
              <a:gd name="connsiteX2" fmla="*/ 3030683 w 3030683"/>
              <a:gd name="connsiteY2" fmla="*/ 4220840 h 4220840"/>
              <a:gd name="connsiteX3" fmla="*/ 0 w 3030683"/>
              <a:gd name="connsiteY3" fmla="*/ 4220840 h 4220840"/>
            </a:gdLst>
            <a:ahLst/>
            <a:cxnLst>
              <a:cxn ang="0">
                <a:pos x="connsiteX0" y="connsiteY0"/>
              </a:cxn>
              <a:cxn ang="0">
                <a:pos x="connsiteX1" y="connsiteY1"/>
              </a:cxn>
              <a:cxn ang="0">
                <a:pos x="connsiteX2" y="connsiteY2"/>
              </a:cxn>
              <a:cxn ang="0">
                <a:pos x="connsiteX3" y="connsiteY3"/>
              </a:cxn>
            </a:cxnLst>
            <a:rect l="l" t="t" r="r" b="b"/>
            <a:pathLst>
              <a:path w="3030683" h="4220840">
                <a:moveTo>
                  <a:pt x="0" y="0"/>
                </a:moveTo>
                <a:lnTo>
                  <a:pt x="3030683" y="0"/>
                </a:lnTo>
                <a:lnTo>
                  <a:pt x="3030683" y="4220840"/>
                </a:lnTo>
                <a:lnTo>
                  <a:pt x="0" y="422084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4840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4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D8EB227-1345-4A0D-9C92-587F795A539B}"/>
              </a:ext>
            </a:extLst>
          </p:cNvPr>
          <p:cNvSpPr>
            <a:spLocks noGrp="1"/>
          </p:cNvSpPr>
          <p:nvPr>
            <p:ph type="pic" sz="quarter" idx="10"/>
          </p:nvPr>
        </p:nvSpPr>
        <p:spPr>
          <a:xfrm>
            <a:off x="3919863" y="2590572"/>
            <a:ext cx="2862902" cy="4319514"/>
          </a:xfrm>
          <a:custGeom>
            <a:avLst/>
            <a:gdLst>
              <a:gd name="connsiteX0" fmla="*/ 0 w 2862902"/>
              <a:gd name="connsiteY0" fmla="*/ 0 h 4319514"/>
              <a:gd name="connsiteX1" fmla="*/ 2862902 w 2862902"/>
              <a:gd name="connsiteY1" fmla="*/ 0 h 4319514"/>
              <a:gd name="connsiteX2" fmla="*/ 2862902 w 2862902"/>
              <a:gd name="connsiteY2" fmla="*/ 4319514 h 4319514"/>
              <a:gd name="connsiteX3" fmla="*/ 0 w 2862902"/>
              <a:gd name="connsiteY3" fmla="*/ 4319514 h 4319514"/>
            </a:gdLst>
            <a:ahLst/>
            <a:cxnLst>
              <a:cxn ang="0">
                <a:pos x="connsiteX0" y="connsiteY0"/>
              </a:cxn>
              <a:cxn ang="0">
                <a:pos x="connsiteX1" y="connsiteY1"/>
              </a:cxn>
              <a:cxn ang="0">
                <a:pos x="connsiteX2" y="connsiteY2"/>
              </a:cxn>
              <a:cxn ang="0">
                <a:pos x="connsiteX3" y="connsiteY3"/>
              </a:cxn>
            </a:cxnLst>
            <a:rect l="l" t="t" r="r" b="b"/>
            <a:pathLst>
              <a:path w="2862902" h="4319514">
                <a:moveTo>
                  <a:pt x="0" y="0"/>
                </a:moveTo>
                <a:lnTo>
                  <a:pt x="2862902" y="0"/>
                </a:lnTo>
                <a:lnTo>
                  <a:pt x="2862902" y="4319514"/>
                </a:lnTo>
                <a:lnTo>
                  <a:pt x="0" y="4319514"/>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EC81408D-59BF-4130-9474-03891658B33A}"/>
              </a:ext>
            </a:extLst>
          </p:cNvPr>
          <p:cNvSpPr>
            <a:spLocks noGrp="1"/>
          </p:cNvSpPr>
          <p:nvPr>
            <p:ph type="pic" sz="quarter" idx="11"/>
          </p:nvPr>
        </p:nvSpPr>
        <p:spPr>
          <a:xfrm>
            <a:off x="6532157" y="3266067"/>
            <a:ext cx="1570121" cy="2741194"/>
          </a:xfrm>
          <a:custGeom>
            <a:avLst/>
            <a:gdLst>
              <a:gd name="connsiteX0" fmla="*/ 0 w 1570121"/>
              <a:gd name="connsiteY0" fmla="*/ 0 h 2741194"/>
              <a:gd name="connsiteX1" fmla="*/ 1570121 w 1570121"/>
              <a:gd name="connsiteY1" fmla="*/ 0 h 2741194"/>
              <a:gd name="connsiteX2" fmla="*/ 1570121 w 1570121"/>
              <a:gd name="connsiteY2" fmla="*/ 2741194 h 2741194"/>
              <a:gd name="connsiteX3" fmla="*/ 0 w 1570121"/>
              <a:gd name="connsiteY3" fmla="*/ 2741194 h 2741194"/>
            </a:gdLst>
            <a:ahLst/>
            <a:cxnLst>
              <a:cxn ang="0">
                <a:pos x="connsiteX0" y="connsiteY0"/>
              </a:cxn>
              <a:cxn ang="0">
                <a:pos x="connsiteX1" y="connsiteY1"/>
              </a:cxn>
              <a:cxn ang="0">
                <a:pos x="connsiteX2" y="connsiteY2"/>
              </a:cxn>
              <a:cxn ang="0">
                <a:pos x="connsiteX3" y="connsiteY3"/>
              </a:cxn>
            </a:cxnLst>
            <a:rect l="l" t="t" r="r" b="b"/>
            <a:pathLst>
              <a:path w="1570121" h="2741194">
                <a:moveTo>
                  <a:pt x="0" y="0"/>
                </a:moveTo>
                <a:lnTo>
                  <a:pt x="1570121" y="0"/>
                </a:lnTo>
                <a:lnTo>
                  <a:pt x="1570121" y="2741194"/>
                </a:lnTo>
                <a:lnTo>
                  <a:pt x="0" y="2741194"/>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4286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7_Full Image without Header &amp; Footer">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CEA533E-6533-4A47-8E6C-3C1EDF30F6A6}"/>
              </a:ext>
            </a:extLst>
          </p:cNvPr>
          <p:cNvSpPr>
            <a:spLocks noGrp="1"/>
          </p:cNvSpPr>
          <p:nvPr>
            <p:ph type="pic" sz="quarter" idx="19"/>
          </p:nvPr>
        </p:nvSpPr>
        <p:spPr>
          <a:xfrm>
            <a:off x="5565060" y="2358787"/>
            <a:ext cx="4784394" cy="2994302"/>
          </a:xfrm>
          <a:prstGeom prst="rect">
            <a:avLst/>
          </a:prstGeom>
        </p:spPr>
        <p:txBody>
          <a:bodyPr/>
          <a:lstStyle/>
          <a:p>
            <a:endParaRPr lang="en-US"/>
          </a:p>
        </p:txBody>
      </p:sp>
    </p:spTree>
    <p:extLst>
      <p:ext uri="{BB962C8B-B14F-4D97-AF65-F5344CB8AC3E}">
        <p14:creationId xmlns:p14="http://schemas.microsoft.com/office/powerpoint/2010/main" val="267448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6_Full Image without Header &amp; Footer">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3F9FBCEF-9382-4855-904B-6772906D7364}"/>
              </a:ext>
            </a:extLst>
          </p:cNvPr>
          <p:cNvSpPr>
            <a:spLocks noGrp="1"/>
          </p:cNvSpPr>
          <p:nvPr>
            <p:ph type="pic" sz="quarter" idx="13"/>
          </p:nvPr>
        </p:nvSpPr>
        <p:spPr>
          <a:xfrm>
            <a:off x="5857875" y="1844525"/>
            <a:ext cx="2447925" cy="3308500"/>
          </a:xfrm>
          <a:custGeom>
            <a:avLst/>
            <a:gdLst>
              <a:gd name="connsiteX0" fmla="*/ 0 w 2447925"/>
              <a:gd name="connsiteY0" fmla="*/ 0 h 3308500"/>
              <a:gd name="connsiteX1" fmla="*/ 2447925 w 2447925"/>
              <a:gd name="connsiteY1" fmla="*/ 0 h 3308500"/>
              <a:gd name="connsiteX2" fmla="*/ 2447925 w 2447925"/>
              <a:gd name="connsiteY2" fmla="*/ 3308500 h 3308500"/>
              <a:gd name="connsiteX3" fmla="*/ 0 w 2447925"/>
              <a:gd name="connsiteY3" fmla="*/ 3308500 h 3308500"/>
            </a:gdLst>
            <a:ahLst/>
            <a:cxnLst>
              <a:cxn ang="0">
                <a:pos x="connsiteX0" y="connsiteY0"/>
              </a:cxn>
              <a:cxn ang="0">
                <a:pos x="connsiteX1" y="connsiteY1"/>
              </a:cxn>
              <a:cxn ang="0">
                <a:pos x="connsiteX2" y="connsiteY2"/>
              </a:cxn>
              <a:cxn ang="0">
                <a:pos x="connsiteX3" y="connsiteY3"/>
              </a:cxn>
            </a:cxnLst>
            <a:rect l="l" t="t" r="r" b="b"/>
            <a:pathLst>
              <a:path w="2447925" h="3308500">
                <a:moveTo>
                  <a:pt x="0" y="0"/>
                </a:moveTo>
                <a:lnTo>
                  <a:pt x="2447925" y="0"/>
                </a:lnTo>
                <a:lnTo>
                  <a:pt x="2447925" y="3308500"/>
                </a:lnTo>
                <a:lnTo>
                  <a:pt x="0" y="33085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80936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7_Full Image without Header &amp; Footer">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767C062E-337F-4791-89FC-199B2BFAEC56}"/>
              </a:ext>
            </a:extLst>
          </p:cNvPr>
          <p:cNvSpPr>
            <a:spLocks noGrp="1"/>
          </p:cNvSpPr>
          <p:nvPr>
            <p:ph type="pic" sz="quarter" idx="13"/>
          </p:nvPr>
        </p:nvSpPr>
        <p:spPr>
          <a:xfrm>
            <a:off x="914400" y="1764269"/>
            <a:ext cx="10363200" cy="2257425"/>
          </a:xfrm>
          <a:custGeom>
            <a:avLst/>
            <a:gdLst>
              <a:gd name="connsiteX0" fmla="*/ 0 w 10628371"/>
              <a:gd name="connsiteY0" fmla="*/ 0 h 2257425"/>
              <a:gd name="connsiteX1" fmla="*/ 10628371 w 10628371"/>
              <a:gd name="connsiteY1" fmla="*/ 0 h 2257425"/>
              <a:gd name="connsiteX2" fmla="*/ 10628371 w 10628371"/>
              <a:gd name="connsiteY2" fmla="*/ 2257425 h 2257425"/>
              <a:gd name="connsiteX3" fmla="*/ 0 w 10628371"/>
              <a:gd name="connsiteY3" fmla="*/ 2257425 h 2257425"/>
            </a:gdLst>
            <a:ahLst/>
            <a:cxnLst>
              <a:cxn ang="0">
                <a:pos x="connsiteX0" y="connsiteY0"/>
              </a:cxn>
              <a:cxn ang="0">
                <a:pos x="connsiteX1" y="connsiteY1"/>
              </a:cxn>
              <a:cxn ang="0">
                <a:pos x="connsiteX2" y="connsiteY2"/>
              </a:cxn>
              <a:cxn ang="0">
                <a:pos x="connsiteX3" y="connsiteY3"/>
              </a:cxn>
            </a:cxnLst>
            <a:rect l="l" t="t" r="r" b="b"/>
            <a:pathLst>
              <a:path w="10628371" h="2257425">
                <a:moveTo>
                  <a:pt x="0" y="0"/>
                </a:moveTo>
                <a:lnTo>
                  <a:pt x="10628371" y="0"/>
                </a:lnTo>
                <a:lnTo>
                  <a:pt x="10628371" y="2257425"/>
                </a:lnTo>
                <a:lnTo>
                  <a:pt x="0" y="22574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367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8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68AAC46-8070-4F8D-9897-DF4DDE1F5CE0}"/>
              </a:ext>
            </a:extLst>
          </p:cNvPr>
          <p:cNvSpPr>
            <a:spLocks noGrp="1"/>
          </p:cNvSpPr>
          <p:nvPr>
            <p:ph type="pic" sz="quarter" idx="13"/>
          </p:nvPr>
        </p:nvSpPr>
        <p:spPr>
          <a:xfrm>
            <a:off x="0" y="2124075"/>
            <a:ext cx="2952749" cy="4733908"/>
          </a:xfrm>
          <a:custGeom>
            <a:avLst/>
            <a:gdLst>
              <a:gd name="connsiteX0" fmla="*/ 0 w 2952749"/>
              <a:gd name="connsiteY0" fmla="*/ 0 h 4733908"/>
              <a:gd name="connsiteX1" fmla="*/ 2952749 w 2952749"/>
              <a:gd name="connsiteY1" fmla="*/ 0 h 4733908"/>
              <a:gd name="connsiteX2" fmla="*/ 2952749 w 2952749"/>
              <a:gd name="connsiteY2" fmla="*/ 4733908 h 4733908"/>
              <a:gd name="connsiteX3" fmla="*/ 0 w 2952749"/>
              <a:gd name="connsiteY3" fmla="*/ 4733908 h 4733908"/>
            </a:gdLst>
            <a:ahLst/>
            <a:cxnLst>
              <a:cxn ang="0">
                <a:pos x="connsiteX0" y="connsiteY0"/>
              </a:cxn>
              <a:cxn ang="0">
                <a:pos x="connsiteX1" y="connsiteY1"/>
              </a:cxn>
              <a:cxn ang="0">
                <a:pos x="connsiteX2" y="connsiteY2"/>
              </a:cxn>
              <a:cxn ang="0">
                <a:pos x="connsiteX3" y="connsiteY3"/>
              </a:cxn>
            </a:cxnLst>
            <a:rect l="l" t="t" r="r" b="b"/>
            <a:pathLst>
              <a:path w="2952749" h="4733908">
                <a:moveTo>
                  <a:pt x="0" y="0"/>
                </a:moveTo>
                <a:lnTo>
                  <a:pt x="2952749" y="0"/>
                </a:lnTo>
                <a:lnTo>
                  <a:pt x="2952749" y="4733908"/>
                </a:lnTo>
                <a:lnTo>
                  <a:pt x="0" y="473390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71833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9_Full Image without Header &amp; Foot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1800DF5-5D4C-4A25-83A0-332012B0FD8D}"/>
              </a:ext>
            </a:extLst>
          </p:cNvPr>
          <p:cNvSpPr>
            <a:spLocks noGrp="1"/>
          </p:cNvSpPr>
          <p:nvPr>
            <p:ph type="pic" sz="quarter" idx="11"/>
          </p:nvPr>
        </p:nvSpPr>
        <p:spPr>
          <a:xfrm>
            <a:off x="2639616" y="1916831"/>
            <a:ext cx="9552334" cy="428162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24286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B81AA4-A706-4D6C-A881-E16FB6BDA9F9}"/>
              </a:ext>
            </a:extLst>
          </p:cNvPr>
          <p:cNvSpPr>
            <a:spLocks noGrp="1"/>
          </p:cNvSpPr>
          <p:nvPr>
            <p:ph type="pic" sz="quarter" idx="11"/>
          </p:nvPr>
        </p:nvSpPr>
        <p:spPr>
          <a:xfrm>
            <a:off x="9869364" y="2537763"/>
            <a:ext cx="2322586" cy="3398314"/>
          </a:xfrm>
          <a:custGeom>
            <a:avLst/>
            <a:gdLst>
              <a:gd name="connsiteX0" fmla="*/ 0 w 2322586"/>
              <a:gd name="connsiteY0" fmla="*/ 0 h 3398314"/>
              <a:gd name="connsiteX1" fmla="*/ 2322586 w 2322586"/>
              <a:gd name="connsiteY1" fmla="*/ 0 h 3398314"/>
              <a:gd name="connsiteX2" fmla="*/ 2322586 w 2322586"/>
              <a:gd name="connsiteY2" fmla="*/ 3398314 h 3398314"/>
              <a:gd name="connsiteX3" fmla="*/ 0 w 2322586"/>
              <a:gd name="connsiteY3" fmla="*/ 3398314 h 3398314"/>
            </a:gdLst>
            <a:ahLst/>
            <a:cxnLst>
              <a:cxn ang="0">
                <a:pos x="connsiteX0" y="connsiteY0"/>
              </a:cxn>
              <a:cxn ang="0">
                <a:pos x="connsiteX1" y="connsiteY1"/>
              </a:cxn>
              <a:cxn ang="0">
                <a:pos x="connsiteX2" y="connsiteY2"/>
              </a:cxn>
              <a:cxn ang="0">
                <a:pos x="connsiteX3" y="connsiteY3"/>
              </a:cxn>
            </a:cxnLst>
            <a:rect l="l" t="t" r="r" b="b"/>
            <a:pathLst>
              <a:path w="2322586" h="3398314">
                <a:moveTo>
                  <a:pt x="0" y="0"/>
                </a:moveTo>
                <a:lnTo>
                  <a:pt x="2322586" y="0"/>
                </a:lnTo>
                <a:lnTo>
                  <a:pt x="2322586" y="3398314"/>
                </a:lnTo>
                <a:lnTo>
                  <a:pt x="0" y="3398314"/>
                </a:lnTo>
                <a:close/>
              </a:path>
            </a:pathLst>
          </a:custGeom>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162845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3_Full Image without Header &amp; Footer">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A0495809-37BE-4C7C-B43B-CDD9FDB5B17B}"/>
              </a:ext>
            </a:extLst>
          </p:cNvPr>
          <p:cNvSpPr>
            <a:spLocks noGrp="1"/>
          </p:cNvSpPr>
          <p:nvPr>
            <p:ph type="pic" sz="quarter" idx="11"/>
          </p:nvPr>
        </p:nvSpPr>
        <p:spPr>
          <a:xfrm>
            <a:off x="7613764" y="890588"/>
            <a:ext cx="3687648" cy="2552700"/>
          </a:xfrm>
          <a:custGeom>
            <a:avLst/>
            <a:gdLst>
              <a:gd name="connsiteX0" fmla="*/ 0 w 3687648"/>
              <a:gd name="connsiteY0" fmla="*/ 0 h 2552700"/>
              <a:gd name="connsiteX1" fmla="*/ 3687648 w 3687648"/>
              <a:gd name="connsiteY1" fmla="*/ 0 h 2552700"/>
              <a:gd name="connsiteX2" fmla="*/ 3687648 w 3687648"/>
              <a:gd name="connsiteY2" fmla="*/ 2552700 h 2552700"/>
              <a:gd name="connsiteX3" fmla="*/ 0 w 3687648"/>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687648" h="2552700">
                <a:moveTo>
                  <a:pt x="0" y="0"/>
                </a:moveTo>
                <a:lnTo>
                  <a:pt x="3687648" y="0"/>
                </a:lnTo>
                <a:lnTo>
                  <a:pt x="3687648" y="2552700"/>
                </a:lnTo>
                <a:lnTo>
                  <a:pt x="0" y="2552700"/>
                </a:lnTo>
                <a:close/>
              </a:path>
            </a:pathLst>
          </a:custGeom>
        </p:spPr>
        <p:txBody>
          <a:bodyPr wrap="square" anchor="ctr">
            <a:noAutofit/>
          </a:bodyPr>
          <a:lstStyle>
            <a:lvl1pPr marL="0" indent="0" algn="ctr">
              <a:buNone/>
              <a:defRPr sz="1200"/>
            </a:lvl1pPr>
          </a:lstStyle>
          <a:p>
            <a:endParaRPr lang="en-US"/>
          </a:p>
        </p:txBody>
      </p:sp>
      <p:sp>
        <p:nvSpPr>
          <p:cNvPr id="4" name="Freeform 7">
            <a:extLst>
              <a:ext uri="{FF2B5EF4-FFF2-40B4-BE49-F238E27FC236}">
                <a16:creationId xmlns:a16="http://schemas.microsoft.com/office/drawing/2014/main" id="{D3B9BCF6-30C1-483B-B5E8-C9E54BCEB770}"/>
              </a:ext>
            </a:extLst>
          </p:cNvPr>
          <p:cNvSpPr>
            <a:spLocks noGrp="1"/>
          </p:cNvSpPr>
          <p:nvPr>
            <p:ph type="pic" sz="quarter" idx="10"/>
          </p:nvPr>
        </p:nvSpPr>
        <p:spPr>
          <a:xfrm>
            <a:off x="3638664" y="890588"/>
            <a:ext cx="3687648" cy="2552700"/>
          </a:xfrm>
          <a:custGeom>
            <a:avLst/>
            <a:gdLst>
              <a:gd name="connsiteX0" fmla="*/ 0 w 3687648"/>
              <a:gd name="connsiteY0" fmla="*/ 0 h 2552700"/>
              <a:gd name="connsiteX1" fmla="*/ 3687648 w 3687648"/>
              <a:gd name="connsiteY1" fmla="*/ 0 h 2552700"/>
              <a:gd name="connsiteX2" fmla="*/ 3687648 w 3687648"/>
              <a:gd name="connsiteY2" fmla="*/ 2552700 h 2552700"/>
              <a:gd name="connsiteX3" fmla="*/ 0 w 3687648"/>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687648" h="2552700">
                <a:moveTo>
                  <a:pt x="0" y="0"/>
                </a:moveTo>
                <a:lnTo>
                  <a:pt x="3687648" y="0"/>
                </a:lnTo>
                <a:lnTo>
                  <a:pt x="3687648" y="2552700"/>
                </a:lnTo>
                <a:lnTo>
                  <a:pt x="0" y="25527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21113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Full Image without Header &amp; Footer">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B2B6B01B-7C8C-40C4-BF34-757CB3EBF280}"/>
              </a:ext>
            </a:extLst>
          </p:cNvPr>
          <p:cNvSpPr>
            <a:spLocks noGrp="1"/>
          </p:cNvSpPr>
          <p:nvPr>
            <p:ph type="pic" sz="quarter" idx="19"/>
          </p:nvPr>
        </p:nvSpPr>
        <p:spPr>
          <a:xfrm>
            <a:off x="4043731" y="0"/>
            <a:ext cx="2763715" cy="4467225"/>
          </a:xfrm>
          <a:custGeom>
            <a:avLst/>
            <a:gdLst>
              <a:gd name="connsiteX0" fmla="*/ 0 w 2763715"/>
              <a:gd name="connsiteY0" fmla="*/ 0 h 4467225"/>
              <a:gd name="connsiteX1" fmla="*/ 2763715 w 2763715"/>
              <a:gd name="connsiteY1" fmla="*/ 0 h 4467225"/>
              <a:gd name="connsiteX2" fmla="*/ 2763715 w 2763715"/>
              <a:gd name="connsiteY2" fmla="*/ 4467225 h 4467225"/>
              <a:gd name="connsiteX3" fmla="*/ 0 w 2763715"/>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763715" h="4467225">
                <a:moveTo>
                  <a:pt x="0" y="0"/>
                </a:moveTo>
                <a:lnTo>
                  <a:pt x="2763715" y="0"/>
                </a:lnTo>
                <a:lnTo>
                  <a:pt x="2763715" y="4467225"/>
                </a:lnTo>
                <a:lnTo>
                  <a:pt x="0" y="4467225"/>
                </a:lnTo>
                <a:close/>
              </a:path>
            </a:pathLst>
          </a:custGeom>
        </p:spPr>
        <p:txBody>
          <a:bodyPr wrap="square" anchor="ctr">
            <a:noAutofit/>
          </a:bodyPr>
          <a:lstStyle>
            <a:lvl1pPr marL="0" indent="0" algn="ctr">
              <a:buNone/>
              <a:defRPr sz="1200"/>
            </a:lvl1pPr>
          </a:lstStyle>
          <a:p>
            <a:endParaRPr lang="en-US"/>
          </a:p>
        </p:txBody>
      </p:sp>
      <p:sp>
        <p:nvSpPr>
          <p:cNvPr id="6" name="Picture Placeholder 13">
            <a:extLst>
              <a:ext uri="{FF2B5EF4-FFF2-40B4-BE49-F238E27FC236}">
                <a16:creationId xmlns:a16="http://schemas.microsoft.com/office/drawing/2014/main" id="{B9532737-0B3F-4757-AAC5-73DFA24959E5}"/>
              </a:ext>
            </a:extLst>
          </p:cNvPr>
          <p:cNvSpPr>
            <a:spLocks noGrp="1"/>
          </p:cNvSpPr>
          <p:nvPr>
            <p:ph type="pic" sz="quarter" idx="17"/>
          </p:nvPr>
        </p:nvSpPr>
        <p:spPr>
          <a:xfrm>
            <a:off x="6807446" y="0"/>
            <a:ext cx="2763715" cy="4467225"/>
          </a:xfrm>
          <a:custGeom>
            <a:avLst/>
            <a:gdLst>
              <a:gd name="connsiteX0" fmla="*/ 0 w 2763715"/>
              <a:gd name="connsiteY0" fmla="*/ 0 h 4467225"/>
              <a:gd name="connsiteX1" fmla="*/ 2763715 w 2763715"/>
              <a:gd name="connsiteY1" fmla="*/ 0 h 4467225"/>
              <a:gd name="connsiteX2" fmla="*/ 2763715 w 2763715"/>
              <a:gd name="connsiteY2" fmla="*/ 4467225 h 4467225"/>
              <a:gd name="connsiteX3" fmla="*/ 0 w 2763715"/>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763715" h="4467225">
                <a:moveTo>
                  <a:pt x="0" y="0"/>
                </a:moveTo>
                <a:lnTo>
                  <a:pt x="2763715" y="0"/>
                </a:lnTo>
                <a:lnTo>
                  <a:pt x="2763715" y="4467225"/>
                </a:lnTo>
                <a:lnTo>
                  <a:pt x="0" y="4467225"/>
                </a:lnTo>
                <a:close/>
              </a:path>
            </a:pathLst>
          </a:custGeom>
        </p:spPr>
        <p:txBody>
          <a:bodyPr wrap="square" anchor="ctr">
            <a:noAutofit/>
          </a:bodyPr>
          <a:lstStyle>
            <a:lvl1pPr marL="0" indent="0" algn="ctr">
              <a:buNone/>
              <a:defRPr sz="1200"/>
            </a:lvl1pPr>
          </a:lstStyle>
          <a:p>
            <a:endParaRPr lang="en-US"/>
          </a:p>
        </p:txBody>
      </p:sp>
      <p:sp>
        <p:nvSpPr>
          <p:cNvPr id="7" name="Picture Placeholder 12">
            <a:extLst>
              <a:ext uri="{FF2B5EF4-FFF2-40B4-BE49-F238E27FC236}">
                <a16:creationId xmlns:a16="http://schemas.microsoft.com/office/drawing/2014/main" id="{F33BD950-AD80-4128-8C55-E614253AF6A3}"/>
              </a:ext>
            </a:extLst>
          </p:cNvPr>
          <p:cNvSpPr>
            <a:spLocks noGrp="1"/>
          </p:cNvSpPr>
          <p:nvPr>
            <p:ph type="pic" sz="quarter" idx="18"/>
          </p:nvPr>
        </p:nvSpPr>
        <p:spPr>
          <a:xfrm>
            <a:off x="9571161" y="0"/>
            <a:ext cx="2620840" cy="4467225"/>
          </a:xfrm>
          <a:custGeom>
            <a:avLst/>
            <a:gdLst>
              <a:gd name="connsiteX0" fmla="*/ 0 w 2620840"/>
              <a:gd name="connsiteY0" fmla="*/ 0 h 4467225"/>
              <a:gd name="connsiteX1" fmla="*/ 2620840 w 2620840"/>
              <a:gd name="connsiteY1" fmla="*/ 0 h 4467225"/>
              <a:gd name="connsiteX2" fmla="*/ 2620840 w 2620840"/>
              <a:gd name="connsiteY2" fmla="*/ 4467225 h 4467225"/>
              <a:gd name="connsiteX3" fmla="*/ 0 w 2620840"/>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620840" h="4467225">
                <a:moveTo>
                  <a:pt x="0" y="0"/>
                </a:moveTo>
                <a:lnTo>
                  <a:pt x="2620840" y="0"/>
                </a:lnTo>
                <a:lnTo>
                  <a:pt x="2620840" y="4467225"/>
                </a:lnTo>
                <a:lnTo>
                  <a:pt x="0" y="44672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3544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5_Full Image without Header &amp; Footer">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09A64BBF-5420-4E1C-AE7D-1BBAF269D6E3}"/>
              </a:ext>
            </a:extLst>
          </p:cNvPr>
          <p:cNvSpPr>
            <a:spLocks noGrp="1"/>
          </p:cNvSpPr>
          <p:nvPr>
            <p:ph type="pic" sz="quarter" idx="16"/>
          </p:nvPr>
        </p:nvSpPr>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txBody>
          <a:bodyPr wrap="square" anchor="ctr">
            <a:noAutofit/>
          </a:bodyPr>
          <a:lstStyle>
            <a:lvl1pPr marL="0" indent="0" algn="ctr">
              <a:buNone/>
              <a:defRPr sz="1200"/>
            </a:lvl1pPr>
          </a:lstStyle>
          <a:p>
            <a:endParaRPr lang="en-US"/>
          </a:p>
        </p:txBody>
      </p:sp>
      <p:sp>
        <p:nvSpPr>
          <p:cNvPr id="9" name="Picture Placeholder 17">
            <a:extLst>
              <a:ext uri="{FF2B5EF4-FFF2-40B4-BE49-F238E27FC236}">
                <a16:creationId xmlns:a16="http://schemas.microsoft.com/office/drawing/2014/main" id="{E1EBBB5D-8C8D-4027-9890-0FA13FC3634E}"/>
              </a:ext>
            </a:extLst>
          </p:cNvPr>
          <p:cNvSpPr>
            <a:spLocks noGrp="1"/>
          </p:cNvSpPr>
          <p:nvPr>
            <p:ph type="pic" sz="quarter" idx="17"/>
          </p:nvPr>
        </p:nvSpPr>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txBody>
          <a:bodyPr wrap="square" anchor="ctr">
            <a:noAutofit/>
          </a:bodyPr>
          <a:lstStyle>
            <a:lvl1pPr marL="0" indent="0" algn="ctr">
              <a:buNone/>
              <a:defRPr sz="1200"/>
            </a:lvl1pPr>
          </a:lstStyle>
          <a:p>
            <a:endParaRPr lang="en-US"/>
          </a:p>
        </p:txBody>
      </p:sp>
      <p:sp>
        <p:nvSpPr>
          <p:cNvPr id="10" name="Picture Placeholder 18">
            <a:extLst>
              <a:ext uri="{FF2B5EF4-FFF2-40B4-BE49-F238E27FC236}">
                <a16:creationId xmlns:a16="http://schemas.microsoft.com/office/drawing/2014/main" id="{34DD4D9B-E717-4CD6-8D80-C2806A48D232}"/>
              </a:ext>
            </a:extLst>
          </p:cNvPr>
          <p:cNvSpPr>
            <a:spLocks noGrp="1"/>
          </p:cNvSpPr>
          <p:nvPr>
            <p:ph type="pic" sz="quarter" idx="18"/>
          </p:nvPr>
        </p:nvSpPr>
        <p:spPr>
          <a:xfrm>
            <a:off x="6096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1" name="Picture Placeholder 22">
            <a:extLst>
              <a:ext uri="{FF2B5EF4-FFF2-40B4-BE49-F238E27FC236}">
                <a16:creationId xmlns:a16="http://schemas.microsoft.com/office/drawing/2014/main" id="{D35B3E83-CC76-4A64-8CA7-D9B8881D17E5}"/>
              </a:ext>
            </a:extLst>
          </p:cNvPr>
          <p:cNvSpPr>
            <a:spLocks noGrp="1"/>
          </p:cNvSpPr>
          <p:nvPr>
            <p:ph type="pic" sz="quarter" idx="20"/>
          </p:nvPr>
        </p:nvSpPr>
        <p:spPr>
          <a:xfrm>
            <a:off x="6096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2" name="Picture Placeholder 23">
            <a:extLst>
              <a:ext uri="{FF2B5EF4-FFF2-40B4-BE49-F238E27FC236}">
                <a16:creationId xmlns:a16="http://schemas.microsoft.com/office/drawing/2014/main" id="{FD1D8D76-A5D2-4A18-A548-0954666482E5}"/>
              </a:ext>
            </a:extLst>
          </p:cNvPr>
          <p:cNvSpPr>
            <a:spLocks noGrp="1"/>
          </p:cNvSpPr>
          <p:nvPr>
            <p:ph type="pic" sz="quarter" idx="21"/>
          </p:nvPr>
        </p:nvSpPr>
        <p:spPr>
          <a:xfrm>
            <a:off x="9144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3" name="Picture Placeholder 19">
            <a:extLst>
              <a:ext uri="{FF2B5EF4-FFF2-40B4-BE49-F238E27FC236}">
                <a16:creationId xmlns:a16="http://schemas.microsoft.com/office/drawing/2014/main" id="{B9EB7C37-4367-480B-81B0-F3AF1657B045}"/>
              </a:ext>
            </a:extLst>
          </p:cNvPr>
          <p:cNvSpPr>
            <a:spLocks noGrp="1"/>
          </p:cNvSpPr>
          <p:nvPr>
            <p:ph type="pic" sz="quarter" idx="19"/>
          </p:nvPr>
        </p:nvSpPr>
        <p:spPr>
          <a:xfrm>
            <a:off x="9144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4" name="TextBox 13">
            <a:extLst>
              <a:ext uri="{FF2B5EF4-FFF2-40B4-BE49-F238E27FC236}">
                <a16:creationId xmlns:a16="http://schemas.microsoft.com/office/drawing/2014/main" id="{3B40D31F-8CF8-47FB-A611-B0A273EED3BB}"/>
              </a:ext>
            </a:extLst>
          </p:cNvPr>
          <p:cNvSpPr txBox="1"/>
          <p:nvPr userDrawn="1"/>
        </p:nvSpPr>
        <p:spPr>
          <a:xfrm>
            <a:off x="2533650" y="0"/>
            <a:ext cx="5715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5025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8_Full Image without Header &amp; Footer">
    <p:spTree>
      <p:nvGrpSpPr>
        <p:cNvPr id="1" name=""/>
        <p:cNvGrpSpPr/>
        <p:nvPr/>
      </p:nvGrpSpPr>
      <p:grpSpPr>
        <a:xfrm>
          <a:off x="0" y="0"/>
          <a:ext cx="0" cy="0"/>
          <a:chOff x="0" y="0"/>
          <a:chExt cx="0" cy="0"/>
        </a:xfrm>
      </p:grpSpPr>
      <p:sp>
        <p:nvSpPr>
          <p:cNvPr id="3" name="Picture Placeholder 17">
            <a:extLst>
              <a:ext uri="{FF2B5EF4-FFF2-40B4-BE49-F238E27FC236}">
                <a16:creationId xmlns:a16="http://schemas.microsoft.com/office/drawing/2014/main" id="{51C166E8-2A9C-459E-954B-653A208CB3D8}"/>
              </a:ext>
            </a:extLst>
          </p:cNvPr>
          <p:cNvSpPr>
            <a:spLocks noGrp="1"/>
          </p:cNvSpPr>
          <p:nvPr>
            <p:ph type="pic" sz="quarter" idx="12"/>
          </p:nvPr>
        </p:nvSpPr>
        <p:spPr>
          <a:xfrm>
            <a:off x="5199495"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
        <p:nvSpPr>
          <p:cNvPr id="4" name="Picture Placeholder 18">
            <a:extLst>
              <a:ext uri="{FF2B5EF4-FFF2-40B4-BE49-F238E27FC236}">
                <a16:creationId xmlns:a16="http://schemas.microsoft.com/office/drawing/2014/main" id="{3DD40AA0-B471-4527-8757-3C46F9999B7B}"/>
              </a:ext>
            </a:extLst>
          </p:cNvPr>
          <p:cNvSpPr>
            <a:spLocks noGrp="1"/>
          </p:cNvSpPr>
          <p:nvPr>
            <p:ph type="pic" sz="quarter" idx="13"/>
          </p:nvPr>
        </p:nvSpPr>
        <p:spPr>
          <a:xfrm>
            <a:off x="8678501"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
        <p:nvSpPr>
          <p:cNvPr id="5" name="Picture Placeholder 16">
            <a:extLst>
              <a:ext uri="{FF2B5EF4-FFF2-40B4-BE49-F238E27FC236}">
                <a16:creationId xmlns:a16="http://schemas.microsoft.com/office/drawing/2014/main" id="{F3686AC5-55A5-4463-90C8-243E219BEDB0}"/>
              </a:ext>
            </a:extLst>
          </p:cNvPr>
          <p:cNvSpPr>
            <a:spLocks noGrp="1"/>
          </p:cNvSpPr>
          <p:nvPr>
            <p:ph type="pic" sz="quarter" idx="11"/>
          </p:nvPr>
        </p:nvSpPr>
        <p:spPr>
          <a:xfrm>
            <a:off x="1720489"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Tree>
    <p:extLst>
      <p:ext uri="{BB962C8B-B14F-4D97-AF65-F5344CB8AC3E}">
        <p14:creationId xmlns:p14="http://schemas.microsoft.com/office/powerpoint/2010/main" val="23966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6_Full Image without Header &amp; Footer">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6FA8C698-1963-47BE-BC71-7CF2B75E43A9}"/>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txBody>
          <a:bodyPr wrap="square" anchor="ctr">
            <a:noAutofit/>
          </a:bodyPr>
          <a:lstStyle>
            <a:lvl1pPr marL="0" indent="0" algn="ctr">
              <a:buNone/>
              <a:defRPr sz="1200"/>
            </a:lvl1pPr>
          </a:lstStyle>
          <a:p>
            <a:endParaRPr lang="en-US"/>
          </a:p>
        </p:txBody>
      </p:sp>
      <p:sp>
        <p:nvSpPr>
          <p:cNvPr id="16" name="Picture Placeholder 5">
            <a:extLst>
              <a:ext uri="{FF2B5EF4-FFF2-40B4-BE49-F238E27FC236}">
                <a16:creationId xmlns:a16="http://schemas.microsoft.com/office/drawing/2014/main" id="{A27FFCA6-471C-4616-A5C7-79842359C210}"/>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036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13203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_Full Image without Header &amp;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0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5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A32925-B4CD-4D0D-AC57-A84A587CA56E}"/>
              </a:ext>
            </a:extLst>
          </p:cNvPr>
          <p:cNvSpPr>
            <a:spLocks noGrp="1"/>
          </p:cNvSpPr>
          <p:nvPr>
            <p:ph type="pic" sz="quarter" idx="10"/>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628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7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548AFA-F054-4051-9F6E-450E46659AE2}"/>
              </a:ext>
            </a:extLst>
          </p:cNvPr>
          <p:cNvSpPr>
            <a:spLocks noGrp="1"/>
          </p:cNvSpPr>
          <p:nvPr>
            <p:ph type="pic" sz="quarter" idx="10"/>
          </p:nvPr>
        </p:nvSpPr>
        <p:spPr>
          <a:xfrm>
            <a:off x="7628660" y="1318580"/>
            <a:ext cx="3030683" cy="4220840"/>
          </a:xfrm>
          <a:custGeom>
            <a:avLst/>
            <a:gdLst>
              <a:gd name="connsiteX0" fmla="*/ 0 w 3030683"/>
              <a:gd name="connsiteY0" fmla="*/ 0 h 4220840"/>
              <a:gd name="connsiteX1" fmla="*/ 3030683 w 3030683"/>
              <a:gd name="connsiteY1" fmla="*/ 0 h 4220840"/>
              <a:gd name="connsiteX2" fmla="*/ 3030683 w 3030683"/>
              <a:gd name="connsiteY2" fmla="*/ 4220840 h 4220840"/>
              <a:gd name="connsiteX3" fmla="*/ 0 w 3030683"/>
              <a:gd name="connsiteY3" fmla="*/ 4220840 h 4220840"/>
            </a:gdLst>
            <a:ahLst/>
            <a:cxnLst>
              <a:cxn ang="0">
                <a:pos x="connsiteX0" y="connsiteY0"/>
              </a:cxn>
              <a:cxn ang="0">
                <a:pos x="connsiteX1" y="connsiteY1"/>
              </a:cxn>
              <a:cxn ang="0">
                <a:pos x="connsiteX2" y="connsiteY2"/>
              </a:cxn>
              <a:cxn ang="0">
                <a:pos x="connsiteX3" y="connsiteY3"/>
              </a:cxn>
            </a:cxnLst>
            <a:rect l="l" t="t" r="r" b="b"/>
            <a:pathLst>
              <a:path w="3030683" h="4220840">
                <a:moveTo>
                  <a:pt x="0" y="0"/>
                </a:moveTo>
                <a:lnTo>
                  <a:pt x="3030683" y="0"/>
                </a:lnTo>
                <a:lnTo>
                  <a:pt x="3030683" y="4220840"/>
                </a:lnTo>
                <a:lnTo>
                  <a:pt x="0" y="422084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4353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8_Full Image without Header &amp; Footer">
    <p:spTree>
      <p:nvGrpSpPr>
        <p:cNvPr id="1" name=""/>
        <p:cNvGrpSpPr/>
        <p:nvPr/>
      </p:nvGrpSpPr>
      <p:grpSpPr>
        <a:xfrm>
          <a:off x="0" y="0"/>
          <a:ext cx="0" cy="0"/>
          <a:chOff x="0" y="0"/>
          <a:chExt cx="0" cy="0"/>
        </a:xfrm>
      </p:grpSpPr>
      <p:sp>
        <p:nvSpPr>
          <p:cNvPr id="3" name="Picture Placeholder 17">
            <a:extLst>
              <a:ext uri="{FF2B5EF4-FFF2-40B4-BE49-F238E27FC236}">
                <a16:creationId xmlns:a16="http://schemas.microsoft.com/office/drawing/2014/main" id="{51C166E8-2A9C-459E-954B-653A208CB3D8}"/>
              </a:ext>
            </a:extLst>
          </p:cNvPr>
          <p:cNvSpPr>
            <a:spLocks noGrp="1"/>
          </p:cNvSpPr>
          <p:nvPr>
            <p:ph type="pic" sz="quarter" idx="12"/>
          </p:nvPr>
        </p:nvSpPr>
        <p:spPr>
          <a:xfrm>
            <a:off x="5199495"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
        <p:nvSpPr>
          <p:cNvPr id="4" name="Picture Placeholder 18">
            <a:extLst>
              <a:ext uri="{FF2B5EF4-FFF2-40B4-BE49-F238E27FC236}">
                <a16:creationId xmlns:a16="http://schemas.microsoft.com/office/drawing/2014/main" id="{3DD40AA0-B471-4527-8757-3C46F9999B7B}"/>
              </a:ext>
            </a:extLst>
          </p:cNvPr>
          <p:cNvSpPr>
            <a:spLocks noGrp="1"/>
          </p:cNvSpPr>
          <p:nvPr>
            <p:ph type="pic" sz="quarter" idx="13"/>
          </p:nvPr>
        </p:nvSpPr>
        <p:spPr>
          <a:xfrm>
            <a:off x="8678501"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
        <p:nvSpPr>
          <p:cNvPr id="5" name="Picture Placeholder 16">
            <a:extLst>
              <a:ext uri="{FF2B5EF4-FFF2-40B4-BE49-F238E27FC236}">
                <a16:creationId xmlns:a16="http://schemas.microsoft.com/office/drawing/2014/main" id="{F3686AC5-55A5-4463-90C8-243E219BEDB0}"/>
              </a:ext>
            </a:extLst>
          </p:cNvPr>
          <p:cNvSpPr>
            <a:spLocks noGrp="1"/>
          </p:cNvSpPr>
          <p:nvPr>
            <p:ph type="pic" sz="quarter" idx="11"/>
          </p:nvPr>
        </p:nvSpPr>
        <p:spPr>
          <a:xfrm>
            <a:off x="1720489"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Tree>
    <p:extLst>
      <p:ext uri="{BB962C8B-B14F-4D97-AF65-F5344CB8AC3E}">
        <p14:creationId xmlns:p14="http://schemas.microsoft.com/office/powerpoint/2010/main" val="12412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9_Full Image without Header &amp; Footer">
    <p:spTree>
      <p:nvGrpSpPr>
        <p:cNvPr id="1" name=""/>
        <p:cNvGrpSpPr/>
        <p:nvPr/>
      </p:nvGrpSpPr>
      <p:grpSpPr>
        <a:xfrm>
          <a:off x="0" y="0"/>
          <a:ext cx="0" cy="0"/>
          <a:chOff x="0" y="0"/>
          <a:chExt cx="0" cy="0"/>
        </a:xfrm>
      </p:grpSpPr>
      <p:sp>
        <p:nvSpPr>
          <p:cNvPr id="6" name="Picture Placeholder 28">
            <a:extLst>
              <a:ext uri="{FF2B5EF4-FFF2-40B4-BE49-F238E27FC236}">
                <a16:creationId xmlns:a16="http://schemas.microsoft.com/office/drawing/2014/main" id="{2054B92B-A282-4D80-9D50-ED7A4972610C}"/>
              </a:ext>
            </a:extLst>
          </p:cNvPr>
          <p:cNvSpPr>
            <a:spLocks noGrp="1"/>
          </p:cNvSpPr>
          <p:nvPr>
            <p:ph type="pic" sz="quarter" idx="14"/>
          </p:nvPr>
        </p:nvSpPr>
        <p:spPr>
          <a:xfrm>
            <a:off x="4631242" y="1959696"/>
            <a:ext cx="1242204" cy="1242204"/>
          </a:xfrm>
          <a:prstGeom prst="rect">
            <a:avLst/>
          </a:prstGeom>
        </p:spPr>
        <p:txBody>
          <a:bodyPr wrap="square">
            <a:noAutofit/>
          </a:bodyPr>
          <a:lstStyle/>
          <a:p>
            <a:endParaRPr lang="en-US"/>
          </a:p>
        </p:txBody>
      </p:sp>
      <p:sp>
        <p:nvSpPr>
          <p:cNvPr id="7" name="Picture Placeholder 27">
            <a:extLst>
              <a:ext uri="{FF2B5EF4-FFF2-40B4-BE49-F238E27FC236}">
                <a16:creationId xmlns:a16="http://schemas.microsoft.com/office/drawing/2014/main" id="{2DC563FD-A25E-4DB3-A460-833717A3D391}"/>
              </a:ext>
            </a:extLst>
          </p:cNvPr>
          <p:cNvSpPr>
            <a:spLocks noGrp="1"/>
          </p:cNvSpPr>
          <p:nvPr>
            <p:ph type="pic" sz="quarter" idx="15"/>
          </p:nvPr>
        </p:nvSpPr>
        <p:spPr>
          <a:xfrm>
            <a:off x="1071259" y="4129949"/>
            <a:ext cx="1242204" cy="1242204"/>
          </a:xfrm>
          <a:prstGeom prst="rect">
            <a:avLst/>
          </a:prstGeom>
        </p:spPr>
        <p:txBody>
          <a:bodyPr wrap="square">
            <a:noAutofit/>
          </a:bodyPr>
          <a:lstStyle/>
          <a:p>
            <a:endParaRPr lang="en-US"/>
          </a:p>
        </p:txBody>
      </p:sp>
      <p:sp>
        <p:nvSpPr>
          <p:cNvPr id="8" name="Picture Placeholder 29">
            <a:extLst>
              <a:ext uri="{FF2B5EF4-FFF2-40B4-BE49-F238E27FC236}">
                <a16:creationId xmlns:a16="http://schemas.microsoft.com/office/drawing/2014/main" id="{7BDB1B77-01D8-4C81-85A0-A89DB3157F27}"/>
              </a:ext>
            </a:extLst>
          </p:cNvPr>
          <p:cNvSpPr>
            <a:spLocks noGrp="1"/>
          </p:cNvSpPr>
          <p:nvPr>
            <p:ph type="pic" sz="quarter" idx="16"/>
          </p:nvPr>
        </p:nvSpPr>
        <p:spPr>
          <a:xfrm>
            <a:off x="4631242" y="4129949"/>
            <a:ext cx="1242204" cy="1242204"/>
          </a:xfrm>
          <a:prstGeom prst="rect">
            <a:avLst/>
          </a:prstGeom>
        </p:spPr>
        <p:txBody>
          <a:bodyPr wrap="square">
            <a:noAutofit/>
          </a:bodyPr>
          <a:lstStyle/>
          <a:p>
            <a:endParaRPr lang="en-US"/>
          </a:p>
        </p:txBody>
      </p:sp>
      <p:sp>
        <p:nvSpPr>
          <p:cNvPr id="9" name="Picture Placeholder 31">
            <a:extLst>
              <a:ext uri="{FF2B5EF4-FFF2-40B4-BE49-F238E27FC236}">
                <a16:creationId xmlns:a16="http://schemas.microsoft.com/office/drawing/2014/main" id="{98A8C974-06BF-410C-9491-A2CF6FE99156}"/>
              </a:ext>
            </a:extLst>
          </p:cNvPr>
          <p:cNvSpPr>
            <a:spLocks noGrp="1"/>
          </p:cNvSpPr>
          <p:nvPr>
            <p:ph type="pic" sz="quarter" idx="17"/>
          </p:nvPr>
        </p:nvSpPr>
        <p:spPr>
          <a:xfrm>
            <a:off x="8191225" y="1959696"/>
            <a:ext cx="1242204" cy="1242204"/>
          </a:xfrm>
          <a:prstGeom prst="rect">
            <a:avLst/>
          </a:prstGeom>
        </p:spPr>
        <p:txBody>
          <a:bodyPr wrap="square">
            <a:noAutofit/>
          </a:bodyPr>
          <a:lstStyle/>
          <a:p>
            <a:endParaRPr lang="en-US"/>
          </a:p>
        </p:txBody>
      </p:sp>
      <p:sp>
        <p:nvSpPr>
          <p:cNvPr id="10" name="Picture Placeholder 30">
            <a:extLst>
              <a:ext uri="{FF2B5EF4-FFF2-40B4-BE49-F238E27FC236}">
                <a16:creationId xmlns:a16="http://schemas.microsoft.com/office/drawing/2014/main" id="{0561ABB0-591D-4352-B70B-CC324BE9178C}"/>
              </a:ext>
            </a:extLst>
          </p:cNvPr>
          <p:cNvSpPr>
            <a:spLocks noGrp="1"/>
          </p:cNvSpPr>
          <p:nvPr>
            <p:ph type="pic" sz="quarter" idx="18"/>
          </p:nvPr>
        </p:nvSpPr>
        <p:spPr>
          <a:xfrm>
            <a:off x="8191225" y="4129949"/>
            <a:ext cx="1242204" cy="1242204"/>
          </a:xfrm>
          <a:prstGeom prst="rect">
            <a:avLst/>
          </a:prstGeom>
        </p:spPr>
        <p:txBody>
          <a:bodyPr wrap="square">
            <a:noAutofit/>
          </a:bodyPr>
          <a:lstStyle/>
          <a:p>
            <a:endParaRPr lang="en-US"/>
          </a:p>
        </p:txBody>
      </p:sp>
      <p:sp>
        <p:nvSpPr>
          <p:cNvPr id="11" name="Picture Placeholder 26">
            <a:extLst>
              <a:ext uri="{FF2B5EF4-FFF2-40B4-BE49-F238E27FC236}">
                <a16:creationId xmlns:a16="http://schemas.microsoft.com/office/drawing/2014/main" id="{205DE1D3-D7D0-44CA-BFB4-A6314503C7E5}"/>
              </a:ext>
            </a:extLst>
          </p:cNvPr>
          <p:cNvSpPr>
            <a:spLocks noGrp="1"/>
          </p:cNvSpPr>
          <p:nvPr>
            <p:ph type="pic" sz="quarter" idx="19"/>
          </p:nvPr>
        </p:nvSpPr>
        <p:spPr>
          <a:xfrm>
            <a:off x="1071259" y="1959696"/>
            <a:ext cx="1242204" cy="1242204"/>
          </a:xfrm>
          <a:prstGeom prst="rect">
            <a:avLst/>
          </a:prstGeom>
        </p:spPr>
        <p:txBody>
          <a:bodyPr wrap="square">
            <a:noAutofit/>
          </a:bodyPr>
          <a:lstStyle/>
          <a:p>
            <a:endParaRPr lang="en-US"/>
          </a:p>
        </p:txBody>
      </p:sp>
    </p:spTree>
    <p:extLst>
      <p:ext uri="{BB962C8B-B14F-4D97-AF65-F5344CB8AC3E}">
        <p14:creationId xmlns:p14="http://schemas.microsoft.com/office/powerpoint/2010/main" val="101454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6_Full Image without Header &amp; Footer">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9F52AC60-0FFA-4A17-9008-3972B85667AA}"/>
              </a:ext>
            </a:extLst>
          </p:cNvPr>
          <p:cNvSpPr>
            <a:spLocks noGrp="1"/>
          </p:cNvSpPr>
          <p:nvPr>
            <p:ph type="pic" sz="quarter" idx="11"/>
          </p:nvPr>
        </p:nvSpPr>
        <p:spPr>
          <a:xfrm>
            <a:off x="5010149" y="1785006"/>
            <a:ext cx="2371725" cy="1962150"/>
          </a:xfrm>
          <a:custGeom>
            <a:avLst/>
            <a:gdLst>
              <a:gd name="connsiteX0" fmla="*/ 0 w 2371725"/>
              <a:gd name="connsiteY0" fmla="*/ 0 h 1962150"/>
              <a:gd name="connsiteX1" fmla="*/ 2371725 w 2371725"/>
              <a:gd name="connsiteY1" fmla="*/ 0 h 1962150"/>
              <a:gd name="connsiteX2" fmla="*/ 2371725 w 2371725"/>
              <a:gd name="connsiteY2" fmla="*/ 1962150 h 1962150"/>
              <a:gd name="connsiteX3" fmla="*/ 0 w 2371725"/>
              <a:gd name="connsiteY3" fmla="*/ 1962150 h 1962150"/>
            </a:gdLst>
            <a:ahLst/>
            <a:cxnLst>
              <a:cxn ang="0">
                <a:pos x="connsiteX0" y="connsiteY0"/>
              </a:cxn>
              <a:cxn ang="0">
                <a:pos x="connsiteX1" y="connsiteY1"/>
              </a:cxn>
              <a:cxn ang="0">
                <a:pos x="connsiteX2" y="connsiteY2"/>
              </a:cxn>
              <a:cxn ang="0">
                <a:pos x="connsiteX3" y="connsiteY3"/>
              </a:cxn>
            </a:cxnLst>
            <a:rect l="l" t="t" r="r" b="b"/>
            <a:pathLst>
              <a:path w="2371725" h="1962150">
                <a:moveTo>
                  <a:pt x="0" y="0"/>
                </a:moveTo>
                <a:lnTo>
                  <a:pt x="2371725" y="0"/>
                </a:lnTo>
                <a:lnTo>
                  <a:pt x="2371725" y="1962150"/>
                </a:lnTo>
                <a:lnTo>
                  <a:pt x="0" y="196215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7270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2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CEA5A9A-4EBA-4F53-B6B7-D7BAA3C0FAAA}"/>
              </a:ext>
            </a:extLst>
          </p:cNvPr>
          <p:cNvSpPr>
            <a:spLocks noGrp="1"/>
          </p:cNvSpPr>
          <p:nvPr>
            <p:ph type="pic" sz="quarter" idx="11"/>
          </p:nvPr>
        </p:nvSpPr>
        <p:spPr>
          <a:xfrm>
            <a:off x="890589" y="1740037"/>
            <a:ext cx="4916508" cy="2063418"/>
          </a:xfrm>
          <a:custGeom>
            <a:avLst/>
            <a:gdLst>
              <a:gd name="connsiteX0" fmla="*/ 0 w 4916508"/>
              <a:gd name="connsiteY0" fmla="*/ 0 h 2063418"/>
              <a:gd name="connsiteX1" fmla="*/ 4916508 w 4916508"/>
              <a:gd name="connsiteY1" fmla="*/ 0 h 2063418"/>
              <a:gd name="connsiteX2" fmla="*/ 4916508 w 4916508"/>
              <a:gd name="connsiteY2" fmla="*/ 2063418 h 2063418"/>
              <a:gd name="connsiteX3" fmla="*/ 0 w 4916508"/>
              <a:gd name="connsiteY3" fmla="*/ 2063418 h 2063418"/>
            </a:gdLst>
            <a:ahLst/>
            <a:cxnLst>
              <a:cxn ang="0">
                <a:pos x="connsiteX0" y="connsiteY0"/>
              </a:cxn>
              <a:cxn ang="0">
                <a:pos x="connsiteX1" y="connsiteY1"/>
              </a:cxn>
              <a:cxn ang="0">
                <a:pos x="connsiteX2" y="connsiteY2"/>
              </a:cxn>
              <a:cxn ang="0">
                <a:pos x="connsiteX3" y="connsiteY3"/>
              </a:cxn>
            </a:cxnLst>
            <a:rect l="l" t="t" r="r" b="b"/>
            <a:pathLst>
              <a:path w="4916508" h="2063418">
                <a:moveTo>
                  <a:pt x="0" y="0"/>
                </a:moveTo>
                <a:lnTo>
                  <a:pt x="4916508" y="0"/>
                </a:lnTo>
                <a:lnTo>
                  <a:pt x="4916508" y="2063418"/>
                </a:lnTo>
                <a:lnTo>
                  <a:pt x="0" y="2063418"/>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2A452F7F-FB28-4786-8A57-515FCE055807}"/>
              </a:ext>
            </a:extLst>
          </p:cNvPr>
          <p:cNvSpPr>
            <a:spLocks noGrp="1"/>
          </p:cNvSpPr>
          <p:nvPr>
            <p:ph type="pic" sz="quarter" idx="12"/>
          </p:nvPr>
        </p:nvSpPr>
        <p:spPr>
          <a:xfrm>
            <a:off x="890589" y="3903994"/>
            <a:ext cx="4916508" cy="2063418"/>
          </a:xfrm>
          <a:custGeom>
            <a:avLst/>
            <a:gdLst>
              <a:gd name="connsiteX0" fmla="*/ 0 w 4916508"/>
              <a:gd name="connsiteY0" fmla="*/ 0 h 2063418"/>
              <a:gd name="connsiteX1" fmla="*/ 4916508 w 4916508"/>
              <a:gd name="connsiteY1" fmla="*/ 0 h 2063418"/>
              <a:gd name="connsiteX2" fmla="*/ 4916508 w 4916508"/>
              <a:gd name="connsiteY2" fmla="*/ 2063418 h 2063418"/>
              <a:gd name="connsiteX3" fmla="*/ 0 w 4916508"/>
              <a:gd name="connsiteY3" fmla="*/ 2063418 h 2063418"/>
            </a:gdLst>
            <a:ahLst/>
            <a:cxnLst>
              <a:cxn ang="0">
                <a:pos x="connsiteX0" y="connsiteY0"/>
              </a:cxn>
              <a:cxn ang="0">
                <a:pos x="connsiteX1" y="connsiteY1"/>
              </a:cxn>
              <a:cxn ang="0">
                <a:pos x="connsiteX2" y="connsiteY2"/>
              </a:cxn>
              <a:cxn ang="0">
                <a:pos x="connsiteX3" y="connsiteY3"/>
              </a:cxn>
            </a:cxnLst>
            <a:rect l="l" t="t" r="r" b="b"/>
            <a:pathLst>
              <a:path w="4916508" h="2063418">
                <a:moveTo>
                  <a:pt x="0" y="0"/>
                </a:moveTo>
                <a:lnTo>
                  <a:pt x="4916508" y="0"/>
                </a:lnTo>
                <a:lnTo>
                  <a:pt x="4916508" y="2063418"/>
                </a:lnTo>
                <a:lnTo>
                  <a:pt x="0" y="206341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33223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1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31452A-3EA8-4C5B-8CC2-1B93BA722FF5}"/>
              </a:ext>
            </a:extLst>
          </p:cNvPr>
          <p:cNvSpPr>
            <a:spLocks noGrp="1"/>
          </p:cNvSpPr>
          <p:nvPr>
            <p:ph type="pic" sz="quarter" idx="11"/>
          </p:nvPr>
        </p:nvSpPr>
        <p:spPr>
          <a:xfrm>
            <a:off x="4572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56931D46-3C62-4B7F-97F9-A02313F04317}"/>
              </a:ext>
            </a:extLst>
          </p:cNvPr>
          <p:cNvSpPr>
            <a:spLocks noGrp="1"/>
          </p:cNvSpPr>
          <p:nvPr>
            <p:ph type="pic" sz="quarter" idx="12"/>
          </p:nvPr>
        </p:nvSpPr>
        <p:spPr>
          <a:xfrm>
            <a:off x="8382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8158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9_Full Image without Header &amp; Footer">
    <p:spTree>
      <p:nvGrpSpPr>
        <p:cNvPr id="1" name=""/>
        <p:cNvGrpSpPr/>
        <p:nvPr/>
      </p:nvGrpSpPr>
      <p:grpSpPr>
        <a:xfrm>
          <a:off x="0" y="0"/>
          <a:ext cx="0" cy="0"/>
          <a:chOff x="0" y="0"/>
          <a:chExt cx="0" cy="0"/>
        </a:xfrm>
      </p:grpSpPr>
      <p:sp>
        <p:nvSpPr>
          <p:cNvPr id="6" name="Picture Placeholder 28">
            <a:extLst>
              <a:ext uri="{FF2B5EF4-FFF2-40B4-BE49-F238E27FC236}">
                <a16:creationId xmlns:a16="http://schemas.microsoft.com/office/drawing/2014/main" id="{2054B92B-A282-4D80-9D50-ED7A4972610C}"/>
              </a:ext>
            </a:extLst>
          </p:cNvPr>
          <p:cNvSpPr>
            <a:spLocks noGrp="1"/>
          </p:cNvSpPr>
          <p:nvPr>
            <p:ph type="pic" sz="quarter" idx="14"/>
          </p:nvPr>
        </p:nvSpPr>
        <p:spPr>
          <a:xfrm>
            <a:off x="4631242" y="1959696"/>
            <a:ext cx="1242204" cy="1242204"/>
          </a:xfrm>
          <a:prstGeom prst="rect">
            <a:avLst/>
          </a:prstGeom>
        </p:spPr>
        <p:txBody>
          <a:bodyPr wrap="square">
            <a:noAutofit/>
          </a:bodyPr>
          <a:lstStyle/>
          <a:p>
            <a:endParaRPr lang="en-US"/>
          </a:p>
        </p:txBody>
      </p:sp>
      <p:sp>
        <p:nvSpPr>
          <p:cNvPr id="7" name="Picture Placeholder 27">
            <a:extLst>
              <a:ext uri="{FF2B5EF4-FFF2-40B4-BE49-F238E27FC236}">
                <a16:creationId xmlns:a16="http://schemas.microsoft.com/office/drawing/2014/main" id="{2DC563FD-A25E-4DB3-A460-833717A3D391}"/>
              </a:ext>
            </a:extLst>
          </p:cNvPr>
          <p:cNvSpPr>
            <a:spLocks noGrp="1"/>
          </p:cNvSpPr>
          <p:nvPr>
            <p:ph type="pic" sz="quarter" idx="15"/>
          </p:nvPr>
        </p:nvSpPr>
        <p:spPr>
          <a:xfrm>
            <a:off x="1071259" y="4129949"/>
            <a:ext cx="1242204" cy="1242204"/>
          </a:xfrm>
          <a:prstGeom prst="rect">
            <a:avLst/>
          </a:prstGeom>
        </p:spPr>
        <p:txBody>
          <a:bodyPr wrap="square">
            <a:noAutofit/>
          </a:bodyPr>
          <a:lstStyle/>
          <a:p>
            <a:endParaRPr lang="en-US"/>
          </a:p>
        </p:txBody>
      </p:sp>
      <p:sp>
        <p:nvSpPr>
          <p:cNvPr id="8" name="Picture Placeholder 29">
            <a:extLst>
              <a:ext uri="{FF2B5EF4-FFF2-40B4-BE49-F238E27FC236}">
                <a16:creationId xmlns:a16="http://schemas.microsoft.com/office/drawing/2014/main" id="{7BDB1B77-01D8-4C81-85A0-A89DB3157F27}"/>
              </a:ext>
            </a:extLst>
          </p:cNvPr>
          <p:cNvSpPr>
            <a:spLocks noGrp="1"/>
          </p:cNvSpPr>
          <p:nvPr>
            <p:ph type="pic" sz="quarter" idx="16"/>
          </p:nvPr>
        </p:nvSpPr>
        <p:spPr>
          <a:xfrm>
            <a:off x="4631242" y="4129949"/>
            <a:ext cx="1242204" cy="1242204"/>
          </a:xfrm>
          <a:prstGeom prst="rect">
            <a:avLst/>
          </a:prstGeom>
        </p:spPr>
        <p:txBody>
          <a:bodyPr wrap="square">
            <a:noAutofit/>
          </a:bodyPr>
          <a:lstStyle/>
          <a:p>
            <a:endParaRPr lang="en-US"/>
          </a:p>
        </p:txBody>
      </p:sp>
      <p:sp>
        <p:nvSpPr>
          <p:cNvPr id="9" name="Picture Placeholder 31">
            <a:extLst>
              <a:ext uri="{FF2B5EF4-FFF2-40B4-BE49-F238E27FC236}">
                <a16:creationId xmlns:a16="http://schemas.microsoft.com/office/drawing/2014/main" id="{98A8C974-06BF-410C-9491-A2CF6FE99156}"/>
              </a:ext>
            </a:extLst>
          </p:cNvPr>
          <p:cNvSpPr>
            <a:spLocks noGrp="1"/>
          </p:cNvSpPr>
          <p:nvPr>
            <p:ph type="pic" sz="quarter" idx="17"/>
          </p:nvPr>
        </p:nvSpPr>
        <p:spPr>
          <a:xfrm>
            <a:off x="8191225" y="1959696"/>
            <a:ext cx="1242204" cy="1242204"/>
          </a:xfrm>
          <a:prstGeom prst="rect">
            <a:avLst/>
          </a:prstGeom>
        </p:spPr>
        <p:txBody>
          <a:bodyPr wrap="square">
            <a:noAutofit/>
          </a:bodyPr>
          <a:lstStyle/>
          <a:p>
            <a:endParaRPr lang="en-US"/>
          </a:p>
        </p:txBody>
      </p:sp>
      <p:sp>
        <p:nvSpPr>
          <p:cNvPr id="10" name="Picture Placeholder 30">
            <a:extLst>
              <a:ext uri="{FF2B5EF4-FFF2-40B4-BE49-F238E27FC236}">
                <a16:creationId xmlns:a16="http://schemas.microsoft.com/office/drawing/2014/main" id="{0561ABB0-591D-4352-B70B-CC324BE9178C}"/>
              </a:ext>
            </a:extLst>
          </p:cNvPr>
          <p:cNvSpPr>
            <a:spLocks noGrp="1"/>
          </p:cNvSpPr>
          <p:nvPr>
            <p:ph type="pic" sz="quarter" idx="18"/>
          </p:nvPr>
        </p:nvSpPr>
        <p:spPr>
          <a:xfrm>
            <a:off x="8191225" y="4129949"/>
            <a:ext cx="1242204" cy="1242204"/>
          </a:xfrm>
          <a:prstGeom prst="rect">
            <a:avLst/>
          </a:prstGeom>
        </p:spPr>
        <p:txBody>
          <a:bodyPr wrap="square">
            <a:noAutofit/>
          </a:bodyPr>
          <a:lstStyle/>
          <a:p>
            <a:endParaRPr lang="en-US"/>
          </a:p>
        </p:txBody>
      </p:sp>
      <p:sp>
        <p:nvSpPr>
          <p:cNvPr id="11" name="Picture Placeholder 26">
            <a:extLst>
              <a:ext uri="{FF2B5EF4-FFF2-40B4-BE49-F238E27FC236}">
                <a16:creationId xmlns:a16="http://schemas.microsoft.com/office/drawing/2014/main" id="{205DE1D3-D7D0-44CA-BFB4-A6314503C7E5}"/>
              </a:ext>
            </a:extLst>
          </p:cNvPr>
          <p:cNvSpPr>
            <a:spLocks noGrp="1"/>
          </p:cNvSpPr>
          <p:nvPr>
            <p:ph type="pic" sz="quarter" idx="19"/>
          </p:nvPr>
        </p:nvSpPr>
        <p:spPr>
          <a:xfrm>
            <a:off x="1071259" y="1959696"/>
            <a:ext cx="1242204" cy="1242204"/>
          </a:xfrm>
          <a:prstGeom prst="rect">
            <a:avLst/>
          </a:prstGeom>
        </p:spPr>
        <p:txBody>
          <a:bodyPr wrap="square">
            <a:noAutofit/>
          </a:bodyPr>
          <a:lstStyle/>
          <a:p>
            <a:endParaRPr lang="en-US"/>
          </a:p>
        </p:txBody>
      </p:sp>
    </p:spTree>
    <p:extLst>
      <p:ext uri="{BB962C8B-B14F-4D97-AF65-F5344CB8AC3E}">
        <p14:creationId xmlns:p14="http://schemas.microsoft.com/office/powerpoint/2010/main" val="23713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0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31452A-3EA8-4C5B-8CC2-1B93BA722FF5}"/>
              </a:ext>
            </a:extLst>
          </p:cNvPr>
          <p:cNvSpPr>
            <a:spLocks noGrp="1"/>
          </p:cNvSpPr>
          <p:nvPr>
            <p:ph type="pic" sz="quarter" idx="11"/>
          </p:nvPr>
        </p:nvSpPr>
        <p:spPr>
          <a:xfrm>
            <a:off x="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56931D46-3C62-4B7F-97F9-A02313F04317}"/>
              </a:ext>
            </a:extLst>
          </p:cNvPr>
          <p:cNvSpPr>
            <a:spLocks noGrp="1"/>
          </p:cNvSpPr>
          <p:nvPr>
            <p:ph type="pic" sz="quarter" idx="12"/>
          </p:nvPr>
        </p:nvSpPr>
        <p:spPr>
          <a:xfrm>
            <a:off x="3810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3477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3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456504-E13C-4EAD-88E0-7E24FBF2C047}"/>
              </a:ext>
            </a:extLst>
          </p:cNvPr>
          <p:cNvSpPr>
            <a:spLocks noGrp="1"/>
          </p:cNvSpPr>
          <p:nvPr>
            <p:ph type="pic" sz="quarter" idx="12"/>
          </p:nvPr>
        </p:nvSpPr>
        <p:spPr>
          <a:xfrm>
            <a:off x="8699500" y="0"/>
            <a:ext cx="3492500" cy="6858000"/>
          </a:xfrm>
          <a:custGeom>
            <a:avLst/>
            <a:gdLst>
              <a:gd name="connsiteX0" fmla="*/ 0 w 3492500"/>
              <a:gd name="connsiteY0" fmla="*/ 0 h 6858000"/>
              <a:gd name="connsiteX1" fmla="*/ 3492500 w 3492500"/>
              <a:gd name="connsiteY1" fmla="*/ 0 h 6858000"/>
              <a:gd name="connsiteX2" fmla="*/ 3492500 w 3492500"/>
              <a:gd name="connsiteY2" fmla="*/ 6858000 h 6858000"/>
              <a:gd name="connsiteX3" fmla="*/ 0 w 3492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92500" h="6858000">
                <a:moveTo>
                  <a:pt x="0" y="0"/>
                </a:moveTo>
                <a:lnTo>
                  <a:pt x="3492500" y="0"/>
                </a:lnTo>
                <a:lnTo>
                  <a:pt x="34925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7277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4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456504-E13C-4EAD-88E0-7E24FBF2C047}"/>
              </a:ext>
            </a:extLst>
          </p:cNvPr>
          <p:cNvSpPr>
            <a:spLocks noGrp="1"/>
          </p:cNvSpPr>
          <p:nvPr>
            <p:ph type="pic" sz="quarter" idx="12"/>
          </p:nvPr>
        </p:nvSpPr>
        <p:spPr>
          <a:xfrm>
            <a:off x="0" y="0"/>
            <a:ext cx="3492500" cy="6858000"/>
          </a:xfrm>
          <a:custGeom>
            <a:avLst/>
            <a:gdLst>
              <a:gd name="connsiteX0" fmla="*/ 0 w 3492500"/>
              <a:gd name="connsiteY0" fmla="*/ 0 h 6858000"/>
              <a:gd name="connsiteX1" fmla="*/ 3492500 w 3492500"/>
              <a:gd name="connsiteY1" fmla="*/ 0 h 6858000"/>
              <a:gd name="connsiteX2" fmla="*/ 3492500 w 3492500"/>
              <a:gd name="connsiteY2" fmla="*/ 6858000 h 6858000"/>
              <a:gd name="connsiteX3" fmla="*/ 0 w 3492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92500" h="6858000">
                <a:moveTo>
                  <a:pt x="0" y="0"/>
                </a:moveTo>
                <a:lnTo>
                  <a:pt x="3492500" y="0"/>
                </a:lnTo>
                <a:lnTo>
                  <a:pt x="34925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85693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5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D94AC1-A740-472C-8443-75C8FC687DD7}"/>
              </a:ext>
            </a:extLst>
          </p:cNvPr>
          <p:cNvSpPr>
            <a:spLocks noGrp="1"/>
          </p:cNvSpPr>
          <p:nvPr>
            <p:ph type="pic" sz="quarter" idx="12"/>
          </p:nvPr>
        </p:nvSpPr>
        <p:spPr>
          <a:xfrm>
            <a:off x="927286" y="2387594"/>
            <a:ext cx="4825814" cy="3512731"/>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29273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7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FCE895-673C-41D1-B939-FC51D8F06AD0}"/>
              </a:ext>
            </a:extLst>
          </p:cNvPr>
          <p:cNvSpPr>
            <a:spLocks noGrp="1"/>
          </p:cNvSpPr>
          <p:nvPr>
            <p:ph type="pic" sz="quarter" idx="10"/>
          </p:nvPr>
        </p:nvSpPr>
        <p:spPr>
          <a:xfrm>
            <a:off x="0" y="0"/>
            <a:ext cx="3324225" cy="6858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485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9_Full Image without Header &amp; Footer">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B352C2D1-31C2-4DD0-8069-350FE1F4B2AC}"/>
              </a:ext>
            </a:extLst>
          </p:cNvPr>
          <p:cNvSpPr>
            <a:spLocks noGrp="1"/>
          </p:cNvSpPr>
          <p:nvPr>
            <p:ph type="pic" sz="quarter" idx="11"/>
          </p:nvPr>
        </p:nvSpPr>
        <p:spPr>
          <a:xfrm>
            <a:off x="6705600" y="1955800"/>
            <a:ext cx="5486400" cy="4902200"/>
          </a:xfrm>
          <a:custGeom>
            <a:avLst/>
            <a:gdLst>
              <a:gd name="connsiteX0" fmla="*/ 0 w 5486400"/>
              <a:gd name="connsiteY0" fmla="*/ 0 h 4902200"/>
              <a:gd name="connsiteX1" fmla="*/ 5486400 w 5486400"/>
              <a:gd name="connsiteY1" fmla="*/ 0 h 4902200"/>
              <a:gd name="connsiteX2" fmla="*/ 5486400 w 5486400"/>
              <a:gd name="connsiteY2" fmla="*/ 4902200 h 4902200"/>
              <a:gd name="connsiteX3" fmla="*/ 0 w 5486400"/>
              <a:gd name="connsiteY3" fmla="*/ 4902200 h 4902200"/>
            </a:gdLst>
            <a:ahLst/>
            <a:cxnLst>
              <a:cxn ang="0">
                <a:pos x="connsiteX0" y="connsiteY0"/>
              </a:cxn>
              <a:cxn ang="0">
                <a:pos x="connsiteX1" y="connsiteY1"/>
              </a:cxn>
              <a:cxn ang="0">
                <a:pos x="connsiteX2" y="connsiteY2"/>
              </a:cxn>
              <a:cxn ang="0">
                <a:pos x="connsiteX3" y="connsiteY3"/>
              </a:cxn>
            </a:cxnLst>
            <a:rect l="l" t="t" r="r" b="b"/>
            <a:pathLst>
              <a:path w="5486400" h="4902200">
                <a:moveTo>
                  <a:pt x="0" y="0"/>
                </a:moveTo>
                <a:lnTo>
                  <a:pt x="5486400" y="0"/>
                </a:lnTo>
                <a:lnTo>
                  <a:pt x="5486400" y="4902200"/>
                </a:lnTo>
                <a:lnTo>
                  <a:pt x="0" y="49022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860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8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07BA79A-23F0-4059-B37B-C5E8594B85F1}"/>
              </a:ext>
            </a:extLst>
          </p:cNvPr>
          <p:cNvSpPr>
            <a:spLocks noGrp="1"/>
          </p:cNvSpPr>
          <p:nvPr>
            <p:ph type="pic" sz="quarter" idx="10"/>
          </p:nvPr>
        </p:nvSpPr>
        <p:spPr>
          <a:xfrm>
            <a:off x="1208853" y="2990850"/>
            <a:ext cx="3867150" cy="3867150"/>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03095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9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6D2FEB-F35C-4559-85F4-0C432F6ECE1A}"/>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32111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28328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0_Full Image without Header &amp; Footer">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561F7DE-A444-4C77-AF3A-DD5D3965391B}"/>
              </a:ext>
            </a:extLst>
          </p:cNvPr>
          <p:cNvSpPr>
            <a:spLocks noGrp="1"/>
          </p:cNvSpPr>
          <p:nvPr>
            <p:ph type="pic" sz="quarter" idx="14"/>
          </p:nvPr>
        </p:nvSpPr>
        <p:spPr>
          <a:xfrm>
            <a:off x="7300854" y="3874998"/>
            <a:ext cx="4103745" cy="2030472"/>
          </a:xfrm>
          <a:custGeom>
            <a:avLst/>
            <a:gdLst>
              <a:gd name="connsiteX0" fmla="*/ 0 w 4103745"/>
              <a:gd name="connsiteY0" fmla="*/ 0 h 2030472"/>
              <a:gd name="connsiteX1" fmla="*/ 4103745 w 4103745"/>
              <a:gd name="connsiteY1" fmla="*/ 0 h 2030472"/>
              <a:gd name="connsiteX2" fmla="*/ 4103745 w 4103745"/>
              <a:gd name="connsiteY2" fmla="*/ 2030472 h 2030472"/>
              <a:gd name="connsiteX3" fmla="*/ 0 w 4103745"/>
              <a:gd name="connsiteY3" fmla="*/ 2030472 h 2030472"/>
            </a:gdLst>
            <a:ahLst/>
            <a:cxnLst>
              <a:cxn ang="0">
                <a:pos x="connsiteX0" y="connsiteY0"/>
              </a:cxn>
              <a:cxn ang="0">
                <a:pos x="connsiteX1" y="connsiteY1"/>
              </a:cxn>
              <a:cxn ang="0">
                <a:pos x="connsiteX2" y="connsiteY2"/>
              </a:cxn>
              <a:cxn ang="0">
                <a:pos x="connsiteX3" y="connsiteY3"/>
              </a:cxn>
            </a:cxnLst>
            <a:rect l="l" t="t" r="r" b="b"/>
            <a:pathLst>
              <a:path w="4103745" h="2030472">
                <a:moveTo>
                  <a:pt x="0" y="0"/>
                </a:moveTo>
                <a:lnTo>
                  <a:pt x="4103745" y="0"/>
                </a:lnTo>
                <a:lnTo>
                  <a:pt x="4103745" y="2030472"/>
                </a:lnTo>
                <a:lnTo>
                  <a:pt x="0" y="2030472"/>
                </a:lnTo>
                <a:close/>
              </a:path>
            </a:pathLst>
          </a:custGeom>
        </p:spPr>
        <p:txBody>
          <a:bodyPr wrap="square" anchor="ctr">
            <a:noAutofit/>
          </a:bodyPr>
          <a:lstStyle>
            <a:lvl1pPr marL="0" indent="0" algn="ctr">
              <a:buNone/>
              <a:defRPr sz="1200"/>
            </a:lvl1pPr>
          </a:lstStyle>
          <a:p>
            <a:endParaRPr lang="en-US"/>
          </a:p>
        </p:txBody>
      </p:sp>
      <p:sp>
        <p:nvSpPr>
          <p:cNvPr id="4" name="Picture Placeholder 14">
            <a:extLst>
              <a:ext uri="{FF2B5EF4-FFF2-40B4-BE49-F238E27FC236}">
                <a16:creationId xmlns:a16="http://schemas.microsoft.com/office/drawing/2014/main" id="{466579F6-1CF5-495F-96E1-5B3EADDF0BEA}"/>
              </a:ext>
            </a:extLst>
          </p:cNvPr>
          <p:cNvSpPr>
            <a:spLocks noGrp="1"/>
          </p:cNvSpPr>
          <p:nvPr>
            <p:ph type="pic" sz="quarter" idx="13"/>
          </p:nvPr>
        </p:nvSpPr>
        <p:spPr>
          <a:xfrm>
            <a:off x="1042930" y="1844526"/>
            <a:ext cx="2030472" cy="2030472"/>
          </a:xfrm>
          <a:custGeom>
            <a:avLst/>
            <a:gdLst>
              <a:gd name="connsiteX0" fmla="*/ 0 w 2030472"/>
              <a:gd name="connsiteY0" fmla="*/ 0 h 2030472"/>
              <a:gd name="connsiteX1" fmla="*/ 2030472 w 2030472"/>
              <a:gd name="connsiteY1" fmla="*/ 0 h 2030472"/>
              <a:gd name="connsiteX2" fmla="*/ 2030472 w 2030472"/>
              <a:gd name="connsiteY2" fmla="*/ 2030472 h 2030472"/>
              <a:gd name="connsiteX3" fmla="*/ 0 w 2030472"/>
              <a:gd name="connsiteY3" fmla="*/ 2030472 h 2030472"/>
            </a:gdLst>
            <a:ahLst/>
            <a:cxnLst>
              <a:cxn ang="0">
                <a:pos x="connsiteX0" y="connsiteY0"/>
              </a:cxn>
              <a:cxn ang="0">
                <a:pos x="connsiteX1" y="connsiteY1"/>
              </a:cxn>
              <a:cxn ang="0">
                <a:pos x="connsiteX2" y="connsiteY2"/>
              </a:cxn>
              <a:cxn ang="0">
                <a:pos x="connsiteX3" y="connsiteY3"/>
              </a:cxn>
            </a:cxnLst>
            <a:rect l="l" t="t" r="r" b="b"/>
            <a:pathLst>
              <a:path w="2030472" h="2030472">
                <a:moveTo>
                  <a:pt x="0" y="0"/>
                </a:moveTo>
                <a:lnTo>
                  <a:pt x="2030472" y="0"/>
                </a:lnTo>
                <a:lnTo>
                  <a:pt x="2030472" y="2030472"/>
                </a:lnTo>
                <a:lnTo>
                  <a:pt x="0" y="203047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142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6_Full Image without Header &amp; Footer">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9F52AC60-0FFA-4A17-9008-3972B85667AA}"/>
              </a:ext>
            </a:extLst>
          </p:cNvPr>
          <p:cNvSpPr>
            <a:spLocks noGrp="1"/>
          </p:cNvSpPr>
          <p:nvPr>
            <p:ph type="pic" sz="quarter" idx="11"/>
          </p:nvPr>
        </p:nvSpPr>
        <p:spPr>
          <a:xfrm>
            <a:off x="5010149" y="1785006"/>
            <a:ext cx="2371725" cy="1962150"/>
          </a:xfrm>
          <a:custGeom>
            <a:avLst/>
            <a:gdLst>
              <a:gd name="connsiteX0" fmla="*/ 0 w 2371725"/>
              <a:gd name="connsiteY0" fmla="*/ 0 h 1962150"/>
              <a:gd name="connsiteX1" fmla="*/ 2371725 w 2371725"/>
              <a:gd name="connsiteY1" fmla="*/ 0 h 1962150"/>
              <a:gd name="connsiteX2" fmla="*/ 2371725 w 2371725"/>
              <a:gd name="connsiteY2" fmla="*/ 1962150 h 1962150"/>
              <a:gd name="connsiteX3" fmla="*/ 0 w 2371725"/>
              <a:gd name="connsiteY3" fmla="*/ 1962150 h 1962150"/>
            </a:gdLst>
            <a:ahLst/>
            <a:cxnLst>
              <a:cxn ang="0">
                <a:pos x="connsiteX0" y="connsiteY0"/>
              </a:cxn>
              <a:cxn ang="0">
                <a:pos x="connsiteX1" y="connsiteY1"/>
              </a:cxn>
              <a:cxn ang="0">
                <a:pos x="connsiteX2" y="connsiteY2"/>
              </a:cxn>
              <a:cxn ang="0">
                <a:pos x="connsiteX3" y="connsiteY3"/>
              </a:cxn>
            </a:cxnLst>
            <a:rect l="l" t="t" r="r" b="b"/>
            <a:pathLst>
              <a:path w="2371725" h="1962150">
                <a:moveTo>
                  <a:pt x="0" y="0"/>
                </a:moveTo>
                <a:lnTo>
                  <a:pt x="2371725" y="0"/>
                </a:lnTo>
                <a:lnTo>
                  <a:pt x="2371725" y="1962150"/>
                </a:lnTo>
                <a:lnTo>
                  <a:pt x="0" y="196215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4143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1_Full Image without Header &amp; Footer">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FD513958-A672-4658-8127-9CE96354429C}"/>
              </a:ext>
            </a:extLst>
          </p:cNvPr>
          <p:cNvSpPr>
            <a:spLocks noGrp="1"/>
          </p:cNvSpPr>
          <p:nvPr>
            <p:ph type="pic" sz="quarter" idx="14"/>
          </p:nvPr>
        </p:nvSpPr>
        <p:spPr>
          <a:xfrm>
            <a:off x="5511800" y="1689100"/>
            <a:ext cx="4533900" cy="2552700"/>
          </a:xfrm>
          <a:custGeom>
            <a:avLst/>
            <a:gdLst>
              <a:gd name="connsiteX0" fmla="*/ 0 w 4533900"/>
              <a:gd name="connsiteY0" fmla="*/ 0 h 2552700"/>
              <a:gd name="connsiteX1" fmla="*/ 4533900 w 4533900"/>
              <a:gd name="connsiteY1" fmla="*/ 0 h 2552700"/>
              <a:gd name="connsiteX2" fmla="*/ 4533900 w 4533900"/>
              <a:gd name="connsiteY2" fmla="*/ 2552700 h 2552700"/>
              <a:gd name="connsiteX3" fmla="*/ 0 w 45339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4533900" h="2552700">
                <a:moveTo>
                  <a:pt x="0" y="0"/>
                </a:moveTo>
                <a:lnTo>
                  <a:pt x="4533900" y="0"/>
                </a:lnTo>
                <a:lnTo>
                  <a:pt x="4533900" y="2552700"/>
                </a:lnTo>
                <a:lnTo>
                  <a:pt x="0" y="2552700"/>
                </a:lnTo>
                <a:close/>
              </a:path>
            </a:pathLst>
          </a:custGeom>
        </p:spPr>
        <p:txBody>
          <a:bodyPr wrap="square" anchor="ctr">
            <a:noAutofit/>
          </a:bodyPr>
          <a:lstStyle>
            <a:lvl1pPr marL="0" indent="0" algn="ctr">
              <a:buNone/>
              <a:defRPr sz="1200"/>
            </a:lvl1pPr>
          </a:lstStyle>
          <a:p>
            <a:endParaRPr lang="en-US"/>
          </a:p>
        </p:txBody>
      </p:sp>
      <p:sp>
        <p:nvSpPr>
          <p:cNvPr id="6" name="Picture Placeholder 13">
            <a:extLst>
              <a:ext uri="{FF2B5EF4-FFF2-40B4-BE49-F238E27FC236}">
                <a16:creationId xmlns:a16="http://schemas.microsoft.com/office/drawing/2014/main" id="{CB180497-7E06-46B2-8E7D-2A099AEE2A4E}"/>
              </a:ext>
            </a:extLst>
          </p:cNvPr>
          <p:cNvSpPr>
            <a:spLocks noGrp="1"/>
          </p:cNvSpPr>
          <p:nvPr>
            <p:ph type="pic" sz="quarter" idx="13"/>
          </p:nvPr>
        </p:nvSpPr>
        <p:spPr>
          <a:xfrm>
            <a:off x="3784600" y="4241800"/>
            <a:ext cx="1727200" cy="1727200"/>
          </a:xfrm>
          <a:custGeom>
            <a:avLst/>
            <a:gdLst>
              <a:gd name="connsiteX0" fmla="*/ 0 w 1727200"/>
              <a:gd name="connsiteY0" fmla="*/ 0 h 1727200"/>
              <a:gd name="connsiteX1" fmla="*/ 1727200 w 1727200"/>
              <a:gd name="connsiteY1" fmla="*/ 0 h 1727200"/>
              <a:gd name="connsiteX2" fmla="*/ 1727200 w 1727200"/>
              <a:gd name="connsiteY2" fmla="*/ 1727200 h 1727200"/>
              <a:gd name="connsiteX3" fmla="*/ 0 w 1727200"/>
              <a:gd name="connsiteY3" fmla="*/ 1727200 h 1727200"/>
            </a:gdLst>
            <a:ahLst/>
            <a:cxnLst>
              <a:cxn ang="0">
                <a:pos x="connsiteX0" y="connsiteY0"/>
              </a:cxn>
              <a:cxn ang="0">
                <a:pos x="connsiteX1" y="connsiteY1"/>
              </a:cxn>
              <a:cxn ang="0">
                <a:pos x="connsiteX2" y="connsiteY2"/>
              </a:cxn>
              <a:cxn ang="0">
                <a:pos x="connsiteX3" y="connsiteY3"/>
              </a:cxn>
            </a:cxnLst>
            <a:rect l="l" t="t" r="r" b="b"/>
            <a:pathLst>
              <a:path w="1727200" h="1727200">
                <a:moveTo>
                  <a:pt x="0" y="0"/>
                </a:moveTo>
                <a:lnTo>
                  <a:pt x="1727200" y="0"/>
                </a:lnTo>
                <a:lnTo>
                  <a:pt x="1727200" y="1727200"/>
                </a:lnTo>
                <a:lnTo>
                  <a:pt x="0" y="17272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935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1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9409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4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E9EA50-0A7A-42F2-8223-034A8707CCE2}"/>
              </a:ext>
            </a:extLst>
          </p:cNvPr>
          <p:cNvSpPr>
            <a:spLocks noGrp="1"/>
          </p:cNvSpPr>
          <p:nvPr>
            <p:ph type="pic" sz="quarter" idx="10"/>
          </p:nvPr>
        </p:nvSpPr>
        <p:spPr>
          <a:xfrm>
            <a:off x="4610100" y="2895600"/>
            <a:ext cx="7581900" cy="3962400"/>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6530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2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890588" y="890587"/>
            <a:ext cx="4813526" cy="272346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15707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5_Full Image without Header &amp; Foo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566F26-125F-4C71-8ED5-8ADFB32FBE78}"/>
              </a:ext>
            </a:extLst>
          </p:cNvPr>
          <p:cNvSpPr>
            <a:spLocks noGrp="1"/>
          </p:cNvSpPr>
          <p:nvPr>
            <p:ph type="pic" sz="quarter" idx="11"/>
          </p:nvPr>
        </p:nvSpPr>
        <p:spPr>
          <a:xfrm>
            <a:off x="8388059"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1A7E523E-5804-4D2C-ACA0-C94E2C5AC1FF}"/>
              </a:ext>
            </a:extLst>
          </p:cNvPr>
          <p:cNvSpPr>
            <a:spLocks noGrp="1"/>
          </p:cNvSpPr>
          <p:nvPr>
            <p:ph type="pic" sz="quarter" idx="10"/>
          </p:nvPr>
        </p:nvSpPr>
        <p:spPr>
          <a:xfrm>
            <a:off x="6262415"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8411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3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AA734E-1ADB-4501-A56E-44AA4C95F083}"/>
              </a:ext>
            </a:extLst>
          </p:cNvPr>
          <p:cNvSpPr>
            <a:spLocks noGrp="1"/>
          </p:cNvSpPr>
          <p:nvPr>
            <p:ph type="pic" sz="quarter" idx="10"/>
          </p:nvPr>
        </p:nvSpPr>
        <p:spPr>
          <a:xfrm>
            <a:off x="1364341" y="1015999"/>
            <a:ext cx="3570516" cy="3570516"/>
          </a:xfrm>
          <a:custGeom>
            <a:avLst/>
            <a:gdLst>
              <a:gd name="connsiteX0" fmla="*/ 1785258 w 3570516"/>
              <a:gd name="connsiteY0" fmla="*/ 0 h 3570516"/>
              <a:gd name="connsiteX1" fmla="*/ 3570516 w 3570516"/>
              <a:gd name="connsiteY1" fmla="*/ 1785258 h 3570516"/>
              <a:gd name="connsiteX2" fmla="*/ 1785258 w 3570516"/>
              <a:gd name="connsiteY2" fmla="*/ 3570516 h 3570516"/>
              <a:gd name="connsiteX3" fmla="*/ 0 w 3570516"/>
              <a:gd name="connsiteY3" fmla="*/ 1785258 h 3570516"/>
              <a:gd name="connsiteX4" fmla="*/ 1785258 w 3570516"/>
              <a:gd name="connsiteY4" fmla="*/ 0 h 3570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516" h="3570516">
                <a:moveTo>
                  <a:pt x="1785258" y="0"/>
                </a:moveTo>
                <a:cubicBezTo>
                  <a:pt x="2771229" y="0"/>
                  <a:pt x="3570516" y="799287"/>
                  <a:pt x="3570516" y="1785258"/>
                </a:cubicBezTo>
                <a:cubicBezTo>
                  <a:pt x="3570516" y="2771229"/>
                  <a:pt x="2771229" y="3570516"/>
                  <a:pt x="1785258" y="3570516"/>
                </a:cubicBezTo>
                <a:cubicBezTo>
                  <a:pt x="799287" y="3570516"/>
                  <a:pt x="0" y="2771229"/>
                  <a:pt x="0" y="1785258"/>
                </a:cubicBezTo>
                <a:cubicBezTo>
                  <a:pt x="0" y="799287"/>
                  <a:pt x="799287" y="0"/>
                  <a:pt x="1785258"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2222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0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A97822E-8EB2-4D20-851E-B4DCC017E4E9}"/>
              </a:ext>
            </a:extLst>
          </p:cNvPr>
          <p:cNvSpPr>
            <a:spLocks noGrp="1"/>
          </p:cNvSpPr>
          <p:nvPr>
            <p:ph type="pic" sz="quarter" idx="10"/>
          </p:nvPr>
        </p:nvSpPr>
        <p:spPr>
          <a:xfrm>
            <a:off x="6096000" y="890587"/>
            <a:ext cx="2495550" cy="5076825"/>
          </a:xfrm>
          <a:custGeom>
            <a:avLst/>
            <a:gdLst>
              <a:gd name="connsiteX0" fmla="*/ 0 w 6096000"/>
              <a:gd name="connsiteY0" fmla="*/ 0 h 3835400"/>
              <a:gd name="connsiteX1" fmla="*/ 6096000 w 6096000"/>
              <a:gd name="connsiteY1" fmla="*/ 0 h 3835400"/>
              <a:gd name="connsiteX2" fmla="*/ 6096000 w 6096000"/>
              <a:gd name="connsiteY2" fmla="*/ 3835400 h 3835400"/>
              <a:gd name="connsiteX3" fmla="*/ 0 w 6096000"/>
              <a:gd name="connsiteY3" fmla="*/ 3835400 h 3835400"/>
            </a:gdLst>
            <a:ahLst/>
            <a:cxnLst>
              <a:cxn ang="0">
                <a:pos x="connsiteX0" y="connsiteY0"/>
              </a:cxn>
              <a:cxn ang="0">
                <a:pos x="connsiteX1" y="connsiteY1"/>
              </a:cxn>
              <a:cxn ang="0">
                <a:pos x="connsiteX2" y="connsiteY2"/>
              </a:cxn>
              <a:cxn ang="0">
                <a:pos x="connsiteX3" y="connsiteY3"/>
              </a:cxn>
            </a:cxnLst>
            <a:rect l="l" t="t" r="r" b="b"/>
            <a:pathLst>
              <a:path w="6096000" h="3835400">
                <a:moveTo>
                  <a:pt x="0" y="0"/>
                </a:moveTo>
                <a:lnTo>
                  <a:pt x="6096000" y="0"/>
                </a:lnTo>
                <a:lnTo>
                  <a:pt x="6096000" y="3835400"/>
                </a:lnTo>
                <a:lnTo>
                  <a:pt x="0" y="3835400"/>
                </a:lnTo>
                <a:close/>
              </a:path>
            </a:pathLst>
          </a:custGeom>
        </p:spPr>
        <p:txBody>
          <a:bodyPr wrap="square" anchor="ctr">
            <a:noAutofit/>
          </a:bodyPr>
          <a:lstStyle>
            <a:lvl1pPr marL="0" indent="0" algn="ctr">
              <a:buNone/>
              <a:defRPr sz="1200"/>
            </a:lvl1pPr>
          </a:lstStyle>
          <a:p>
            <a:endParaRPr lang="en-US"/>
          </a:p>
        </p:txBody>
      </p:sp>
      <p:sp>
        <p:nvSpPr>
          <p:cNvPr id="7" name="Picture Placeholder 6">
            <a:extLst>
              <a:ext uri="{FF2B5EF4-FFF2-40B4-BE49-F238E27FC236}">
                <a16:creationId xmlns:a16="http://schemas.microsoft.com/office/drawing/2014/main" id="{E75A81F3-E4C7-4FC5-9514-20BA76EC60BC}"/>
              </a:ext>
            </a:extLst>
          </p:cNvPr>
          <p:cNvSpPr>
            <a:spLocks noGrp="1"/>
          </p:cNvSpPr>
          <p:nvPr>
            <p:ph type="pic" sz="quarter" idx="11"/>
          </p:nvPr>
        </p:nvSpPr>
        <p:spPr>
          <a:xfrm>
            <a:off x="8809831" y="890586"/>
            <a:ext cx="2495550" cy="5076825"/>
          </a:xfrm>
          <a:custGeom>
            <a:avLst/>
            <a:gdLst>
              <a:gd name="connsiteX0" fmla="*/ 0 w 6096000"/>
              <a:gd name="connsiteY0" fmla="*/ 0 h 3835400"/>
              <a:gd name="connsiteX1" fmla="*/ 6096000 w 6096000"/>
              <a:gd name="connsiteY1" fmla="*/ 0 h 3835400"/>
              <a:gd name="connsiteX2" fmla="*/ 6096000 w 6096000"/>
              <a:gd name="connsiteY2" fmla="*/ 3835400 h 3835400"/>
              <a:gd name="connsiteX3" fmla="*/ 0 w 6096000"/>
              <a:gd name="connsiteY3" fmla="*/ 3835400 h 3835400"/>
            </a:gdLst>
            <a:ahLst/>
            <a:cxnLst>
              <a:cxn ang="0">
                <a:pos x="connsiteX0" y="connsiteY0"/>
              </a:cxn>
              <a:cxn ang="0">
                <a:pos x="connsiteX1" y="connsiteY1"/>
              </a:cxn>
              <a:cxn ang="0">
                <a:pos x="connsiteX2" y="connsiteY2"/>
              </a:cxn>
              <a:cxn ang="0">
                <a:pos x="connsiteX3" y="connsiteY3"/>
              </a:cxn>
            </a:cxnLst>
            <a:rect l="l" t="t" r="r" b="b"/>
            <a:pathLst>
              <a:path w="6096000" h="3835400">
                <a:moveTo>
                  <a:pt x="0" y="0"/>
                </a:moveTo>
                <a:lnTo>
                  <a:pt x="6096000" y="0"/>
                </a:lnTo>
                <a:lnTo>
                  <a:pt x="6096000" y="3835400"/>
                </a:lnTo>
                <a:lnTo>
                  <a:pt x="0" y="3835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37168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0_Full Image without Header &amp;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ED7790-2E10-4F75-8F7E-B736EDB1C7E2}"/>
              </a:ext>
            </a:extLst>
          </p:cNvPr>
          <p:cNvSpPr>
            <a:spLocks noGrp="1"/>
          </p:cNvSpPr>
          <p:nvPr>
            <p:ph type="pic" sz="quarter" idx="10"/>
          </p:nvPr>
        </p:nvSpPr>
        <p:spPr>
          <a:xfrm>
            <a:off x="890588" y="890586"/>
            <a:ext cx="2174207" cy="2174207"/>
          </a:xfrm>
          <a:custGeom>
            <a:avLst/>
            <a:gdLst>
              <a:gd name="connsiteX0" fmla="*/ 0 w 2174207"/>
              <a:gd name="connsiteY0" fmla="*/ 0 h 2174207"/>
              <a:gd name="connsiteX1" fmla="*/ 2174207 w 2174207"/>
              <a:gd name="connsiteY1" fmla="*/ 0 h 2174207"/>
              <a:gd name="connsiteX2" fmla="*/ 2174207 w 2174207"/>
              <a:gd name="connsiteY2" fmla="*/ 2174207 h 2174207"/>
              <a:gd name="connsiteX3" fmla="*/ 0 w 2174207"/>
              <a:gd name="connsiteY3" fmla="*/ 2174207 h 2174207"/>
            </a:gdLst>
            <a:ahLst/>
            <a:cxnLst>
              <a:cxn ang="0">
                <a:pos x="connsiteX0" y="connsiteY0"/>
              </a:cxn>
              <a:cxn ang="0">
                <a:pos x="connsiteX1" y="connsiteY1"/>
              </a:cxn>
              <a:cxn ang="0">
                <a:pos x="connsiteX2" y="connsiteY2"/>
              </a:cxn>
              <a:cxn ang="0">
                <a:pos x="connsiteX3" y="connsiteY3"/>
              </a:cxn>
            </a:cxnLst>
            <a:rect l="l" t="t" r="r" b="b"/>
            <a:pathLst>
              <a:path w="2174207" h="2174207">
                <a:moveTo>
                  <a:pt x="0" y="0"/>
                </a:moveTo>
                <a:lnTo>
                  <a:pt x="2174207" y="0"/>
                </a:lnTo>
                <a:lnTo>
                  <a:pt x="2174207" y="2174207"/>
                </a:lnTo>
                <a:lnTo>
                  <a:pt x="0" y="2174207"/>
                </a:ln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A63B5C7B-2729-4E55-A8A7-E0691B5B4679}"/>
              </a:ext>
            </a:extLst>
          </p:cNvPr>
          <p:cNvSpPr>
            <a:spLocks noGrp="1"/>
          </p:cNvSpPr>
          <p:nvPr>
            <p:ph type="pic" sz="quarter" idx="12"/>
          </p:nvPr>
        </p:nvSpPr>
        <p:spPr>
          <a:xfrm>
            <a:off x="3188369" y="890586"/>
            <a:ext cx="2174207" cy="2174207"/>
          </a:xfrm>
          <a:custGeom>
            <a:avLst/>
            <a:gdLst>
              <a:gd name="connsiteX0" fmla="*/ 0 w 2174207"/>
              <a:gd name="connsiteY0" fmla="*/ 0 h 2174207"/>
              <a:gd name="connsiteX1" fmla="*/ 2174207 w 2174207"/>
              <a:gd name="connsiteY1" fmla="*/ 0 h 2174207"/>
              <a:gd name="connsiteX2" fmla="*/ 2174207 w 2174207"/>
              <a:gd name="connsiteY2" fmla="*/ 2174207 h 2174207"/>
              <a:gd name="connsiteX3" fmla="*/ 0 w 2174207"/>
              <a:gd name="connsiteY3" fmla="*/ 2174207 h 2174207"/>
            </a:gdLst>
            <a:ahLst/>
            <a:cxnLst>
              <a:cxn ang="0">
                <a:pos x="connsiteX0" y="connsiteY0"/>
              </a:cxn>
              <a:cxn ang="0">
                <a:pos x="connsiteX1" y="connsiteY1"/>
              </a:cxn>
              <a:cxn ang="0">
                <a:pos x="connsiteX2" y="connsiteY2"/>
              </a:cxn>
              <a:cxn ang="0">
                <a:pos x="connsiteX3" y="connsiteY3"/>
              </a:cxn>
            </a:cxnLst>
            <a:rect l="l" t="t" r="r" b="b"/>
            <a:pathLst>
              <a:path w="2174207" h="2174207">
                <a:moveTo>
                  <a:pt x="0" y="0"/>
                </a:moveTo>
                <a:lnTo>
                  <a:pt x="2174207" y="0"/>
                </a:lnTo>
                <a:lnTo>
                  <a:pt x="2174207" y="2174207"/>
                </a:lnTo>
                <a:lnTo>
                  <a:pt x="0" y="2174207"/>
                </a:lnTo>
                <a:close/>
              </a:path>
            </a:pathLst>
          </a:custGeom>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7F5E9E1E-F402-44B3-A430-560BC8BDAF24}"/>
              </a:ext>
            </a:extLst>
          </p:cNvPr>
          <p:cNvSpPr>
            <a:spLocks noGrp="1"/>
          </p:cNvSpPr>
          <p:nvPr>
            <p:ph type="pic" sz="quarter" idx="11"/>
          </p:nvPr>
        </p:nvSpPr>
        <p:spPr>
          <a:xfrm>
            <a:off x="7248725" y="3657600"/>
            <a:ext cx="4052688" cy="2309812"/>
          </a:xfrm>
          <a:custGeom>
            <a:avLst/>
            <a:gdLst>
              <a:gd name="connsiteX0" fmla="*/ 0 w 4052688"/>
              <a:gd name="connsiteY0" fmla="*/ 0 h 2309812"/>
              <a:gd name="connsiteX1" fmla="*/ 4052688 w 4052688"/>
              <a:gd name="connsiteY1" fmla="*/ 0 h 2309812"/>
              <a:gd name="connsiteX2" fmla="*/ 4052688 w 4052688"/>
              <a:gd name="connsiteY2" fmla="*/ 2309812 h 2309812"/>
              <a:gd name="connsiteX3" fmla="*/ 0 w 4052688"/>
              <a:gd name="connsiteY3" fmla="*/ 2309812 h 2309812"/>
            </a:gdLst>
            <a:ahLst/>
            <a:cxnLst>
              <a:cxn ang="0">
                <a:pos x="connsiteX0" y="connsiteY0"/>
              </a:cxn>
              <a:cxn ang="0">
                <a:pos x="connsiteX1" y="connsiteY1"/>
              </a:cxn>
              <a:cxn ang="0">
                <a:pos x="connsiteX2" y="connsiteY2"/>
              </a:cxn>
              <a:cxn ang="0">
                <a:pos x="connsiteX3" y="connsiteY3"/>
              </a:cxn>
            </a:cxnLst>
            <a:rect l="l" t="t" r="r" b="b"/>
            <a:pathLst>
              <a:path w="4052688" h="2309812">
                <a:moveTo>
                  <a:pt x="0" y="0"/>
                </a:moveTo>
                <a:lnTo>
                  <a:pt x="4052688" y="0"/>
                </a:lnTo>
                <a:lnTo>
                  <a:pt x="4052688" y="2309812"/>
                </a:lnTo>
                <a:lnTo>
                  <a:pt x="0" y="230981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55565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1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EBA0C2-2F44-451E-9398-3C003696D0E0}"/>
              </a:ext>
            </a:extLst>
          </p:cNvPr>
          <p:cNvSpPr>
            <a:spLocks noGrp="1"/>
          </p:cNvSpPr>
          <p:nvPr>
            <p:ph type="pic" sz="quarter" idx="12"/>
          </p:nvPr>
        </p:nvSpPr>
        <p:spPr>
          <a:xfrm>
            <a:off x="890588" y="890588"/>
            <a:ext cx="6206498" cy="3983417"/>
          </a:xfrm>
          <a:custGeom>
            <a:avLst/>
            <a:gdLst>
              <a:gd name="connsiteX0" fmla="*/ 0 w 6206498"/>
              <a:gd name="connsiteY0" fmla="*/ 0 h 3983417"/>
              <a:gd name="connsiteX1" fmla="*/ 6206498 w 6206498"/>
              <a:gd name="connsiteY1" fmla="*/ 0 h 3983417"/>
              <a:gd name="connsiteX2" fmla="*/ 6206498 w 6206498"/>
              <a:gd name="connsiteY2" fmla="*/ 3983417 h 3983417"/>
              <a:gd name="connsiteX3" fmla="*/ 0 w 6206498"/>
              <a:gd name="connsiteY3" fmla="*/ 3983417 h 3983417"/>
            </a:gdLst>
            <a:ahLst/>
            <a:cxnLst>
              <a:cxn ang="0">
                <a:pos x="connsiteX0" y="connsiteY0"/>
              </a:cxn>
              <a:cxn ang="0">
                <a:pos x="connsiteX1" y="connsiteY1"/>
              </a:cxn>
              <a:cxn ang="0">
                <a:pos x="connsiteX2" y="connsiteY2"/>
              </a:cxn>
              <a:cxn ang="0">
                <a:pos x="connsiteX3" y="connsiteY3"/>
              </a:cxn>
            </a:cxnLst>
            <a:rect l="l" t="t" r="r" b="b"/>
            <a:pathLst>
              <a:path w="6206498" h="3983417">
                <a:moveTo>
                  <a:pt x="0" y="0"/>
                </a:moveTo>
                <a:lnTo>
                  <a:pt x="6206498" y="0"/>
                </a:lnTo>
                <a:lnTo>
                  <a:pt x="6206498" y="3983417"/>
                </a:lnTo>
                <a:lnTo>
                  <a:pt x="0" y="3983417"/>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578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0B2CA4-3C0A-4616-9CB0-F8F97D750A43}"/>
              </a:ext>
            </a:extLst>
          </p:cNvPr>
          <p:cNvSpPr>
            <a:spLocks noGrp="1"/>
          </p:cNvSpPr>
          <p:nvPr>
            <p:ph type="pic" sz="quarter" idx="12"/>
          </p:nvPr>
        </p:nvSpPr>
        <p:spPr>
          <a:xfrm>
            <a:off x="0" y="1866900"/>
            <a:ext cx="7823200" cy="4991100"/>
          </a:xfrm>
          <a:custGeom>
            <a:avLst/>
            <a:gdLst>
              <a:gd name="connsiteX0" fmla="*/ 0 w 7823200"/>
              <a:gd name="connsiteY0" fmla="*/ 0 h 4991100"/>
              <a:gd name="connsiteX1" fmla="*/ 7823200 w 7823200"/>
              <a:gd name="connsiteY1" fmla="*/ 0 h 4991100"/>
              <a:gd name="connsiteX2" fmla="*/ 7823200 w 7823200"/>
              <a:gd name="connsiteY2" fmla="*/ 4991100 h 4991100"/>
              <a:gd name="connsiteX3" fmla="*/ 0 w 7823200"/>
              <a:gd name="connsiteY3" fmla="*/ 4991100 h 4991100"/>
            </a:gdLst>
            <a:ahLst/>
            <a:cxnLst>
              <a:cxn ang="0">
                <a:pos x="connsiteX0" y="connsiteY0"/>
              </a:cxn>
              <a:cxn ang="0">
                <a:pos x="connsiteX1" y="connsiteY1"/>
              </a:cxn>
              <a:cxn ang="0">
                <a:pos x="connsiteX2" y="connsiteY2"/>
              </a:cxn>
              <a:cxn ang="0">
                <a:pos x="connsiteX3" y="connsiteY3"/>
              </a:cxn>
            </a:cxnLst>
            <a:rect l="l" t="t" r="r" b="b"/>
            <a:pathLst>
              <a:path w="7823200" h="4991100">
                <a:moveTo>
                  <a:pt x="0" y="0"/>
                </a:moveTo>
                <a:lnTo>
                  <a:pt x="7823200" y="0"/>
                </a:lnTo>
                <a:lnTo>
                  <a:pt x="7823200" y="4991100"/>
                </a:lnTo>
                <a:lnTo>
                  <a:pt x="0" y="49911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4711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2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CEA5A9A-4EBA-4F53-B6B7-D7BAA3C0FAAA}"/>
              </a:ext>
            </a:extLst>
          </p:cNvPr>
          <p:cNvSpPr>
            <a:spLocks noGrp="1"/>
          </p:cNvSpPr>
          <p:nvPr>
            <p:ph type="pic" sz="quarter" idx="11"/>
          </p:nvPr>
        </p:nvSpPr>
        <p:spPr>
          <a:xfrm>
            <a:off x="890589" y="1740037"/>
            <a:ext cx="4916508" cy="2063418"/>
          </a:xfrm>
          <a:custGeom>
            <a:avLst/>
            <a:gdLst>
              <a:gd name="connsiteX0" fmla="*/ 0 w 4916508"/>
              <a:gd name="connsiteY0" fmla="*/ 0 h 2063418"/>
              <a:gd name="connsiteX1" fmla="*/ 4916508 w 4916508"/>
              <a:gd name="connsiteY1" fmla="*/ 0 h 2063418"/>
              <a:gd name="connsiteX2" fmla="*/ 4916508 w 4916508"/>
              <a:gd name="connsiteY2" fmla="*/ 2063418 h 2063418"/>
              <a:gd name="connsiteX3" fmla="*/ 0 w 4916508"/>
              <a:gd name="connsiteY3" fmla="*/ 2063418 h 2063418"/>
            </a:gdLst>
            <a:ahLst/>
            <a:cxnLst>
              <a:cxn ang="0">
                <a:pos x="connsiteX0" y="connsiteY0"/>
              </a:cxn>
              <a:cxn ang="0">
                <a:pos x="connsiteX1" y="connsiteY1"/>
              </a:cxn>
              <a:cxn ang="0">
                <a:pos x="connsiteX2" y="connsiteY2"/>
              </a:cxn>
              <a:cxn ang="0">
                <a:pos x="connsiteX3" y="connsiteY3"/>
              </a:cxn>
            </a:cxnLst>
            <a:rect l="l" t="t" r="r" b="b"/>
            <a:pathLst>
              <a:path w="4916508" h="2063418">
                <a:moveTo>
                  <a:pt x="0" y="0"/>
                </a:moveTo>
                <a:lnTo>
                  <a:pt x="4916508" y="0"/>
                </a:lnTo>
                <a:lnTo>
                  <a:pt x="4916508" y="2063418"/>
                </a:lnTo>
                <a:lnTo>
                  <a:pt x="0" y="2063418"/>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2A452F7F-FB28-4786-8A57-515FCE055807}"/>
              </a:ext>
            </a:extLst>
          </p:cNvPr>
          <p:cNvSpPr>
            <a:spLocks noGrp="1"/>
          </p:cNvSpPr>
          <p:nvPr>
            <p:ph type="pic" sz="quarter" idx="12"/>
          </p:nvPr>
        </p:nvSpPr>
        <p:spPr>
          <a:xfrm>
            <a:off x="890589" y="3903994"/>
            <a:ext cx="4916508" cy="2063418"/>
          </a:xfrm>
          <a:custGeom>
            <a:avLst/>
            <a:gdLst>
              <a:gd name="connsiteX0" fmla="*/ 0 w 4916508"/>
              <a:gd name="connsiteY0" fmla="*/ 0 h 2063418"/>
              <a:gd name="connsiteX1" fmla="*/ 4916508 w 4916508"/>
              <a:gd name="connsiteY1" fmla="*/ 0 h 2063418"/>
              <a:gd name="connsiteX2" fmla="*/ 4916508 w 4916508"/>
              <a:gd name="connsiteY2" fmla="*/ 2063418 h 2063418"/>
              <a:gd name="connsiteX3" fmla="*/ 0 w 4916508"/>
              <a:gd name="connsiteY3" fmla="*/ 2063418 h 2063418"/>
            </a:gdLst>
            <a:ahLst/>
            <a:cxnLst>
              <a:cxn ang="0">
                <a:pos x="connsiteX0" y="connsiteY0"/>
              </a:cxn>
              <a:cxn ang="0">
                <a:pos x="connsiteX1" y="connsiteY1"/>
              </a:cxn>
              <a:cxn ang="0">
                <a:pos x="connsiteX2" y="connsiteY2"/>
              </a:cxn>
              <a:cxn ang="0">
                <a:pos x="connsiteX3" y="connsiteY3"/>
              </a:cxn>
            </a:cxnLst>
            <a:rect l="l" t="t" r="r" b="b"/>
            <a:pathLst>
              <a:path w="4916508" h="2063418">
                <a:moveTo>
                  <a:pt x="0" y="0"/>
                </a:moveTo>
                <a:lnTo>
                  <a:pt x="4916508" y="0"/>
                </a:lnTo>
                <a:lnTo>
                  <a:pt x="4916508" y="2063418"/>
                </a:lnTo>
                <a:lnTo>
                  <a:pt x="0" y="206341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40298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3_Full Image without Header &amp;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BA1B703-5563-4F36-9986-5D7BA9E625B0}"/>
              </a:ext>
            </a:extLst>
          </p:cNvPr>
          <p:cNvSpPr>
            <a:spLocks noGrp="1"/>
          </p:cNvSpPr>
          <p:nvPr>
            <p:ph type="pic" sz="quarter" idx="13"/>
          </p:nvPr>
        </p:nvSpPr>
        <p:spPr>
          <a:xfrm>
            <a:off x="4673600" y="3187700"/>
            <a:ext cx="3898900" cy="2603500"/>
          </a:xfrm>
          <a:custGeom>
            <a:avLst/>
            <a:gdLst>
              <a:gd name="connsiteX0" fmla="*/ 0 w 3898900"/>
              <a:gd name="connsiteY0" fmla="*/ 0 h 2603500"/>
              <a:gd name="connsiteX1" fmla="*/ 3898900 w 3898900"/>
              <a:gd name="connsiteY1" fmla="*/ 0 h 2603500"/>
              <a:gd name="connsiteX2" fmla="*/ 3898900 w 3898900"/>
              <a:gd name="connsiteY2" fmla="*/ 2603500 h 2603500"/>
              <a:gd name="connsiteX3" fmla="*/ 0 w 38989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3898900" h="2603500">
                <a:moveTo>
                  <a:pt x="0" y="0"/>
                </a:moveTo>
                <a:lnTo>
                  <a:pt x="3898900" y="0"/>
                </a:lnTo>
                <a:lnTo>
                  <a:pt x="3898900" y="2603500"/>
                </a:lnTo>
                <a:lnTo>
                  <a:pt x="0" y="2603500"/>
                </a:ln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6EFF4CA-F13B-4563-81CB-5874F0E51E1A}"/>
              </a:ext>
            </a:extLst>
          </p:cNvPr>
          <p:cNvSpPr>
            <a:spLocks noGrp="1"/>
          </p:cNvSpPr>
          <p:nvPr>
            <p:ph type="pic" sz="quarter" idx="14"/>
          </p:nvPr>
        </p:nvSpPr>
        <p:spPr>
          <a:xfrm>
            <a:off x="8699500" y="3187700"/>
            <a:ext cx="3492500" cy="2603500"/>
          </a:xfrm>
          <a:custGeom>
            <a:avLst/>
            <a:gdLst>
              <a:gd name="connsiteX0" fmla="*/ 0 w 3492500"/>
              <a:gd name="connsiteY0" fmla="*/ 0 h 2603500"/>
              <a:gd name="connsiteX1" fmla="*/ 3492500 w 3492500"/>
              <a:gd name="connsiteY1" fmla="*/ 0 h 2603500"/>
              <a:gd name="connsiteX2" fmla="*/ 3492500 w 3492500"/>
              <a:gd name="connsiteY2" fmla="*/ 2603500 h 2603500"/>
              <a:gd name="connsiteX3" fmla="*/ 0 w 34925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3492500" h="2603500">
                <a:moveTo>
                  <a:pt x="0" y="0"/>
                </a:moveTo>
                <a:lnTo>
                  <a:pt x="3492500" y="0"/>
                </a:lnTo>
                <a:lnTo>
                  <a:pt x="3492500" y="2603500"/>
                </a:lnTo>
                <a:lnTo>
                  <a:pt x="0" y="2603500"/>
                </a:lnTo>
                <a:close/>
              </a:path>
            </a:pathLst>
          </a:custGeom>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7EE86B62-59A1-44A6-A9AC-20A5711B271B}"/>
              </a:ext>
            </a:extLst>
          </p:cNvPr>
          <p:cNvSpPr>
            <a:spLocks noGrp="1"/>
          </p:cNvSpPr>
          <p:nvPr>
            <p:ph type="pic" sz="quarter" idx="12"/>
          </p:nvPr>
        </p:nvSpPr>
        <p:spPr>
          <a:xfrm>
            <a:off x="0" y="3187700"/>
            <a:ext cx="4546600" cy="2603500"/>
          </a:xfrm>
          <a:custGeom>
            <a:avLst/>
            <a:gdLst>
              <a:gd name="connsiteX0" fmla="*/ 0 w 4546600"/>
              <a:gd name="connsiteY0" fmla="*/ 0 h 2603500"/>
              <a:gd name="connsiteX1" fmla="*/ 4546600 w 4546600"/>
              <a:gd name="connsiteY1" fmla="*/ 0 h 2603500"/>
              <a:gd name="connsiteX2" fmla="*/ 4546600 w 4546600"/>
              <a:gd name="connsiteY2" fmla="*/ 2603500 h 2603500"/>
              <a:gd name="connsiteX3" fmla="*/ 0 w 45466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4546600" h="2603500">
                <a:moveTo>
                  <a:pt x="0" y="0"/>
                </a:moveTo>
                <a:lnTo>
                  <a:pt x="4546600" y="0"/>
                </a:lnTo>
                <a:lnTo>
                  <a:pt x="4546600" y="2603500"/>
                </a:lnTo>
                <a:lnTo>
                  <a:pt x="0" y="26035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048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4_Full Image without Header &amp; Footer">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99CF2A0-D6BB-4660-8A79-F3014B33F901}"/>
              </a:ext>
            </a:extLst>
          </p:cNvPr>
          <p:cNvSpPr>
            <a:spLocks noGrp="1"/>
          </p:cNvSpPr>
          <p:nvPr>
            <p:ph type="pic" sz="quarter" idx="12"/>
          </p:nvPr>
        </p:nvSpPr>
        <p:spPr>
          <a:xfrm>
            <a:off x="6667500" y="1"/>
            <a:ext cx="2704238" cy="4377653"/>
          </a:xfrm>
          <a:custGeom>
            <a:avLst/>
            <a:gdLst>
              <a:gd name="connsiteX0" fmla="*/ 0 w 2704238"/>
              <a:gd name="connsiteY0" fmla="*/ 0 h 4377653"/>
              <a:gd name="connsiteX1" fmla="*/ 2704238 w 2704238"/>
              <a:gd name="connsiteY1" fmla="*/ 0 h 4377653"/>
              <a:gd name="connsiteX2" fmla="*/ 2704238 w 2704238"/>
              <a:gd name="connsiteY2" fmla="*/ 4377653 h 4377653"/>
              <a:gd name="connsiteX3" fmla="*/ 0 w 2704238"/>
              <a:gd name="connsiteY3" fmla="*/ 4377653 h 4377653"/>
            </a:gdLst>
            <a:ahLst/>
            <a:cxnLst>
              <a:cxn ang="0">
                <a:pos x="connsiteX0" y="connsiteY0"/>
              </a:cxn>
              <a:cxn ang="0">
                <a:pos x="connsiteX1" y="connsiteY1"/>
              </a:cxn>
              <a:cxn ang="0">
                <a:pos x="connsiteX2" y="connsiteY2"/>
              </a:cxn>
              <a:cxn ang="0">
                <a:pos x="connsiteX3" y="connsiteY3"/>
              </a:cxn>
            </a:cxnLst>
            <a:rect l="l" t="t" r="r" b="b"/>
            <a:pathLst>
              <a:path w="2704238" h="4377653">
                <a:moveTo>
                  <a:pt x="0" y="0"/>
                </a:moveTo>
                <a:lnTo>
                  <a:pt x="2704238" y="0"/>
                </a:lnTo>
                <a:lnTo>
                  <a:pt x="2704238" y="4377653"/>
                </a:lnTo>
                <a:lnTo>
                  <a:pt x="0" y="4377653"/>
                </a:lnTo>
                <a:close/>
              </a:path>
            </a:pathLst>
          </a:custGeom>
        </p:spPr>
        <p:txBody>
          <a:bodyPr wrap="square" anchor="ctr">
            <a:noAutofit/>
          </a:bodyPr>
          <a:lstStyle>
            <a:lvl1pPr marL="0" indent="0" algn="ctr">
              <a:buNone/>
              <a:defRPr sz="1200"/>
            </a:lvl1pPr>
          </a:lstStyle>
          <a:p>
            <a:endParaRPr lang="en-US"/>
          </a:p>
        </p:txBody>
      </p:sp>
      <p:sp>
        <p:nvSpPr>
          <p:cNvPr id="26" name="Picture Placeholder 25">
            <a:extLst>
              <a:ext uri="{FF2B5EF4-FFF2-40B4-BE49-F238E27FC236}">
                <a16:creationId xmlns:a16="http://schemas.microsoft.com/office/drawing/2014/main" id="{CD1EC84E-6239-4638-A84E-964EB57A1150}"/>
              </a:ext>
            </a:extLst>
          </p:cNvPr>
          <p:cNvSpPr>
            <a:spLocks noGrp="1"/>
          </p:cNvSpPr>
          <p:nvPr>
            <p:ph type="pic" sz="quarter" idx="13"/>
          </p:nvPr>
        </p:nvSpPr>
        <p:spPr>
          <a:xfrm>
            <a:off x="9483299" y="1"/>
            <a:ext cx="2708701" cy="3159407"/>
          </a:xfrm>
          <a:custGeom>
            <a:avLst/>
            <a:gdLst>
              <a:gd name="connsiteX0" fmla="*/ 0 w 2708701"/>
              <a:gd name="connsiteY0" fmla="*/ 0 h 3159407"/>
              <a:gd name="connsiteX1" fmla="*/ 2708701 w 2708701"/>
              <a:gd name="connsiteY1" fmla="*/ 0 h 3159407"/>
              <a:gd name="connsiteX2" fmla="*/ 2708701 w 2708701"/>
              <a:gd name="connsiteY2" fmla="*/ 3159407 h 3159407"/>
              <a:gd name="connsiteX3" fmla="*/ 0 w 2708701"/>
              <a:gd name="connsiteY3" fmla="*/ 3159407 h 3159407"/>
            </a:gdLst>
            <a:ahLst/>
            <a:cxnLst>
              <a:cxn ang="0">
                <a:pos x="connsiteX0" y="connsiteY0"/>
              </a:cxn>
              <a:cxn ang="0">
                <a:pos x="connsiteX1" y="connsiteY1"/>
              </a:cxn>
              <a:cxn ang="0">
                <a:pos x="connsiteX2" y="connsiteY2"/>
              </a:cxn>
              <a:cxn ang="0">
                <a:pos x="connsiteX3" y="connsiteY3"/>
              </a:cxn>
            </a:cxnLst>
            <a:rect l="l" t="t" r="r" b="b"/>
            <a:pathLst>
              <a:path w="2708701" h="3159407">
                <a:moveTo>
                  <a:pt x="0" y="0"/>
                </a:moveTo>
                <a:lnTo>
                  <a:pt x="2708701" y="0"/>
                </a:lnTo>
                <a:lnTo>
                  <a:pt x="2708701" y="3159407"/>
                </a:lnTo>
                <a:lnTo>
                  <a:pt x="0" y="3159407"/>
                </a:lnTo>
                <a:close/>
              </a:path>
            </a:pathLst>
          </a:custGeom>
        </p:spPr>
        <p:txBody>
          <a:bodyPr wrap="square" anchor="ctr">
            <a:noAutofit/>
          </a:bodyPr>
          <a:lstStyle>
            <a:lvl1pPr marL="0" indent="0" algn="ctr">
              <a:buNone/>
              <a:defRPr sz="1200"/>
            </a:lvl1pPr>
          </a:lstStyle>
          <a:p>
            <a:endParaRPr lang="en-US"/>
          </a:p>
        </p:txBody>
      </p:sp>
      <p:sp>
        <p:nvSpPr>
          <p:cNvPr id="27" name="Picture Placeholder 26">
            <a:extLst>
              <a:ext uri="{FF2B5EF4-FFF2-40B4-BE49-F238E27FC236}">
                <a16:creationId xmlns:a16="http://schemas.microsoft.com/office/drawing/2014/main" id="{F1BB23F7-A965-4C21-88FA-FBC05A3C5909}"/>
              </a:ext>
            </a:extLst>
          </p:cNvPr>
          <p:cNvSpPr>
            <a:spLocks noGrp="1"/>
          </p:cNvSpPr>
          <p:nvPr>
            <p:ph type="pic" sz="quarter" idx="14"/>
          </p:nvPr>
        </p:nvSpPr>
        <p:spPr>
          <a:xfrm>
            <a:off x="9483299" y="3270969"/>
            <a:ext cx="2708701" cy="3587801"/>
          </a:xfrm>
          <a:custGeom>
            <a:avLst/>
            <a:gdLst>
              <a:gd name="connsiteX0" fmla="*/ 0 w 2708701"/>
              <a:gd name="connsiteY0" fmla="*/ 0 h 3587801"/>
              <a:gd name="connsiteX1" fmla="*/ 2708701 w 2708701"/>
              <a:gd name="connsiteY1" fmla="*/ 0 h 3587801"/>
              <a:gd name="connsiteX2" fmla="*/ 2708701 w 2708701"/>
              <a:gd name="connsiteY2" fmla="*/ 3587801 h 3587801"/>
              <a:gd name="connsiteX3" fmla="*/ 0 w 2708701"/>
              <a:gd name="connsiteY3" fmla="*/ 3587801 h 3587801"/>
            </a:gdLst>
            <a:ahLst/>
            <a:cxnLst>
              <a:cxn ang="0">
                <a:pos x="connsiteX0" y="connsiteY0"/>
              </a:cxn>
              <a:cxn ang="0">
                <a:pos x="connsiteX1" y="connsiteY1"/>
              </a:cxn>
              <a:cxn ang="0">
                <a:pos x="connsiteX2" y="connsiteY2"/>
              </a:cxn>
              <a:cxn ang="0">
                <a:pos x="connsiteX3" y="connsiteY3"/>
              </a:cxn>
            </a:cxnLst>
            <a:rect l="l" t="t" r="r" b="b"/>
            <a:pathLst>
              <a:path w="2708701" h="3587801">
                <a:moveTo>
                  <a:pt x="0" y="0"/>
                </a:moveTo>
                <a:lnTo>
                  <a:pt x="2708701" y="0"/>
                </a:lnTo>
                <a:lnTo>
                  <a:pt x="2708701" y="3587801"/>
                </a:lnTo>
                <a:lnTo>
                  <a:pt x="0" y="3587801"/>
                </a:lnTo>
                <a:close/>
              </a:path>
            </a:pathLst>
          </a:custGeom>
        </p:spPr>
        <p:txBody>
          <a:bodyPr wrap="square" anchor="ctr">
            <a:noAutofit/>
          </a:bodyPr>
          <a:lstStyle>
            <a:lvl1pPr marL="0" indent="0" algn="ctr">
              <a:buNone/>
              <a:defRPr sz="1200"/>
            </a:lvl1pPr>
          </a:lstStyle>
          <a:p>
            <a:endParaRPr lang="en-US"/>
          </a:p>
        </p:txBody>
      </p:sp>
      <p:sp>
        <p:nvSpPr>
          <p:cNvPr id="28" name="Picture Placeholder 27">
            <a:extLst>
              <a:ext uri="{FF2B5EF4-FFF2-40B4-BE49-F238E27FC236}">
                <a16:creationId xmlns:a16="http://schemas.microsoft.com/office/drawing/2014/main" id="{7DBBF9D5-B84D-4481-B866-306F894245BE}"/>
              </a:ext>
            </a:extLst>
          </p:cNvPr>
          <p:cNvSpPr>
            <a:spLocks noGrp="1"/>
          </p:cNvSpPr>
          <p:nvPr>
            <p:ph type="pic" sz="quarter" idx="15"/>
          </p:nvPr>
        </p:nvSpPr>
        <p:spPr>
          <a:xfrm>
            <a:off x="6667500" y="4489215"/>
            <a:ext cx="2704238" cy="2369555"/>
          </a:xfrm>
          <a:custGeom>
            <a:avLst/>
            <a:gdLst>
              <a:gd name="connsiteX0" fmla="*/ 0 w 2704238"/>
              <a:gd name="connsiteY0" fmla="*/ 0 h 2369555"/>
              <a:gd name="connsiteX1" fmla="*/ 2704238 w 2704238"/>
              <a:gd name="connsiteY1" fmla="*/ 0 h 2369555"/>
              <a:gd name="connsiteX2" fmla="*/ 2704238 w 2704238"/>
              <a:gd name="connsiteY2" fmla="*/ 2369555 h 2369555"/>
              <a:gd name="connsiteX3" fmla="*/ 0 w 2704238"/>
              <a:gd name="connsiteY3" fmla="*/ 2369555 h 2369555"/>
            </a:gdLst>
            <a:ahLst/>
            <a:cxnLst>
              <a:cxn ang="0">
                <a:pos x="connsiteX0" y="connsiteY0"/>
              </a:cxn>
              <a:cxn ang="0">
                <a:pos x="connsiteX1" y="connsiteY1"/>
              </a:cxn>
              <a:cxn ang="0">
                <a:pos x="connsiteX2" y="connsiteY2"/>
              </a:cxn>
              <a:cxn ang="0">
                <a:pos x="connsiteX3" y="connsiteY3"/>
              </a:cxn>
            </a:cxnLst>
            <a:rect l="l" t="t" r="r" b="b"/>
            <a:pathLst>
              <a:path w="2704238" h="2369555">
                <a:moveTo>
                  <a:pt x="0" y="0"/>
                </a:moveTo>
                <a:lnTo>
                  <a:pt x="2704238" y="0"/>
                </a:lnTo>
                <a:lnTo>
                  <a:pt x="2704238" y="2369555"/>
                </a:lnTo>
                <a:lnTo>
                  <a:pt x="0" y="236955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9689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5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9A22F83-1532-4E3B-B4DA-10EA3E320B6E}"/>
              </a:ext>
            </a:extLst>
          </p:cNvPr>
          <p:cNvSpPr>
            <a:spLocks noGrp="1"/>
          </p:cNvSpPr>
          <p:nvPr>
            <p:ph type="pic" sz="quarter" idx="13"/>
          </p:nvPr>
        </p:nvSpPr>
        <p:spPr>
          <a:xfrm>
            <a:off x="0" y="1244600"/>
            <a:ext cx="4089400" cy="2184400"/>
          </a:xfrm>
          <a:custGeom>
            <a:avLst/>
            <a:gdLst>
              <a:gd name="connsiteX0" fmla="*/ 0 w 4089400"/>
              <a:gd name="connsiteY0" fmla="*/ 0 h 2184400"/>
              <a:gd name="connsiteX1" fmla="*/ 4089400 w 4089400"/>
              <a:gd name="connsiteY1" fmla="*/ 0 h 2184400"/>
              <a:gd name="connsiteX2" fmla="*/ 4089400 w 4089400"/>
              <a:gd name="connsiteY2" fmla="*/ 2184400 h 2184400"/>
              <a:gd name="connsiteX3" fmla="*/ 0 w 4089400"/>
              <a:gd name="connsiteY3" fmla="*/ 2184400 h 2184400"/>
            </a:gdLst>
            <a:ahLst/>
            <a:cxnLst>
              <a:cxn ang="0">
                <a:pos x="connsiteX0" y="connsiteY0"/>
              </a:cxn>
              <a:cxn ang="0">
                <a:pos x="connsiteX1" y="connsiteY1"/>
              </a:cxn>
              <a:cxn ang="0">
                <a:pos x="connsiteX2" y="connsiteY2"/>
              </a:cxn>
              <a:cxn ang="0">
                <a:pos x="connsiteX3" y="connsiteY3"/>
              </a:cxn>
            </a:cxnLst>
            <a:rect l="l" t="t" r="r" b="b"/>
            <a:pathLst>
              <a:path w="4089400" h="2184400">
                <a:moveTo>
                  <a:pt x="0" y="0"/>
                </a:moveTo>
                <a:lnTo>
                  <a:pt x="4089400" y="0"/>
                </a:lnTo>
                <a:lnTo>
                  <a:pt x="4089400" y="2184400"/>
                </a:lnTo>
                <a:lnTo>
                  <a:pt x="0" y="2184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7792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6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CA93C1-2FDB-4847-A9E3-A84C45551D4E}"/>
              </a:ext>
            </a:extLst>
          </p:cNvPr>
          <p:cNvSpPr>
            <a:spLocks noGrp="1"/>
          </p:cNvSpPr>
          <p:nvPr>
            <p:ph type="pic" sz="quarter" idx="13"/>
          </p:nvPr>
        </p:nvSpPr>
        <p:spPr>
          <a:xfrm>
            <a:off x="0" y="4978400"/>
            <a:ext cx="12192000" cy="1879600"/>
          </a:xfrm>
          <a:custGeom>
            <a:avLst/>
            <a:gdLst>
              <a:gd name="connsiteX0" fmla="*/ 0 w 12192000"/>
              <a:gd name="connsiteY0" fmla="*/ 0 h 1879600"/>
              <a:gd name="connsiteX1" fmla="*/ 12192000 w 12192000"/>
              <a:gd name="connsiteY1" fmla="*/ 0 h 1879600"/>
              <a:gd name="connsiteX2" fmla="*/ 12192000 w 12192000"/>
              <a:gd name="connsiteY2" fmla="*/ 1879600 h 1879600"/>
              <a:gd name="connsiteX3" fmla="*/ 0 w 12192000"/>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12192000" h="1879600">
                <a:moveTo>
                  <a:pt x="0" y="0"/>
                </a:moveTo>
                <a:lnTo>
                  <a:pt x="12192000" y="0"/>
                </a:lnTo>
                <a:lnTo>
                  <a:pt x="12192000" y="1879600"/>
                </a:lnTo>
                <a:lnTo>
                  <a:pt x="0" y="18796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7647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7_Full Image without Header &amp; Footer">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0391736D-F2D8-42B0-89BA-C86426207F33}"/>
              </a:ext>
            </a:extLst>
          </p:cNvPr>
          <p:cNvSpPr>
            <a:spLocks noGrp="1"/>
          </p:cNvSpPr>
          <p:nvPr>
            <p:ph type="pic" sz="quarter" idx="11"/>
          </p:nvPr>
        </p:nvSpPr>
        <p:spPr>
          <a:xfrm>
            <a:off x="847725" y="1733550"/>
            <a:ext cx="5105400" cy="4273841"/>
          </a:xfrm>
          <a:custGeom>
            <a:avLst/>
            <a:gdLst>
              <a:gd name="connsiteX0" fmla="*/ 0 w 5105400"/>
              <a:gd name="connsiteY0" fmla="*/ 0 h 4273841"/>
              <a:gd name="connsiteX1" fmla="*/ 5105400 w 5105400"/>
              <a:gd name="connsiteY1" fmla="*/ 0 h 4273841"/>
              <a:gd name="connsiteX2" fmla="*/ 5105400 w 5105400"/>
              <a:gd name="connsiteY2" fmla="*/ 4273841 h 4273841"/>
              <a:gd name="connsiteX3" fmla="*/ 0 w 5105400"/>
              <a:gd name="connsiteY3" fmla="*/ 4273841 h 4273841"/>
            </a:gdLst>
            <a:ahLst/>
            <a:cxnLst>
              <a:cxn ang="0">
                <a:pos x="connsiteX0" y="connsiteY0"/>
              </a:cxn>
              <a:cxn ang="0">
                <a:pos x="connsiteX1" y="connsiteY1"/>
              </a:cxn>
              <a:cxn ang="0">
                <a:pos x="connsiteX2" y="connsiteY2"/>
              </a:cxn>
              <a:cxn ang="0">
                <a:pos x="connsiteX3" y="connsiteY3"/>
              </a:cxn>
            </a:cxnLst>
            <a:rect l="l" t="t" r="r" b="b"/>
            <a:pathLst>
              <a:path w="5105400" h="4273841">
                <a:moveTo>
                  <a:pt x="0" y="0"/>
                </a:moveTo>
                <a:lnTo>
                  <a:pt x="5105400" y="0"/>
                </a:lnTo>
                <a:lnTo>
                  <a:pt x="5105400" y="4273841"/>
                </a:lnTo>
                <a:lnTo>
                  <a:pt x="0" y="427384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516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8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928CDC9C-F9CB-43E7-B443-25D5CE05D2E8}"/>
              </a:ext>
            </a:extLst>
          </p:cNvPr>
          <p:cNvSpPr>
            <a:spLocks noGrp="1"/>
          </p:cNvSpPr>
          <p:nvPr>
            <p:ph type="pic" sz="quarter" idx="13"/>
          </p:nvPr>
        </p:nvSpPr>
        <p:spPr>
          <a:xfrm>
            <a:off x="9890182"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4778DDC-274C-4217-911E-2B8D79D67EAB}"/>
              </a:ext>
            </a:extLst>
          </p:cNvPr>
          <p:cNvSpPr>
            <a:spLocks noGrp="1"/>
          </p:cNvSpPr>
          <p:nvPr>
            <p:ph type="pic" sz="quarter" idx="11"/>
          </p:nvPr>
        </p:nvSpPr>
        <p:spPr>
          <a:xfrm>
            <a:off x="7624411"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5688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9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928CDC9C-F9CB-43E7-B443-25D5CE05D2E8}"/>
              </a:ext>
            </a:extLst>
          </p:cNvPr>
          <p:cNvSpPr>
            <a:spLocks noGrp="1"/>
          </p:cNvSpPr>
          <p:nvPr>
            <p:ph type="pic" sz="quarter" idx="13"/>
          </p:nvPr>
        </p:nvSpPr>
        <p:spPr>
          <a:xfrm>
            <a:off x="9890182"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4" name="Picture Placeholder 13">
            <a:extLst>
              <a:ext uri="{FF2B5EF4-FFF2-40B4-BE49-F238E27FC236}">
                <a16:creationId xmlns:a16="http://schemas.microsoft.com/office/drawing/2014/main" id="{2850ECCD-E858-460D-ABFB-8363597AC823}"/>
              </a:ext>
            </a:extLst>
          </p:cNvPr>
          <p:cNvSpPr>
            <a:spLocks noGrp="1"/>
          </p:cNvSpPr>
          <p:nvPr>
            <p:ph type="pic" sz="quarter" idx="14"/>
          </p:nvPr>
        </p:nvSpPr>
        <p:spPr>
          <a:xfrm>
            <a:off x="3086100"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5" name="Picture Placeholder 14">
            <a:extLst>
              <a:ext uri="{FF2B5EF4-FFF2-40B4-BE49-F238E27FC236}">
                <a16:creationId xmlns:a16="http://schemas.microsoft.com/office/drawing/2014/main" id="{74A068BC-C993-4229-871A-ABEC441458BE}"/>
              </a:ext>
            </a:extLst>
          </p:cNvPr>
          <p:cNvSpPr>
            <a:spLocks noGrp="1"/>
          </p:cNvSpPr>
          <p:nvPr>
            <p:ph type="pic" sz="quarter" idx="15"/>
          </p:nvPr>
        </p:nvSpPr>
        <p:spPr>
          <a:xfrm>
            <a:off x="83387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4778DDC-274C-4217-911E-2B8D79D67EAB}"/>
              </a:ext>
            </a:extLst>
          </p:cNvPr>
          <p:cNvSpPr>
            <a:spLocks noGrp="1"/>
          </p:cNvSpPr>
          <p:nvPr>
            <p:ph type="pic" sz="quarter" idx="11"/>
          </p:nvPr>
        </p:nvSpPr>
        <p:spPr>
          <a:xfrm>
            <a:off x="7624411"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677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0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4" name="Picture Placeholder 13">
            <a:extLst>
              <a:ext uri="{FF2B5EF4-FFF2-40B4-BE49-F238E27FC236}">
                <a16:creationId xmlns:a16="http://schemas.microsoft.com/office/drawing/2014/main" id="{2850ECCD-E858-460D-ABFB-8363597AC823}"/>
              </a:ext>
            </a:extLst>
          </p:cNvPr>
          <p:cNvSpPr>
            <a:spLocks noGrp="1"/>
          </p:cNvSpPr>
          <p:nvPr>
            <p:ph type="pic" sz="quarter" idx="14"/>
          </p:nvPr>
        </p:nvSpPr>
        <p:spPr>
          <a:xfrm>
            <a:off x="3086100"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5" name="Picture Placeholder 14">
            <a:extLst>
              <a:ext uri="{FF2B5EF4-FFF2-40B4-BE49-F238E27FC236}">
                <a16:creationId xmlns:a16="http://schemas.microsoft.com/office/drawing/2014/main" id="{74A068BC-C993-4229-871A-ABEC441458BE}"/>
              </a:ext>
            </a:extLst>
          </p:cNvPr>
          <p:cNvSpPr>
            <a:spLocks noGrp="1"/>
          </p:cNvSpPr>
          <p:nvPr>
            <p:ph type="pic" sz="quarter" idx="15"/>
          </p:nvPr>
        </p:nvSpPr>
        <p:spPr>
          <a:xfrm>
            <a:off x="83387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2631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1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6C11F8-1ACD-40D0-B051-2E26D13B5ADF}"/>
              </a:ext>
            </a:extLst>
          </p:cNvPr>
          <p:cNvSpPr>
            <a:spLocks noGrp="1"/>
          </p:cNvSpPr>
          <p:nvPr>
            <p:ph type="pic" sz="quarter" idx="10"/>
          </p:nvPr>
        </p:nvSpPr>
        <p:spPr>
          <a:xfrm>
            <a:off x="890588" y="890587"/>
            <a:ext cx="2538413" cy="2538413"/>
          </a:xfrm>
          <a:custGeom>
            <a:avLst/>
            <a:gdLst>
              <a:gd name="connsiteX0" fmla="*/ 0 w 2538413"/>
              <a:gd name="connsiteY0" fmla="*/ 0 h 2538413"/>
              <a:gd name="connsiteX1" fmla="*/ 2538413 w 2538413"/>
              <a:gd name="connsiteY1" fmla="*/ 0 h 2538413"/>
              <a:gd name="connsiteX2" fmla="*/ 2538413 w 2538413"/>
              <a:gd name="connsiteY2" fmla="*/ 2538413 h 2538413"/>
              <a:gd name="connsiteX3" fmla="*/ 0 w 2538413"/>
              <a:gd name="connsiteY3" fmla="*/ 2538413 h 2538413"/>
            </a:gdLst>
            <a:ahLst/>
            <a:cxnLst>
              <a:cxn ang="0">
                <a:pos x="connsiteX0" y="connsiteY0"/>
              </a:cxn>
              <a:cxn ang="0">
                <a:pos x="connsiteX1" y="connsiteY1"/>
              </a:cxn>
              <a:cxn ang="0">
                <a:pos x="connsiteX2" y="connsiteY2"/>
              </a:cxn>
              <a:cxn ang="0">
                <a:pos x="connsiteX3" y="connsiteY3"/>
              </a:cxn>
            </a:cxnLst>
            <a:rect l="l" t="t" r="r" b="b"/>
            <a:pathLst>
              <a:path w="2538413" h="2538413">
                <a:moveTo>
                  <a:pt x="0" y="0"/>
                </a:moveTo>
                <a:lnTo>
                  <a:pt x="2538413" y="0"/>
                </a:lnTo>
                <a:lnTo>
                  <a:pt x="2538413" y="2538413"/>
                </a:lnTo>
                <a:lnTo>
                  <a:pt x="0" y="2538413"/>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0A1E5C1A-67B9-4EC5-80BB-BC402398509F}"/>
              </a:ext>
            </a:extLst>
          </p:cNvPr>
          <p:cNvSpPr>
            <a:spLocks noGrp="1"/>
          </p:cNvSpPr>
          <p:nvPr>
            <p:ph type="pic" sz="quarter" idx="12"/>
          </p:nvPr>
        </p:nvSpPr>
        <p:spPr>
          <a:xfrm>
            <a:off x="3429001" y="3429000"/>
            <a:ext cx="2538413" cy="2538413"/>
          </a:xfrm>
          <a:custGeom>
            <a:avLst/>
            <a:gdLst>
              <a:gd name="connsiteX0" fmla="*/ 0 w 2538413"/>
              <a:gd name="connsiteY0" fmla="*/ 0 h 2538413"/>
              <a:gd name="connsiteX1" fmla="*/ 2538413 w 2538413"/>
              <a:gd name="connsiteY1" fmla="*/ 0 h 2538413"/>
              <a:gd name="connsiteX2" fmla="*/ 2538413 w 2538413"/>
              <a:gd name="connsiteY2" fmla="*/ 2538413 h 2538413"/>
              <a:gd name="connsiteX3" fmla="*/ 0 w 2538413"/>
              <a:gd name="connsiteY3" fmla="*/ 2538413 h 2538413"/>
            </a:gdLst>
            <a:ahLst/>
            <a:cxnLst>
              <a:cxn ang="0">
                <a:pos x="connsiteX0" y="connsiteY0"/>
              </a:cxn>
              <a:cxn ang="0">
                <a:pos x="connsiteX1" y="connsiteY1"/>
              </a:cxn>
              <a:cxn ang="0">
                <a:pos x="connsiteX2" y="connsiteY2"/>
              </a:cxn>
              <a:cxn ang="0">
                <a:pos x="connsiteX3" y="connsiteY3"/>
              </a:cxn>
            </a:cxnLst>
            <a:rect l="l" t="t" r="r" b="b"/>
            <a:pathLst>
              <a:path w="2538413" h="2538413">
                <a:moveTo>
                  <a:pt x="0" y="0"/>
                </a:moveTo>
                <a:lnTo>
                  <a:pt x="2538413" y="0"/>
                </a:lnTo>
                <a:lnTo>
                  <a:pt x="2538413" y="2538413"/>
                </a:lnTo>
                <a:lnTo>
                  <a:pt x="0" y="2538413"/>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00057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3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5BC316-AC2E-40FB-8956-E2FF3C46463F}"/>
              </a:ext>
            </a:extLst>
          </p:cNvPr>
          <p:cNvSpPr>
            <a:spLocks noGrp="1"/>
          </p:cNvSpPr>
          <p:nvPr>
            <p:ph type="pic" sz="quarter" idx="10"/>
          </p:nvPr>
        </p:nvSpPr>
        <p:spPr>
          <a:xfrm>
            <a:off x="8349193" y="1462862"/>
            <a:ext cx="2263085" cy="3974686"/>
          </a:xfrm>
          <a:custGeom>
            <a:avLst/>
            <a:gdLst>
              <a:gd name="connsiteX0" fmla="*/ 0 w 2263085"/>
              <a:gd name="connsiteY0" fmla="*/ 0 h 3974686"/>
              <a:gd name="connsiteX1" fmla="*/ 2263085 w 2263085"/>
              <a:gd name="connsiteY1" fmla="*/ 0 h 3974686"/>
              <a:gd name="connsiteX2" fmla="*/ 2263085 w 2263085"/>
              <a:gd name="connsiteY2" fmla="*/ 3974686 h 3974686"/>
              <a:gd name="connsiteX3" fmla="*/ 0 w 2263085"/>
              <a:gd name="connsiteY3" fmla="*/ 3974686 h 3974686"/>
            </a:gdLst>
            <a:ahLst/>
            <a:cxnLst>
              <a:cxn ang="0">
                <a:pos x="connsiteX0" y="connsiteY0"/>
              </a:cxn>
              <a:cxn ang="0">
                <a:pos x="connsiteX1" y="connsiteY1"/>
              </a:cxn>
              <a:cxn ang="0">
                <a:pos x="connsiteX2" y="connsiteY2"/>
              </a:cxn>
              <a:cxn ang="0">
                <a:pos x="connsiteX3" y="connsiteY3"/>
              </a:cxn>
            </a:cxnLst>
            <a:rect l="l" t="t" r="r" b="b"/>
            <a:pathLst>
              <a:path w="2263085" h="3974686">
                <a:moveTo>
                  <a:pt x="0" y="0"/>
                </a:moveTo>
                <a:lnTo>
                  <a:pt x="2263085" y="0"/>
                </a:lnTo>
                <a:lnTo>
                  <a:pt x="2263085" y="3974686"/>
                </a:lnTo>
                <a:lnTo>
                  <a:pt x="0" y="3974686"/>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29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1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31452A-3EA8-4C5B-8CC2-1B93BA722FF5}"/>
              </a:ext>
            </a:extLst>
          </p:cNvPr>
          <p:cNvSpPr>
            <a:spLocks noGrp="1"/>
          </p:cNvSpPr>
          <p:nvPr>
            <p:ph type="pic" sz="quarter" idx="11"/>
          </p:nvPr>
        </p:nvSpPr>
        <p:spPr>
          <a:xfrm>
            <a:off x="4572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56931D46-3C62-4B7F-97F9-A02313F04317}"/>
              </a:ext>
            </a:extLst>
          </p:cNvPr>
          <p:cNvSpPr>
            <a:spLocks noGrp="1"/>
          </p:cNvSpPr>
          <p:nvPr>
            <p:ph type="pic" sz="quarter" idx="12"/>
          </p:nvPr>
        </p:nvSpPr>
        <p:spPr>
          <a:xfrm>
            <a:off x="8382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505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4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D8EB227-1345-4A0D-9C92-587F795A539B}"/>
              </a:ext>
            </a:extLst>
          </p:cNvPr>
          <p:cNvSpPr>
            <a:spLocks noGrp="1"/>
          </p:cNvSpPr>
          <p:nvPr>
            <p:ph type="pic" sz="quarter" idx="10"/>
          </p:nvPr>
        </p:nvSpPr>
        <p:spPr>
          <a:xfrm>
            <a:off x="3919863" y="2590572"/>
            <a:ext cx="2862902" cy="4319514"/>
          </a:xfrm>
          <a:custGeom>
            <a:avLst/>
            <a:gdLst>
              <a:gd name="connsiteX0" fmla="*/ 0 w 2862902"/>
              <a:gd name="connsiteY0" fmla="*/ 0 h 4319514"/>
              <a:gd name="connsiteX1" fmla="*/ 2862902 w 2862902"/>
              <a:gd name="connsiteY1" fmla="*/ 0 h 4319514"/>
              <a:gd name="connsiteX2" fmla="*/ 2862902 w 2862902"/>
              <a:gd name="connsiteY2" fmla="*/ 4319514 h 4319514"/>
              <a:gd name="connsiteX3" fmla="*/ 0 w 2862902"/>
              <a:gd name="connsiteY3" fmla="*/ 4319514 h 4319514"/>
            </a:gdLst>
            <a:ahLst/>
            <a:cxnLst>
              <a:cxn ang="0">
                <a:pos x="connsiteX0" y="connsiteY0"/>
              </a:cxn>
              <a:cxn ang="0">
                <a:pos x="connsiteX1" y="connsiteY1"/>
              </a:cxn>
              <a:cxn ang="0">
                <a:pos x="connsiteX2" y="connsiteY2"/>
              </a:cxn>
              <a:cxn ang="0">
                <a:pos x="connsiteX3" y="connsiteY3"/>
              </a:cxn>
            </a:cxnLst>
            <a:rect l="l" t="t" r="r" b="b"/>
            <a:pathLst>
              <a:path w="2862902" h="4319514">
                <a:moveTo>
                  <a:pt x="0" y="0"/>
                </a:moveTo>
                <a:lnTo>
                  <a:pt x="2862902" y="0"/>
                </a:lnTo>
                <a:lnTo>
                  <a:pt x="2862902" y="4319514"/>
                </a:lnTo>
                <a:lnTo>
                  <a:pt x="0" y="4319514"/>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EC81408D-59BF-4130-9474-03891658B33A}"/>
              </a:ext>
            </a:extLst>
          </p:cNvPr>
          <p:cNvSpPr>
            <a:spLocks noGrp="1"/>
          </p:cNvSpPr>
          <p:nvPr>
            <p:ph type="pic" sz="quarter" idx="11"/>
          </p:nvPr>
        </p:nvSpPr>
        <p:spPr>
          <a:xfrm>
            <a:off x="6532157" y="3266067"/>
            <a:ext cx="1570121" cy="2741194"/>
          </a:xfrm>
          <a:custGeom>
            <a:avLst/>
            <a:gdLst>
              <a:gd name="connsiteX0" fmla="*/ 0 w 1570121"/>
              <a:gd name="connsiteY0" fmla="*/ 0 h 2741194"/>
              <a:gd name="connsiteX1" fmla="*/ 1570121 w 1570121"/>
              <a:gd name="connsiteY1" fmla="*/ 0 h 2741194"/>
              <a:gd name="connsiteX2" fmla="*/ 1570121 w 1570121"/>
              <a:gd name="connsiteY2" fmla="*/ 2741194 h 2741194"/>
              <a:gd name="connsiteX3" fmla="*/ 0 w 1570121"/>
              <a:gd name="connsiteY3" fmla="*/ 2741194 h 2741194"/>
            </a:gdLst>
            <a:ahLst/>
            <a:cxnLst>
              <a:cxn ang="0">
                <a:pos x="connsiteX0" y="connsiteY0"/>
              </a:cxn>
              <a:cxn ang="0">
                <a:pos x="connsiteX1" y="connsiteY1"/>
              </a:cxn>
              <a:cxn ang="0">
                <a:pos x="connsiteX2" y="connsiteY2"/>
              </a:cxn>
              <a:cxn ang="0">
                <a:pos x="connsiteX3" y="connsiteY3"/>
              </a:cxn>
            </a:cxnLst>
            <a:rect l="l" t="t" r="r" b="b"/>
            <a:pathLst>
              <a:path w="1570121" h="2741194">
                <a:moveTo>
                  <a:pt x="0" y="0"/>
                </a:moveTo>
                <a:lnTo>
                  <a:pt x="1570121" y="0"/>
                </a:lnTo>
                <a:lnTo>
                  <a:pt x="1570121" y="2741194"/>
                </a:lnTo>
                <a:lnTo>
                  <a:pt x="0" y="2741194"/>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6409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7_Full Image without Header &amp; Footer">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CEA533E-6533-4A47-8E6C-3C1EDF30F6A6}"/>
              </a:ext>
            </a:extLst>
          </p:cNvPr>
          <p:cNvSpPr>
            <a:spLocks noGrp="1"/>
          </p:cNvSpPr>
          <p:nvPr>
            <p:ph type="pic" sz="quarter" idx="19"/>
          </p:nvPr>
        </p:nvSpPr>
        <p:spPr>
          <a:xfrm>
            <a:off x="5565060" y="2358787"/>
            <a:ext cx="4784394" cy="2994302"/>
          </a:xfrm>
          <a:prstGeom prst="rect">
            <a:avLst/>
          </a:prstGeom>
        </p:spPr>
        <p:txBody>
          <a:bodyPr/>
          <a:lstStyle/>
          <a:p>
            <a:endParaRPr lang="en-US"/>
          </a:p>
        </p:txBody>
      </p:sp>
    </p:spTree>
    <p:extLst>
      <p:ext uri="{BB962C8B-B14F-4D97-AF65-F5344CB8AC3E}">
        <p14:creationId xmlns:p14="http://schemas.microsoft.com/office/powerpoint/2010/main" val="6147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6_Full Image without Header &amp; Footer">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3F9FBCEF-9382-4855-904B-6772906D7364}"/>
              </a:ext>
            </a:extLst>
          </p:cNvPr>
          <p:cNvSpPr>
            <a:spLocks noGrp="1"/>
          </p:cNvSpPr>
          <p:nvPr>
            <p:ph type="pic" sz="quarter" idx="13"/>
          </p:nvPr>
        </p:nvSpPr>
        <p:spPr>
          <a:xfrm>
            <a:off x="5857875" y="1844525"/>
            <a:ext cx="2447925" cy="3308500"/>
          </a:xfrm>
          <a:custGeom>
            <a:avLst/>
            <a:gdLst>
              <a:gd name="connsiteX0" fmla="*/ 0 w 2447925"/>
              <a:gd name="connsiteY0" fmla="*/ 0 h 3308500"/>
              <a:gd name="connsiteX1" fmla="*/ 2447925 w 2447925"/>
              <a:gd name="connsiteY1" fmla="*/ 0 h 3308500"/>
              <a:gd name="connsiteX2" fmla="*/ 2447925 w 2447925"/>
              <a:gd name="connsiteY2" fmla="*/ 3308500 h 3308500"/>
              <a:gd name="connsiteX3" fmla="*/ 0 w 2447925"/>
              <a:gd name="connsiteY3" fmla="*/ 3308500 h 3308500"/>
            </a:gdLst>
            <a:ahLst/>
            <a:cxnLst>
              <a:cxn ang="0">
                <a:pos x="connsiteX0" y="connsiteY0"/>
              </a:cxn>
              <a:cxn ang="0">
                <a:pos x="connsiteX1" y="connsiteY1"/>
              </a:cxn>
              <a:cxn ang="0">
                <a:pos x="connsiteX2" y="connsiteY2"/>
              </a:cxn>
              <a:cxn ang="0">
                <a:pos x="connsiteX3" y="connsiteY3"/>
              </a:cxn>
            </a:cxnLst>
            <a:rect l="l" t="t" r="r" b="b"/>
            <a:pathLst>
              <a:path w="2447925" h="3308500">
                <a:moveTo>
                  <a:pt x="0" y="0"/>
                </a:moveTo>
                <a:lnTo>
                  <a:pt x="2447925" y="0"/>
                </a:lnTo>
                <a:lnTo>
                  <a:pt x="2447925" y="3308500"/>
                </a:lnTo>
                <a:lnTo>
                  <a:pt x="0" y="33085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5133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7_Full Image without Header &amp; Footer">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767C062E-337F-4791-89FC-199B2BFAEC56}"/>
              </a:ext>
            </a:extLst>
          </p:cNvPr>
          <p:cNvSpPr>
            <a:spLocks noGrp="1"/>
          </p:cNvSpPr>
          <p:nvPr>
            <p:ph type="pic" sz="quarter" idx="13"/>
          </p:nvPr>
        </p:nvSpPr>
        <p:spPr>
          <a:xfrm>
            <a:off x="914400" y="1764269"/>
            <a:ext cx="10363200" cy="2257425"/>
          </a:xfrm>
          <a:custGeom>
            <a:avLst/>
            <a:gdLst>
              <a:gd name="connsiteX0" fmla="*/ 0 w 10628371"/>
              <a:gd name="connsiteY0" fmla="*/ 0 h 2257425"/>
              <a:gd name="connsiteX1" fmla="*/ 10628371 w 10628371"/>
              <a:gd name="connsiteY1" fmla="*/ 0 h 2257425"/>
              <a:gd name="connsiteX2" fmla="*/ 10628371 w 10628371"/>
              <a:gd name="connsiteY2" fmla="*/ 2257425 h 2257425"/>
              <a:gd name="connsiteX3" fmla="*/ 0 w 10628371"/>
              <a:gd name="connsiteY3" fmla="*/ 2257425 h 2257425"/>
            </a:gdLst>
            <a:ahLst/>
            <a:cxnLst>
              <a:cxn ang="0">
                <a:pos x="connsiteX0" y="connsiteY0"/>
              </a:cxn>
              <a:cxn ang="0">
                <a:pos x="connsiteX1" y="connsiteY1"/>
              </a:cxn>
              <a:cxn ang="0">
                <a:pos x="connsiteX2" y="connsiteY2"/>
              </a:cxn>
              <a:cxn ang="0">
                <a:pos x="connsiteX3" y="connsiteY3"/>
              </a:cxn>
            </a:cxnLst>
            <a:rect l="l" t="t" r="r" b="b"/>
            <a:pathLst>
              <a:path w="10628371" h="2257425">
                <a:moveTo>
                  <a:pt x="0" y="0"/>
                </a:moveTo>
                <a:lnTo>
                  <a:pt x="10628371" y="0"/>
                </a:lnTo>
                <a:lnTo>
                  <a:pt x="10628371" y="2257425"/>
                </a:lnTo>
                <a:lnTo>
                  <a:pt x="0" y="22574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27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8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68AAC46-8070-4F8D-9897-DF4DDE1F5CE0}"/>
              </a:ext>
            </a:extLst>
          </p:cNvPr>
          <p:cNvSpPr>
            <a:spLocks noGrp="1"/>
          </p:cNvSpPr>
          <p:nvPr>
            <p:ph type="pic" sz="quarter" idx="13"/>
          </p:nvPr>
        </p:nvSpPr>
        <p:spPr>
          <a:xfrm>
            <a:off x="0" y="2124075"/>
            <a:ext cx="2952749" cy="4733908"/>
          </a:xfrm>
          <a:custGeom>
            <a:avLst/>
            <a:gdLst>
              <a:gd name="connsiteX0" fmla="*/ 0 w 2952749"/>
              <a:gd name="connsiteY0" fmla="*/ 0 h 4733908"/>
              <a:gd name="connsiteX1" fmla="*/ 2952749 w 2952749"/>
              <a:gd name="connsiteY1" fmla="*/ 0 h 4733908"/>
              <a:gd name="connsiteX2" fmla="*/ 2952749 w 2952749"/>
              <a:gd name="connsiteY2" fmla="*/ 4733908 h 4733908"/>
              <a:gd name="connsiteX3" fmla="*/ 0 w 2952749"/>
              <a:gd name="connsiteY3" fmla="*/ 4733908 h 4733908"/>
            </a:gdLst>
            <a:ahLst/>
            <a:cxnLst>
              <a:cxn ang="0">
                <a:pos x="connsiteX0" y="connsiteY0"/>
              </a:cxn>
              <a:cxn ang="0">
                <a:pos x="connsiteX1" y="connsiteY1"/>
              </a:cxn>
              <a:cxn ang="0">
                <a:pos x="connsiteX2" y="connsiteY2"/>
              </a:cxn>
              <a:cxn ang="0">
                <a:pos x="connsiteX3" y="connsiteY3"/>
              </a:cxn>
            </a:cxnLst>
            <a:rect l="l" t="t" r="r" b="b"/>
            <a:pathLst>
              <a:path w="2952749" h="4733908">
                <a:moveTo>
                  <a:pt x="0" y="0"/>
                </a:moveTo>
                <a:lnTo>
                  <a:pt x="2952749" y="0"/>
                </a:lnTo>
                <a:lnTo>
                  <a:pt x="2952749" y="4733908"/>
                </a:lnTo>
                <a:lnTo>
                  <a:pt x="0" y="473390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4008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9_Full Image without Header &amp; Foot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1800DF5-5D4C-4A25-83A0-332012B0FD8D}"/>
              </a:ext>
            </a:extLst>
          </p:cNvPr>
          <p:cNvSpPr>
            <a:spLocks noGrp="1"/>
          </p:cNvSpPr>
          <p:nvPr>
            <p:ph type="pic" sz="quarter" idx="11"/>
          </p:nvPr>
        </p:nvSpPr>
        <p:spPr>
          <a:xfrm>
            <a:off x="2639616" y="1916831"/>
            <a:ext cx="9552334" cy="428162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112679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B81AA4-A706-4D6C-A881-E16FB6BDA9F9}"/>
              </a:ext>
            </a:extLst>
          </p:cNvPr>
          <p:cNvSpPr>
            <a:spLocks noGrp="1"/>
          </p:cNvSpPr>
          <p:nvPr>
            <p:ph type="pic" sz="quarter" idx="11"/>
          </p:nvPr>
        </p:nvSpPr>
        <p:spPr>
          <a:xfrm>
            <a:off x="9869364" y="2537763"/>
            <a:ext cx="2322586" cy="3398314"/>
          </a:xfrm>
          <a:custGeom>
            <a:avLst/>
            <a:gdLst>
              <a:gd name="connsiteX0" fmla="*/ 0 w 2322586"/>
              <a:gd name="connsiteY0" fmla="*/ 0 h 3398314"/>
              <a:gd name="connsiteX1" fmla="*/ 2322586 w 2322586"/>
              <a:gd name="connsiteY1" fmla="*/ 0 h 3398314"/>
              <a:gd name="connsiteX2" fmla="*/ 2322586 w 2322586"/>
              <a:gd name="connsiteY2" fmla="*/ 3398314 h 3398314"/>
              <a:gd name="connsiteX3" fmla="*/ 0 w 2322586"/>
              <a:gd name="connsiteY3" fmla="*/ 3398314 h 3398314"/>
            </a:gdLst>
            <a:ahLst/>
            <a:cxnLst>
              <a:cxn ang="0">
                <a:pos x="connsiteX0" y="connsiteY0"/>
              </a:cxn>
              <a:cxn ang="0">
                <a:pos x="connsiteX1" y="connsiteY1"/>
              </a:cxn>
              <a:cxn ang="0">
                <a:pos x="connsiteX2" y="connsiteY2"/>
              </a:cxn>
              <a:cxn ang="0">
                <a:pos x="connsiteX3" y="connsiteY3"/>
              </a:cxn>
            </a:cxnLst>
            <a:rect l="l" t="t" r="r" b="b"/>
            <a:pathLst>
              <a:path w="2322586" h="3398314">
                <a:moveTo>
                  <a:pt x="0" y="0"/>
                </a:moveTo>
                <a:lnTo>
                  <a:pt x="2322586" y="0"/>
                </a:lnTo>
                <a:lnTo>
                  <a:pt x="2322586" y="3398314"/>
                </a:lnTo>
                <a:lnTo>
                  <a:pt x="0" y="3398314"/>
                </a:lnTo>
                <a:close/>
              </a:path>
            </a:pathLst>
          </a:custGeom>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198830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3_Full Image without Header &amp; Footer">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A0495809-37BE-4C7C-B43B-CDD9FDB5B17B}"/>
              </a:ext>
            </a:extLst>
          </p:cNvPr>
          <p:cNvSpPr>
            <a:spLocks noGrp="1"/>
          </p:cNvSpPr>
          <p:nvPr>
            <p:ph type="pic" sz="quarter" idx="11"/>
          </p:nvPr>
        </p:nvSpPr>
        <p:spPr>
          <a:xfrm>
            <a:off x="7613764" y="890588"/>
            <a:ext cx="3687648" cy="2552700"/>
          </a:xfrm>
          <a:custGeom>
            <a:avLst/>
            <a:gdLst>
              <a:gd name="connsiteX0" fmla="*/ 0 w 3687648"/>
              <a:gd name="connsiteY0" fmla="*/ 0 h 2552700"/>
              <a:gd name="connsiteX1" fmla="*/ 3687648 w 3687648"/>
              <a:gd name="connsiteY1" fmla="*/ 0 h 2552700"/>
              <a:gd name="connsiteX2" fmla="*/ 3687648 w 3687648"/>
              <a:gd name="connsiteY2" fmla="*/ 2552700 h 2552700"/>
              <a:gd name="connsiteX3" fmla="*/ 0 w 3687648"/>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687648" h="2552700">
                <a:moveTo>
                  <a:pt x="0" y="0"/>
                </a:moveTo>
                <a:lnTo>
                  <a:pt x="3687648" y="0"/>
                </a:lnTo>
                <a:lnTo>
                  <a:pt x="3687648" y="2552700"/>
                </a:lnTo>
                <a:lnTo>
                  <a:pt x="0" y="2552700"/>
                </a:lnTo>
                <a:close/>
              </a:path>
            </a:pathLst>
          </a:custGeom>
        </p:spPr>
        <p:txBody>
          <a:bodyPr wrap="square" anchor="ctr">
            <a:noAutofit/>
          </a:bodyPr>
          <a:lstStyle>
            <a:lvl1pPr marL="0" indent="0" algn="ctr">
              <a:buNone/>
              <a:defRPr sz="1200"/>
            </a:lvl1pPr>
          </a:lstStyle>
          <a:p>
            <a:endParaRPr lang="en-US"/>
          </a:p>
        </p:txBody>
      </p:sp>
      <p:sp>
        <p:nvSpPr>
          <p:cNvPr id="4" name="Freeform 7">
            <a:extLst>
              <a:ext uri="{FF2B5EF4-FFF2-40B4-BE49-F238E27FC236}">
                <a16:creationId xmlns:a16="http://schemas.microsoft.com/office/drawing/2014/main" id="{D3B9BCF6-30C1-483B-B5E8-C9E54BCEB770}"/>
              </a:ext>
            </a:extLst>
          </p:cNvPr>
          <p:cNvSpPr>
            <a:spLocks noGrp="1"/>
          </p:cNvSpPr>
          <p:nvPr>
            <p:ph type="pic" sz="quarter" idx="10"/>
          </p:nvPr>
        </p:nvSpPr>
        <p:spPr>
          <a:xfrm>
            <a:off x="3638664" y="890588"/>
            <a:ext cx="3687648" cy="2552700"/>
          </a:xfrm>
          <a:custGeom>
            <a:avLst/>
            <a:gdLst>
              <a:gd name="connsiteX0" fmla="*/ 0 w 3687648"/>
              <a:gd name="connsiteY0" fmla="*/ 0 h 2552700"/>
              <a:gd name="connsiteX1" fmla="*/ 3687648 w 3687648"/>
              <a:gd name="connsiteY1" fmla="*/ 0 h 2552700"/>
              <a:gd name="connsiteX2" fmla="*/ 3687648 w 3687648"/>
              <a:gd name="connsiteY2" fmla="*/ 2552700 h 2552700"/>
              <a:gd name="connsiteX3" fmla="*/ 0 w 3687648"/>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687648" h="2552700">
                <a:moveTo>
                  <a:pt x="0" y="0"/>
                </a:moveTo>
                <a:lnTo>
                  <a:pt x="3687648" y="0"/>
                </a:lnTo>
                <a:lnTo>
                  <a:pt x="3687648" y="2552700"/>
                </a:lnTo>
                <a:lnTo>
                  <a:pt x="0" y="25527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68480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4_Full Image without Header &amp; Footer">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B2B6B01B-7C8C-40C4-BF34-757CB3EBF280}"/>
              </a:ext>
            </a:extLst>
          </p:cNvPr>
          <p:cNvSpPr>
            <a:spLocks noGrp="1"/>
          </p:cNvSpPr>
          <p:nvPr>
            <p:ph type="pic" sz="quarter" idx="19"/>
          </p:nvPr>
        </p:nvSpPr>
        <p:spPr>
          <a:xfrm>
            <a:off x="4043731" y="0"/>
            <a:ext cx="2763715" cy="4467225"/>
          </a:xfrm>
          <a:custGeom>
            <a:avLst/>
            <a:gdLst>
              <a:gd name="connsiteX0" fmla="*/ 0 w 2763715"/>
              <a:gd name="connsiteY0" fmla="*/ 0 h 4467225"/>
              <a:gd name="connsiteX1" fmla="*/ 2763715 w 2763715"/>
              <a:gd name="connsiteY1" fmla="*/ 0 h 4467225"/>
              <a:gd name="connsiteX2" fmla="*/ 2763715 w 2763715"/>
              <a:gd name="connsiteY2" fmla="*/ 4467225 h 4467225"/>
              <a:gd name="connsiteX3" fmla="*/ 0 w 2763715"/>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763715" h="4467225">
                <a:moveTo>
                  <a:pt x="0" y="0"/>
                </a:moveTo>
                <a:lnTo>
                  <a:pt x="2763715" y="0"/>
                </a:lnTo>
                <a:lnTo>
                  <a:pt x="2763715" y="4467225"/>
                </a:lnTo>
                <a:lnTo>
                  <a:pt x="0" y="4467225"/>
                </a:lnTo>
                <a:close/>
              </a:path>
            </a:pathLst>
          </a:custGeom>
        </p:spPr>
        <p:txBody>
          <a:bodyPr wrap="square" anchor="ctr">
            <a:noAutofit/>
          </a:bodyPr>
          <a:lstStyle>
            <a:lvl1pPr marL="0" indent="0" algn="ctr">
              <a:buNone/>
              <a:defRPr sz="1200"/>
            </a:lvl1pPr>
          </a:lstStyle>
          <a:p>
            <a:endParaRPr lang="en-US"/>
          </a:p>
        </p:txBody>
      </p:sp>
      <p:sp>
        <p:nvSpPr>
          <p:cNvPr id="6" name="Picture Placeholder 13">
            <a:extLst>
              <a:ext uri="{FF2B5EF4-FFF2-40B4-BE49-F238E27FC236}">
                <a16:creationId xmlns:a16="http://schemas.microsoft.com/office/drawing/2014/main" id="{B9532737-0B3F-4757-AAC5-73DFA24959E5}"/>
              </a:ext>
            </a:extLst>
          </p:cNvPr>
          <p:cNvSpPr>
            <a:spLocks noGrp="1"/>
          </p:cNvSpPr>
          <p:nvPr>
            <p:ph type="pic" sz="quarter" idx="17"/>
          </p:nvPr>
        </p:nvSpPr>
        <p:spPr>
          <a:xfrm>
            <a:off x="6807446" y="0"/>
            <a:ext cx="2763715" cy="4467225"/>
          </a:xfrm>
          <a:custGeom>
            <a:avLst/>
            <a:gdLst>
              <a:gd name="connsiteX0" fmla="*/ 0 w 2763715"/>
              <a:gd name="connsiteY0" fmla="*/ 0 h 4467225"/>
              <a:gd name="connsiteX1" fmla="*/ 2763715 w 2763715"/>
              <a:gd name="connsiteY1" fmla="*/ 0 h 4467225"/>
              <a:gd name="connsiteX2" fmla="*/ 2763715 w 2763715"/>
              <a:gd name="connsiteY2" fmla="*/ 4467225 h 4467225"/>
              <a:gd name="connsiteX3" fmla="*/ 0 w 2763715"/>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763715" h="4467225">
                <a:moveTo>
                  <a:pt x="0" y="0"/>
                </a:moveTo>
                <a:lnTo>
                  <a:pt x="2763715" y="0"/>
                </a:lnTo>
                <a:lnTo>
                  <a:pt x="2763715" y="4467225"/>
                </a:lnTo>
                <a:lnTo>
                  <a:pt x="0" y="4467225"/>
                </a:lnTo>
                <a:close/>
              </a:path>
            </a:pathLst>
          </a:custGeom>
        </p:spPr>
        <p:txBody>
          <a:bodyPr wrap="square" anchor="ctr">
            <a:noAutofit/>
          </a:bodyPr>
          <a:lstStyle>
            <a:lvl1pPr marL="0" indent="0" algn="ctr">
              <a:buNone/>
              <a:defRPr sz="1200"/>
            </a:lvl1pPr>
          </a:lstStyle>
          <a:p>
            <a:endParaRPr lang="en-US"/>
          </a:p>
        </p:txBody>
      </p:sp>
      <p:sp>
        <p:nvSpPr>
          <p:cNvPr id="7" name="Picture Placeholder 12">
            <a:extLst>
              <a:ext uri="{FF2B5EF4-FFF2-40B4-BE49-F238E27FC236}">
                <a16:creationId xmlns:a16="http://schemas.microsoft.com/office/drawing/2014/main" id="{F33BD950-AD80-4128-8C55-E614253AF6A3}"/>
              </a:ext>
            </a:extLst>
          </p:cNvPr>
          <p:cNvSpPr>
            <a:spLocks noGrp="1"/>
          </p:cNvSpPr>
          <p:nvPr>
            <p:ph type="pic" sz="quarter" idx="18"/>
          </p:nvPr>
        </p:nvSpPr>
        <p:spPr>
          <a:xfrm>
            <a:off x="9571161" y="0"/>
            <a:ext cx="2620840" cy="4467225"/>
          </a:xfrm>
          <a:custGeom>
            <a:avLst/>
            <a:gdLst>
              <a:gd name="connsiteX0" fmla="*/ 0 w 2620840"/>
              <a:gd name="connsiteY0" fmla="*/ 0 h 4467225"/>
              <a:gd name="connsiteX1" fmla="*/ 2620840 w 2620840"/>
              <a:gd name="connsiteY1" fmla="*/ 0 h 4467225"/>
              <a:gd name="connsiteX2" fmla="*/ 2620840 w 2620840"/>
              <a:gd name="connsiteY2" fmla="*/ 4467225 h 4467225"/>
              <a:gd name="connsiteX3" fmla="*/ 0 w 2620840"/>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620840" h="4467225">
                <a:moveTo>
                  <a:pt x="0" y="0"/>
                </a:moveTo>
                <a:lnTo>
                  <a:pt x="2620840" y="0"/>
                </a:lnTo>
                <a:lnTo>
                  <a:pt x="2620840" y="4467225"/>
                </a:lnTo>
                <a:lnTo>
                  <a:pt x="0" y="44672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42061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5_Full Image without Header &amp; Footer">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09A64BBF-5420-4E1C-AE7D-1BBAF269D6E3}"/>
              </a:ext>
            </a:extLst>
          </p:cNvPr>
          <p:cNvSpPr>
            <a:spLocks noGrp="1"/>
          </p:cNvSpPr>
          <p:nvPr>
            <p:ph type="pic" sz="quarter" idx="16"/>
          </p:nvPr>
        </p:nvSpPr>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txBody>
          <a:bodyPr wrap="square" anchor="ctr">
            <a:noAutofit/>
          </a:bodyPr>
          <a:lstStyle>
            <a:lvl1pPr marL="0" indent="0" algn="ctr">
              <a:buNone/>
              <a:defRPr sz="1200"/>
            </a:lvl1pPr>
          </a:lstStyle>
          <a:p>
            <a:endParaRPr lang="en-US"/>
          </a:p>
        </p:txBody>
      </p:sp>
      <p:sp>
        <p:nvSpPr>
          <p:cNvPr id="9" name="Picture Placeholder 17">
            <a:extLst>
              <a:ext uri="{FF2B5EF4-FFF2-40B4-BE49-F238E27FC236}">
                <a16:creationId xmlns:a16="http://schemas.microsoft.com/office/drawing/2014/main" id="{E1EBBB5D-8C8D-4027-9890-0FA13FC3634E}"/>
              </a:ext>
            </a:extLst>
          </p:cNvPr>
          <p:cNvSpPr>
            <a:spLocks noGrp="1"/>
          </p:cNvSpPr>
          <p:nvPr>
            <p:ph type="pic" sz="quarter" idx="17"/>
          </p:nvPr>
        </p:nvSpPr>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txBody>
          <a:bodyPr wrap="square" anchor="ctr">
            <a:noAutofit/>
          </a:bodyPr>
          <a:lstStyle>
            <a:lvl1pPr marL="0" indent="0" algn="ctr">
              <a:buNone/>
              <a:defRPr sz="1200"/>
            </a:lvl1pPr>
          </a:lstStyle>
          <a:p>
            <a:endParaRPr lang="en-US"/>
          </a:p>
        </p:txBody>
      </p:sp>
      <p:sp>
        <p:nvSpPr>
          <p:cNvPr id="10" name="Picture Placeholder 18">
            <a:extLst>
              <a:ext uri="{FF2B5EF4-FFF2-40B4-BE49-F238E27FC236}">
                <a16:creationId xmlns:a16="http://schemas.microsoft.com/office/drawing/2014/main" id="{34DD4D9B-E717-4CD6-8D80-C2806A48D232}"/>
              </a:ext>
            </a:extLst>
          </p:cNvPr>
          <p:cNvSpPr>
            <a:spLocks noGrp="1"/>
          </p:cNvSpPr>
          <p:nvPr>
            <p:ph type="pic" sz="quarter" idx="18"/>
          </p:nvPr>
        </p:nvSpPr>
        <p:spPr>
          <a:xfrm>
            <a:off x="6096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1" name="Picture Placeholder 22">
            <a:extLst>
              <a:ext uri="{FF2B5EF4-FFF2-40B4-BE49-F238E27FC236}">
                <a16:creationId xmlns:a16="http://schemas.microsoft.com/office/drawing/2014/main" id="{D35B3E83-CC76-4A64-8CA7-D9B8881D17E5}"/>
              </a:ext>
            </a:extLst>
          </p:cNvPr>
          <p:cNvSpPr>
            <a:spLocks noGrp="1"/>
          </p:cNvSpPr>
          <p:nvPr>
            <p:ph type="pic" sz="quarter" idx="20"/>
          </p:nvPr>
        </p:nvSpPr>
        <p:spPr>
          <a:xfrm>
            <a:off x="6096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2" name="Picture Placeholder 23">
            <a:extLst>
              <a:ext uri="{FF2B5EF4-FFF2-40B4-BE49-F238E27FC236}">
                <a16:creationId xmlns:a16="http://schemas.microsoft.com/office/drawing/2014/main" id="{FD1D8D76-A5D2-4A18-A548-0954666482E5}"/>
              </a:ext>
            </a:extLst>
          </p:cNvPr>
          <p:cNvSpPr>
            <a:spLocks noGrp="1"/>
          </p:cNvSpPr>
          <p:nvPr>
            <p:ph type="pic" sz="quarter" idx="21"/>
          </p:nvPr>
        </p:nvSpPr>
        <p:spPr>
          <a:xfrm>
            <a:off x="9144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3" name="Picture Placeholder 19">
            <a:extLst>
              <a:ext uri="{FF2B5EF4-FFF2-40B4-BE49-F238E27FC236}">
                <a16:creationId xmlns:a16="http://schemas.microsoft.com/office/drawing/2014/main" id="{B9EB7C37-4367-480B-81B0-F3AF1657B045}"/>
              </a:ext>
            </a:extLst>
          </p:cNvPr>
          <p:cNvSpPr>
            <a:spLocks noGrp="1"/>
          </p:cNvSpPr>
          <p:nvPr>
            <p:ph type="pic" sz="quarter" idx="19"/>
          </p:nvPr>
        </p:nvSpPr>
        <p:spPr>
          <a:xfrm>
            <a:off x="9144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4" name="TextBox 13">
            <a:extLst>
              <a:ext uri="{FF2B5EF4-FFF2-40B4-BE49-F238E27FC236}">
                <a16:creationId xmlns:a16="http://schemas.microsoft.com/office/drawing/2014/main" id="{3B40D31F-8CF8-47FB-A611-B0A273EED3BB}"/>
              </a:ext>
            </a:extLst>
          </p:cNvPr>
          <p:cNvSpPr txBox="1"/>
          <p:nvPr userDrawn="1"/>
        </p:nvSpPr>
        <p:spPr>
          <a:xfrm>
            <a:off x="2533650" y="0"/>
            <a:ext cx="5715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0175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3" Type="http://schemas.openxmlformats.org/officeDocument/2006/relationships/theme" Target="../theme/theme2.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slideLayout" Target="../slideLayouts/slideLayout10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slideLayout" Target="../slideLayouts/slideLayout101.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04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03259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70" r:id="rId51"/>
    <p:sldLayoutId id="2147483773"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36.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2.svg"/><Relationship Id="rId3" Type="http://schemas.openxmlformats.org/officeDocument/2006/relationships/image" Target="../media/image10.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1.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36.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34.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3.svg"/><Relationship Id="rId9" Type="http://schemas.openxmlformats.org/officeDocument/2006/relationships/image" Target="../media/image19.png"/><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6A84F2-025F-4384-8B19-8497DBD6644C}"/>
              </a:ext>
            </a:extLst>
          </p:cNvPr>
          <p:cNvSpPr/>
          <p:nvPr/>
        </p:nvSpPr>
        <p:spPr>
          <a:xfrm>
            <a:off x="8528486" y="0"/>
            <a:ext cx="3663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6" name="Graphic 15">
            <a:extLst>
              <a:ext uri="{FF2B5EF4-FFF2-40B4-BE49-F238E27FC236}">
                <a16:creationId xmlns:a16="http://schemas.microsoft.com/office/drawing/2014/main" id="{75AAD0A8-471F-4A56-A480-B55DA8CE9E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449" y="254416"/>
            <a:ext cx="940575" cy="940575"/>
          </a:xfrm>
          <a:prstGeom prst="rect">
            <a:avLst/>
          </a:prstGeom>
        </p:spPr>
      </p:pic>
      <p:sp>
        <p:nvSpPr>
          <p:cNvPr id="17" name="Rectangle 16">
            <a:extLst>
              <a:ext uri="{FF2B5EF4-FFF2-40B4-BE49-F238E27FC236}">
                <a16:creationId xmlns:a16="http://schemas.microsoft.com/office/drawing/2014/main" id="{9B138797-341C-4945-9B3F-6D46B232F024}"/>
              </a:ext>
            </a:extLst>
          </p:cNvPr>
          <p:cNvSpPr/>
          <p:nvPr/>
        </p:nvSpPr>
        <p:spPr>
          <a:xfrm>
            <a:off x="1" y="4292455"/>
            <a:ext cx="8528486" cy="2565061"/>
          </a:xfrm>
          <a:prstGeom prst="rect">
            <a:avLst/>
          </a:prstGeom>
          <a:solidFill>
            <a:srgbClr val="CCD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18" name="Rectangle 17">
            <a:extLst>
              <a:ext uri="{FF2B5EF4-FFF2-40B4-BE49-F238E27FC236}">
                <a16:creationId xmlns:a16="http://schemas.microsoft.com/office/drawing/2014/main" id="{A6CE525B-CC8E-405D-8284-84146E45477B}"/>
              </a:ext>
            </a:extLst>
          </p:cNvPr>
          <p:cNvSpPr/>
          <p:nvPr/>
        </p:nvSpPr>
        <p:spPr>
          <a:xfrm>
            <a:off x="511551" y="1448920"/>
            <a:ext cx="7739603" cy="2843535"/>
          </a:xfrm>
          <a:prstGeom prst="rect">
            <a:avLst/>
          </a:prstGeom>
        </p:spPr>
        <p:txBody>
          <a:bodyPr wrap="square">
            <a:spAutoFit/>
          </a:bodyPr>
          <a:lstStyle/>
          <a:p>
            <a:pPr marL="0" marR="0" lvl="0" indent="0" algn="l" defTabSz="914400" rtl="0" eaLnBrk="1" fontAlgn="auto" latinLnBrk="0" hangingPunct="1">
              <a:lnSpc>
                <a:spcPts val="1765"/>
              </a:lnSpc>
              <a:spcBef>
                <a:spcPts val="0"/>
              </a:spcBef>
              <a:spcAft>
                <a:spcPts val="0"/>
              </a:spcAft>
              <a:buClrTx/>
              <a:buSzTx/>
              <a:buFontTx/>
              <a:buNone/>
              <a:tabLst/>
              <a:defRPr/>
            </a:pPr>
            <a:r>
              <a:rPr kumimoji="0" lang="en-US" sz="1800" b="1"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Benefits of Operator Connect:</a:t>
            </a:r>
          </a:p>
          <a:p>
            <a:pPr marL="0" marR="0" lvl="0" indent="0" algn="l" defTabSz="914400" rtl="0" eaLnBrk="1" fontAlgn="auto" latinLnBrk="0" hangingPunct="1">
              <a:lnSpc>
                <a:spcPts val="1765"/>
              </a:lnSpc>
              <a:spcBef>
                <a:spcPts val="0"/>
              </a:spcBef>
              <a:spcAft>
                <a:spcPts val="0"/>
              </a:spcAft>
              <a:buClrTx/>
              <a:buSzTx/>
              <a:buFontTx/>
              <a:buNone/>
              <a:tabLst/>
              <a:defRPr/>
            </a:pPr>
            <a:endParaRPr kumimoji="0" lang="en-US" sz="1568" b="1"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endParaRPr>
          </a:p>
          <a:p>
            <a:pPr marL="0" marR="0" lvl="0" indent="0" algn="l" defTabSz="914400" rtl="0" eaLnBrk="1" fontAlgn="auto" latinLnBrk="0" hangingPunct="1">
              <a:lnSpc>
                <a:spcPts val="1765"/>
              </a:lnSpc>
              <a:spcBef>
                <a:spcPts val="0"/>
              </a:spcBef>
              <a:spcAft>
                <a:spcPts val="0"/>
              </a:spcAft>
              <a:buClrTx/>
              <a:buSzTx/>
              <a:buFontTx/>
              <a:buNone/>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Operator Connect allows you to manage all your numbers and users directly inside of the Microsoft Teams Admin Center. You can request a relationship directly from the Teams Admin Center, which allows you to see and assign numbers provided to you by NUWAVE.</a:t>
            </a:r>
          </a:p>
          <a:p>
            <a:pPr marL="0" marR="0" lvl="0" indent="0" algn="l" defTabSz="914400" rtl="0" eaLnBrk="1" fontAlgn="auto" latinLnBrk="0" hangingPunct="1">
              <a:lnSpc>
                <a:spcPts val="1765"/>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endParaRPr>
          </a:p>
          <a:p>
            <a:pPr marL="0" marR="0" lvl="0" indent="0" algn="l" defTabSz="914400" rtl="0" eaLnBrk="1" fontAlgn="auto" latinLnBrk="0" hangingPunct="1">
              <a:lnSpc>
                <a:spcPts val="1765"/>
              </a:lnSpc>
              <a:spcBef>
                <a:spcPts val="0"/>
              </a:spcBef>
              <a:spcAft>
                <a:spcPts val="0"/>
              </a:spcAft>
              <a:buClrTx/>
              <a:buSzTx/>
              <a:buFontTx/>
              <a:buNone/>
              <a:tabLst/>
              <a:defRPr/>
            </a:pPr>
            <a:r>
              <a:rPr kumimoji="0" lang="en-US" sz="1800" b="1"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Still to come:</a:t>
            </a:r>
          </a:p>
          <a:p>
            <a:pPr marL="0" marR="0" lvl="0" indent="0" algn="l" defTabSz="914400" rtl="0" eaLnBrk="1" fontAlgn="auto" latinLnBrk="0" hangingPunct="1">
              <a:lnSpc>
                <a:spcPts val="1765"/>
              </a:lnSpc>
              <a:spcBef>
                <a:spcPts val="0"/>
              </a:spcBef>
              <a:spcAft>
                <a:spcPts val="0"/>
              </a:spcAft>
              <a:buClrTx/>
              <a:buSzTx/>
              <a:buFontTx/>
              <a:buNone/>
              <a:tabLst/>
              <a:defRPr/>
            </a:pPr>
            <a:endParaRPr kumimoji="0" lang="en-US" sz="1800" b="1"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endParaRPr>
          </a:p>
          <a:p>
            <a:pPr marL="0" marR="0" lvl="0" indent="0" algn="l" defTabSz="914400" rtl="0" eaLnBrk="1" fontAlgn="auto" latinLnBrk="0" hangingPunct="1">
              <a:lnSpc>
                <a:spcPts val="1765"/>
              </a:lnSpc>
              <a:spcBef>
                <a:spcPts val="0"/>
              </a:spcBef>
              <a:spcAft>
                <a:spcPts val="0"/>
              </a:spcAft>
              <a:buClrTx/>
              <a:buSzTx/>
              <a:buFontTx/>
              <a:buNone/>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Because Operator Connect is still in its infancy stages, it currently has limited functionality and features that may be required for larger enterprise customers who may want to have more control over their network. As features get added, NUWAVE can help you bridge the gap with Direct Routing while OC grows.</a:t>
            </a:r>
          </a:p>
          <a:p>
            <a:pPr marL="0" marR="0" lvl="0" indent="0" algn="l" defTabSz="914400" rtl="0" eaLnBrk="1" fontAlgn="auto" latinLnBrk="0" hangingPunct="1">
              <a:lnSpc>
                <a:spcPts val="1765"/>
              </a:lnSpc>
              <a:spcBef>
                <a:spcPts val="0"/>
              </a:spcBef>
              <a:spcAft>
                <a:spcPts val="0"/>
              </a:spcAft>
              <a:buClrTx/>
              <a:buSzTx/>
              <a:buFontTx/>
              <a:buNone/>
              <a:tabLst/>
              <a:defRPr/>
            </a:pPr>
            <a:endParaRPr kumimoji="0" lang="en-US" sz="1176"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endParaRPr>
          </a:p>
        </p:txBody>
      </p:sp>
      <p:sp>
        <p:nvSpPr>
          <p:cNvPr id="19" name="TextBox 18">
            <a:extLst>
              <a:ext uri="{FF2B5EF4-FFF2-40B4-BE49-F238E27FC236}">
                <a16:creationId xmlns:a16="http://schemas.microsoft.com/office/drawing/2014/main" id="{7BE15908-2E46-4CF8-82D5-D86307D04F20}"/>
              </a:ext>
            </a:extLst>
          </p:cNvPr>
          <p:cNvSpPr txBox="1"/>
          <p:nvPr/>
        </p:nvSpPr>
        <p:spPr>
          <a:xfrm>
            <a:off x="1621884" y="543408"/>
            <a:ext cx="5831883" cy="532710"/>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4400" b="0" i="0" u="none" strike="noStrike" kern="1200" cap="none" spc="0" normalizeH="0" baseline="0" noProof="0">
                <a:ln>
                  <a:noFill/>
                </a:ln>
                <a:solidFill>
                  <a:srgbClr val="3C3D3F"/>
                </a:solidFill>
                <a:effectLst/>
                <a:uLnTx/>
                <a:uFillTx/>
                <a:latin typeface="Montserrat Bold" panose="00000800000000000000" pitchFamily="2" charset="0"/>
                <a:ea typeface="+mn-ea"/>
                <a:cs typeface="+mn-cs"/>
              </a:rPr>
              <a:t>Operator Connect</a:t>
            </a:r>
          </a:p>
        </p:txBody>
      </p:sp>
      <p:sp>
        <p:nvSpPr>
          <p:cNvPr id="20" name="Freeform 6">
            <a:extLst>
              <a:ext uri="{FF2B5EF4-FFF2-40B4-BE49-F238E27FC236}">
                <a16:creationId xmlns:a16="http://schemas.microsoft.com/office/drawing/2014/main" id="{64B4B608-0292-40F2-B0DB-359B1E03E01D}"/>
              </a:ext>
            </a:extLst>
          </p:cNvPr>
          <p:cNvSpPr>
            <a:spLocks noEditPoints="1"/>
          </p:cNvSpPr>
          <p:nvPr/>
        </p:nvSpPr>
        <p:spPr bwMode="auto">
          <a:xfrm>
            <a:off x="10166753" y="738737"/>
            <a:ext cx="756276" cy="527374"/>
          </a:xfrm>
          <a:custGeom>
            <a:avLst/>
            <a:gdLst>
              <a:gd name="T0" fmla="*/ 202 w 251"/>
              <a:gd name="T1" fmla="*/ 58 h 175"/>
              <a:gd name="T2" fmla="*/ 148 w 251"/>
              <a:gd name="T3" fmla="*/ 1 h 175"/>
              <a:gd name="T4" fmla="*/ 148 w 251"/>
              <a:gd name="T5" fmla="*/ 1 h 175"/>
              <a:gd name="T6" fmla="*/ 147 w 251"/>
              <a:gd name="T7" fmla="*/ 1 h 175"/>
              <a:gd name="T8" fmla="*/ 146 w 251"/>
              <a:gd name="T9" fmla="*/ 0 h 175"/>
              <a:gd name="T10" fmla="*/ 146 w 251"/>
              <a:gd name="T11" fmla="*/ 1 h 175"/>
              <a:gd name="T12" fmla="*/ 144 w 251"/>
              <a:gd name="T13" fmla="*/ 1 h 175"/>
              <a:gd name="T14" fmla="*/ 144 w 251"/>
              <a:gd name="T15" fmla="*/ 84 h 175"/>
              <a:gd name="T16" fmla="*/ 164 w 251"/>
              <a:gd name="T17" fmla="*/ 84 h 175"/>
              <a:gd name="T18" fmla="*/ 164 w 251"/>
              <a:gd name="T19" fmla="*/ 84 h 175"/>
              <a:gd name="T20" fmla="*/ 165 w 251"/>
              <a:gd name="T21" fmla="*/ 86 h 175"/>
              <a:gd name="T22" fmla="*/ 164 w 251"/>
              <a:gd name="T23" fmla="*/ 88 h 175"/>
              <a:gd name="T24" fmla="*/ 129 w 251"/>
              <a:gd name="T25" fmla="*/ 131 h 175"/>
              <a:gd name="T26" fmla="*/ 128 w 251"/>
              <a:gd name="T27" fmla="*/ 131 h 175"/>
              <a:gd name="T28" fmla="*/ 92 w 251"/>
              <a:gd name="T29" fmla="*/ 87 h 175"/>
              <a:gd name="T30" fmla="*/ 92 w 251"/>
              <a:gd name="T31" fmla="*/ 86 h 175"/>
              <a:gd name="T32" fmla="*/ 93 w 251"/>
              <a:gd name="T33" fmla="*/ 84 h 175"/>
              <a:gd name="T34" fmla="*/ 93 w 251"/>
              <a:gd name="T35" fmla="*/ 84 h 175"/>
              <a:gd name="T36" fmla="*/ 113 w 251"/>
              <a:gd name="T37" fmla="*/ 84 h 175"/>
              <a:gd name="T38" fmla="*/ 113 w 251"/>
              <a:gd name="T39" fmla="*/ 3 h 175"/>
              <a:gd name="T40" fmla="*/ 110 w 251"/>
              <a:gd name="T41" fmla="*/ 3 h 175"/>
              <a:gd name="T42" fmla="*/ 110 w 251"/>
              <a:gd name="T43" fmla="*/ 3 h 175"/>
              <a:gd name="T44" fmla="*/ 110 w 251"/>
              <a:gd name="T45" fmla="*/ 3 h 175"/>
              <a:gd name="T46" fmla="*/ 109 w 251"/>
              <a:gd name="T47" fmla="*/ 3 h 175"/>
              <a:gd name="T48" fmla="*/ 109 w 251"/>
              <a:gd name="T49" fmla="*/ 3 h 175"/>
              <a:gd name="T50" fmla="*/ 68 w 251"/>
              <a:gd name="T51" fmla="*/ 42 h 175"/>
              <a:gd name="T52" fmla="*/ 67 w 251"/>
              <a:gd name="T53" fmla="*/ 42 h 175"/>
              <a:gd name="T54" fmla="*/ 0 w 251"/>
              <a:gd name="T55" fmla="*/ 108 h 175"/>
              <a:gd name="T56" fmla="*/ 67 w 251"/>
              <a:gd name="T57" fmla="*/ 175 h 175"/>
              <a:gd name="T58" fmla="*/ 183 w 251"/>
              <a:gd name="T59" fmla="*/ 175 h 175"/>
              <a:gd name="T60" fmla="*/ 184 w 251"/>
              <a:gd name="T61" fmla="*/ 174 h 175"/>
              <a:gd name="T62" fmla="*/ 251 w 251"/>
              <a:gd name="T63" fmla="*/ 108 h 175"/>
              <a:gd name="T64" fmla="*/ 202 w 251"/>
              <a:gd name="T65" fmla="*/ 58 h 175"/>
              <a:gd name="T66" fmla="*/ 183 w 251"/>
              <a:gd name="T67" fmla="*/ 167 h 175"/>
              <a:gd name="T68" fmla="*/ 67 w 251"/>
              <a:gd name="T69" fmla="*/ 167 h 175"/>
              <a:gd name="T70" fmla="*/ 8 w 251"/>
              <a:gd name="T71" fmla="*/ 108 h 175"/>
              <a:gd name="T72" fmla="*/ 67 w 251"/>
              <a:gd name="T73" fmla="*/ 50 h 175"/>
              <a:gd name="T74" fmla="*/ 69 w 251"/>
              <a:gd name="T75" fmla="*/ 50 h 175"/>
              <a:gd name="T76" fmla="*/ 73 w 251"/>
              <a:gd name="T77" fmla="*/ 50 h 175"/>
              <a:gd name="T78" fmla="*/ 74 w 251"/>
              <a:gd name="T79" fmla="*/ 47 h 175"/>
              <a:gd name="T80" fmla="*/ 109 w 251"/>
              <a:gd name="T81" fmla="*/ 11 h 175"/>
              <a:gd name="T82" fmla="*/ 109 w 251"/>
              <a:gd name="T83" fmla="*/ 80 h 175"/>
              <a:gd name="T84" fmla="*/ 93 w 251"/>
              <a:gd name="T85" fmla="*/ 80 h 175"/>
              <a:gd name="T86" fmla="*/ 89 w 251"/>
              <a:gd name="T87" fmla="*/ 82 h 175"/>
              <a:gd name="T88" fmla="*/ 88 w 251"/>
              <a:gd name="T89" fmla="*/ 86 h 175"/>
              <a:gd name="T90" fmla="*/ 89 w 251"/>
              <a:gd name="T91" fmla="*/ 90 h 175"/>
              <a:gd name="T92" fmla="*/ 125 w 251"/>
              <a:gd name="T93" fmla="*/ 133 h 175"/>
              <a:gd name="T94" fmla="*/ 128 w 251"/>
              <a:gd name="T95" fmla="*/ 135 h 175"/>
              <a:gd name="T96" fmla="*/ 132 w 251"/>
              <a:gd name="T97" fmla="*/ 133 h 175"/>
              <a:gd name="T98" fmla="*/ 167 w 251"/>
              <a:gd name="T99" fmla="*/ 90 h 175"/>
              <a:gd name="T100" fmla="*/ 169 w 251"/>
              <a:gd name="T101" fmla="*/ 86 h 175"/>
              <a:gd name="T102" fmla="*/ 167 w 251"/>
              <a:gd name="T103" fmla="*/ 82 h 175"/>
              <a:gd name="T104" fmla="*/ 164 w 251"/>
              <a:gd name="T105" fmla="*/ 80 h 175"/>
              <a:gd name="T106" fmla="*/ 148 w 251"/>
              <a:gd name="T107" fmla="*/ 80 h 175"/>
              <a:gd name="T108" fmla="*/ 148 w 251"/>
              <a:gd name="T109" fmla="*/ 9 h 175"/>
              <a:gd name="T110" fmla="*/ 194 w 251"/>
              <a:gd name="T111" fmla="*/ 63 h 175"/>
              <a:gd name="T112" fmla="*/ 195 w 251"/>
              <a:gd name="T113" fmla="*/ 66 h 175"/>
              <a:gd name="T114" fmla="*/ 199 w 251"/>
              <a:gd name="T115" fmla="*/ 66 h 175"/>
              <a:gd name="T116" fmla="*/ 201 w 251"/>
              <a:gd name="T117" fmla="*/ 66 h 175"/>
              <a:gd name="T118" fmla="*/ 243 w 251"/>
              <a:gd name="T119" fmla="*/ 108 h 175"/>
              <a:gd name="T120" fmla="*/ 183 w 251"/>
              <a:gd name="T121"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175">
                <a:moveTo>
                  <a:pt x="202" y="58"/>
                </a:moveTo>
                <a:cubicBezTo>
                  <a:pt x="197" y="30"/>
                  <a:pt x="176" y="7"/>
                  <a:pt x="148" y="1"/>
                </a:cubicBezTo>
                <a:cubicBezTo>
                  <a:pt x="148" y="1"/>
                  <a:pt x="148" y="1"/>
                  <a:pt x="148" y="1"/>
                </a:cubicBezTo>
                <a:cubicBezTo>
                  <a:pt x="147" y="1"/>
                  <a:pt x="147" y="1"/>
                  <a:pt x="147" y="1"/>
                </a:cubicBezTo>
                <a:cubicBezTo>
                  <a:pt x="147" y="0"/>
                  <a:pt x="147" y="0"/>
                  <a:pt x="146" y="0"/>
                </a:cubicBezTo>
                <a:cubicBezTo>
                  <a:pt x="146" y="1"/>
                  <a:pt x="146" y="1"/>
                  <a:pt x="146" y="1"/>
                </a:cubicBezTo>
                <a:cubicBezTo>
                  <a:pt x="144" y="1"/>
                  <a:pt x="144" y="1"/>
                  <a:pt x="144" y="1"/>
                </a:cubicBezTo>
                <a:cubicBezTo>
                  <a:pt x="144" y="84"/>
                  <a:pt x="144" y="84"/>
                  <a:pt x="144" y="84"/>
                </a:cubicBezTo>
                <a:cubicBezTo>
                  <a:pt x="164" y="84"/>
                  <a:pt x="164" y="84"/>
                  <a:pt x="164" y="84"/>
                </a:cubicBezTo>
                <a:cubicBezTo>
                  <a:pt x="164" y="84"/>
                  <a:pt x="164" y="84"/>
                  <a:pt x="164" y="84"/>
                </a:cubicBezTo>
                <a:cubicBezTo>
                  <a:pt x="165" y="85"/>
                  <a:pt x="165" y="85"/>
                  <a:pt x="165" y="86"/>
                </a:cubicBezTo>
                <a:cubicBezTo>
                  <a:pt x="165" y="86"/>
                  <a:pt x="165" y="87"/>
                  <a:pt x="164" y="88"/>
                </a:cubicBezTo>
                <a:cubicBezTo>
                  <a:pt x="129" y="131"/>
                  <a:pt x="129" y="131"/>
                  <a:pt x="129" y="131"/>
                </a:cubicBezTo>
                <a:cubicBezTo>
                  <a:pt x="129" y="132"/>
                  <a:pt x="128" y="131"/>
                  <a:pt x="128" y="131"/>
                </a:cubicBezTo>
                <a:cubicBezTo>
                  <a:pt x="92" y="87"/>
                  <a:pt x="92" y="87"/>
                  <a:pt x="92" y="87"/>
                </a:cubicBezTo>
                <a:cubicBezTo>
                  <a:pt x="92" y="87"/>
                  <a:pt x="92" y="87"/>
                  <a:pt x="92" y="86"/>
                </a:cubicBezTo>
                <a:cubicBezTo>
                  <a:pt x="92" y="85"/>
                  <a:pt x="92" y="85"/>
                  <a:pt x="93" y="84"/>
                </a:cubicBezTo>
                <a:cubicBezTo>
                  <a:pt x="93" y="84"/>
                  <a:pt x="93" y="84"/>
                  <a:pt x="93" y="84"/>
                </a:cubicBezTo>
                <a:cubicBezTo>
                  <a:pt x="113" y="84"/>
                  <a:pt x="113" y="84"/>
                  <a:pt x="113" y="84"/>
                </a:cubicBezTo>
                <a:cubicBezTo>
                  <a:pt x="113" y="3"/>
                  <a:pt x="113" y="3"/>
                  <a:pt x="113" y="3"/>
                </a:cubicBezTo>
                <a:cubicBezTo>
                  <a:pt x="110" y="3"/>
                  <a:pt x="110" y="3"/>
                  <a:pt x="110" y="3"/>
                </a:cubicBezTo>
                <a:cubicBezTo>
                  <a:pt x="110" y="3"/>
                  <a:pt x="110" y="3"/>
                  <a:pt x="110" y="3"/>
                </a:cubicBezTo>
                <a:cubicBezTo>
                  <a:pt x="110" y="3"/>
                  <a:pt x="110" y="3"/>
                  <a:pt x="110" y="3"/>
                </a:cubicBezTo>
                <a:cubicBezTo>
                  <a:pt x="109" y="3"/>
                  <a:pt x="109" y="3"/>
                  <a:pt x="109" y="3"/>
                </a:cubicBezTo>
                <a:cubicBezTo>
                  <a:pt x="109" y="3"/>
                  <a:pt x="109" y="3"/>
                  <a:pt x="109" y="3"/>
                </a:cubicBezTo>
                <a:cubicBezTo>
                  <a:pt x="90" y="9"/>
                  <a:pt x="75" y="23"/>
                  <a:pt x="68" y="42"/>
                </a:cubicBezTo>
                <a:cubicBezTo>
                  <a:pt x="67" y="42"/>
                  <a:pt x="67" y="42"/>
                  <a:pt x="67" y="42"/>
                </a:cubicBezTo>
                <a:cubicBezTo>
                  <a:pt x="30" y="42"/>
                  <a:pt x="0" y="72"/>
                  <a:pt x="0" y="108"/>
                </a:cubicBezTo>
                <a:cubicBezTo>
                  <a:pt x="0" y="145"/>
                  <a:pt x="30" y="175"/>
                  <a:pt x="67" y="175"/>
                </a:cubicBezTo>
                <a:cubicBezTo>
                  <a:pt x="183" y="175"/>
                  <a:pt x="183" y="175"/>
                  <a:pt x="183" y="175"/>
                </a:cubicBezTo>
                <a:cubicBezTo>
                  <a:pt x="184" y="174"/>
                  <a:pt x="184" y="174"/>
                  <a:pt x="184" y="174"/>
                </a:cubicBezTo>
                <a:cubicBezTo>
                  <a:pt x="230" y="168"/>
                  <a:pt x="251" y="135"/>
                  <a:pt x="251" y="108"/>
                </a:cubicBezTo>
                <a:cubicBezTo>
                  <a:pt x="251" y="81"/>
                  <a:pt x="229" y="59"/>
                  <a:pt x="202" y="58"/>
                </a:cubicBezTo>
                <a:close/>
                <a:moveTo>
                  <a:pt x="183" y="167"/>
                </a:moveTo>
                <a:cubicBezTo>
                  <a:pt x="67" y="167"/>
                  <a:pt x="67" y="167"/>
                  <a:pt x="67" y="167"/>
                </a:cubicBezTo>
                <a:cubicBezTo>
                  <a:pt x="35" y="167"/>
                  <a:pt x="8" y="140"/>
                  <a:pt x="8" y="108"/>
                </a:cubicBezTo>
                <a:cubicBezTo>
                  <a:pt x="8" y="76"/>
                  <a:pt x="35" y="50"/>
                  <a:pt x="67" y="50"/>
                </a:cubicBezTo>
                <a:cubicBezTo>
                  <a:pt x="67" y="50"/>
                  <a:pt x="68" y="50"/>
                  <a:pt x="69" y="50"/>
                </a:cubicBezTo>
                <a:cubicBezTo>
                  <a:pt x="73" y="50"/>
                  <a:pt x="73" y="50"/>
                  <a:pt x="73" y="50"/>
                </a:cubicBezTo>
                <a:cubicBezTo>
                  <a:pt x="74" y="47"/>
                  <a:pt x="74" y="47"/>
                  <a:pt x="74" y="47"/>
                </a:cubicBezTo>
                <a:cubicBezTo>
                  <a:pt x="80" y="31"/>
                  <a:pt x="93" y="18"/>
                  <a:pt x="109" y="11"/>
                </a:cubicBezTo>
                <a:cubicBezTo>
                  <a:pt x="109" y="80"/>
                  <a:pt x="109" y="80"/>
                  <a:pt x="109" y="80"/>
                </a:cubicBezTo>
                <a:cubicBezTo>
                  <a:pt x="93" y="80"/>
                  <a:pt x="93" y="80"/>
                  <a:pt x="93" y="80"/>
                </a:cubicBezTo>
                <a:cubicBezTo>
                  <a:pt x="92" y="80"/>
                  <a:pt x="91" y="80"/>
                  <a:pt x="89" y="82"/>
                </a:cubicBezTo>
                <a:cubicBezTo>
                  <a:pt x="89" y="83"/>
                  <a:pt x="88" y="84"/>
                  <a:pt x="88" y="86"/>
                </a:cubicBezTo>
                <a:cubicBezTo>
                  <a:pt x="88" y="87"/>
                  <a:pt x="88" y="89"/>
                  <a:pt x="89" y="90"/>
                </a:cubicBezTo>
                <a:cubicBezTo>
                  <a:pt x="125" y="133"/>
                  <a:pt x="125" y="133"/>
                  <a:pt x="125" y="133"/>
                </a:cubicBezTo>
                <a:cubicBezTo>
                  <a:pt x="126" y="135"/>
                  <a:pt x="127" y="135"/>
                  <a:pt x="128" y="135"/>
                </a:cubicBezTo>
                <a:cubicBezTo>
                  <a:pt x="130" y="135"/>
                  <a:pt x="131" y="135"/>
                  <a:pt x="132" y="133"/>
                </a:cubicBezTo>
                <a:cubicBezTo>
                  <a:pt x="167" y="90"/>
                  <a:pt x="167" y="90"/>
                  <a:pt x="167" y="90"/>
                </a:cubicBezTo>
                <a:cubicBezTo>
                  <a:pt x="168" y="89"/>
                  <a:pt x="169" y="87"/>
                  <a:pt x="169" y="86"/>
                </a:cubicBezTo>
                <a:cubicBezTo>
                  <a:pt x="169" y="84"/>
                  <a:pt x="168" y="83"/>
                  <a:pt x="167" y="82"/>
                </a:cubicBezTo>
                <a:cubicBezTo>
                  <a:pt x="166" y="81"/>
                  <a:pt x="165" y="80"/>
                  <a:pt x="164" y="80"/>
                </a:cubicBezTo>
                <a:cubicBezTo>
                  <a:pt x="148" y="80"/>
                  <a:pt x="148" y="80"/>
                  <a:pt x="148" y="80"/>
                </a:cubicBezTo>
                <a:cubicBezTo>
                  <a:pt x="148" y="9"/>
                  <a:pt x="148" y="9"/>
                  <a:pt x="148" y="9"/>
                </a:cubicBezTo>
                <a:cubicBezTo>
                  <a:pt x="173" y="15"/>
                  <a:pt x="192" y="36"/>
                  <a:pt x="194" y="63"/>
                </a:cubicBezTo>
                <a:cubicBezTo>
                  <a:pt x="195" y="66"/>
                  <a:pt x="195" y="66"/>
                  <a:pt x="195" y="66"/>
                </a:cubicBezTo>
                <a:cubicBezTo>
                  <a:pt x="199" y="66"/>
                  <a:pt x="199" y="66"/>
                  <a:pt x="199" y="66"/>
                </a:cubicBezTo>
                <a:cubicBezTo>
                  <a:pt x="200" y="66"/>
                  <a:pt x="200" y="66"/>
                  <a:pt x="201" y="66"/>
                </a:cubicBezTo>
                <a:cubicBezTo>
                  <a:pt x="224" y="66"/>
                  <a:pt x="243" y="85"/>
                  <a:pt x="243" y="108"/>
                </a:cubicBezTo>
                <a:cubicBezTo>
                  <a:pt x="243" y="132"/>
                  <a:pt x="224" y="160"/>
                  <a:pt x="183" y="1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1" name="Title 1">
            <a:extLst>
              <a:ext uri="{FF2B5EF4-FFF2-40B4-BE49-F238E27FC236}">
                <a16:creationId xmlns:a16="http://schemas.microsoft.com/office/drawing/2014/main" id="{B821FAFD-22D6-4B0A-B174-EBD522028665}"/>
              </a:ext>
            </a:extLst>
          </p:cNvPr>
          <p:cNvSpPr txBox="1">
            <a:spLocks/>
          </p:cNvSpPr>
          <p:nvPr/>
        </p:nvSpPr>
        <p:spPr>
          <a:xfrm>
            <a:off x="9334943" y="1470709"/>
            <a:ext cx="2419897" cy="483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Fully Managed Solution</a:t>
            </a:r>
            <a:endParaRPr kumimoji="0" lang="en-US" altLang="en-US" sz="1800" b="0" i="0" u="none" strike="noStrike" kern="1200" cap="none" spc="0" normalizeH="0" baseline="0" noProof="0">
              <a:ln>
                <a:noFill/>
              </a:ln>
              <a:solidFill>
                <a:srgbClr val="FFFFFF"/>
              </a:solidFill>
              <a:effectLst/>
              <a:uLnTx/>
              <a:uFillTx/>
              <a:latin typeface="Open Sans"/>
              <a:ea typeface="Open Sans bold" panose="020B0806030504020204" pitchFamily="34" charset="0"/>
              <a:cs typeface="Open Sans bold" panose="020B0806030504020204" pitchFamily="34" charset="0"/>
            </a:endParaRPr>
          </a:p>
        </p:txBody>
      </p:sp>
      <p:sp>
        <p:nvSpPr>
          <p:cNvPr id="22" name="Title 1">
            <a:extLst>
              <a:ext uri="{FF2B5EF4-FFF2-40B4-BE49-F238E27FC236}">
                <a16:creationId xmlns:a16="http://schemas.microsoft.com/office/drawing/2014/main" id="{AC1DF0B3-70B8-4B10-8A8B-D798EC9E4B43}"/>
              </a:ext>
            </a:extLst>
          </p:cNvPr>
          <p:cNvSpPr txBox="1">
            <a:spLocks/>
          </p:cNvSpPr>
          <p:nvPr/>
        </p:nvSpPr>
        <p:spPr>
          <a:xfrm>
            <a:off x="9175115" y="3643070"/>
            <a:ext cx="2739552" cy="5996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Direct Connection Through Microsoft Azure Peering Services</a:t>
            </a:r>
            <a:endParaRPr kumimoji="0" lang="en-US" altLang="en-US" sz="1800" b="0" i="0" u="none" strike="noStrike" kern="1200" cap="none" spc="0" normalizeH="0" baseline="0" noProof="0">
              <a:ln>
                <a:noFill/>
              </a:ln>
              <a:solidFill>
                <a:srgbClr val="FFFFFF"/>
              </a:solidFill>
              <a:effectLst/>
              <a:uLnTx/>
              <a:uFillTx/>
              <a:latin typeface="Open Sans"/>
              <a:ea typeface="Open Sans bold" panose="020B0806030504020204" pitchFamily="34" charset="0"/>
              <a:cs typeface="Open Sans bold" panose="020B0806030504020204" pitchFamily="34" charset="0"/>
            </a:endParaRPr>
          </a:p>
        </p:txBody>
      </p:sp>
      <p:sp>
        <p:nvSpPr>
          <p:cNvPr id="23" name="Title 1">
            <a:extLst>
              <a:ext uri="{FF2B5EF4-FFF2-40B4-BE49-F238E27FC236}">
                <a16:creationId xmlns:a16="http://schemas.microsoft.com/office/drawing/2014/main" id="{CB36BC74-D08E-4198-AFEB-1FCDD78BF2C6}"/>
              </a:ext>
            </a:extLst>
          </p:cNvPr>
          <p:cNvSpPr txBox="1">
            <a:spLocks/>
          </p:cNvSpPr>
          <p:nvPr/>
        </p:nvSpPr>
        <p:spPr>
          <a:xfrm>
            <a:off x="9221454" y="5699046"/>
            <a:ext cx="2646875" cy="483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rPr>
              <a:t>Teams Admin Center Management</a:t>
            </a:r>
            <a:endParaRPr kumimoji="0" lang="en-US" altLang="en-US" sz="1800" b="0" i="0" u="none" strike="noStrike" kern="1200" cap="none" spc="0" normalizeH="0" baseline="0" noProof="0">
              <a:ln>
                <a:noFill/>
              </a:ln>
              <a:solidFill>
                <a:srgbClr val="FFFFFF"/>
              </a:solidFill>
              <a:effectLst/>
              <a:uLnTx/>
              <a:uFillTx/>
              <a:latin typeface="Open Sans"/>
              <a:ea typeface="Open Sans bold" panose="020B0806030504020204" pitchFamily="34" charset="0"/>
              <a:cs typeface="Open Sans bold" panose="020B0806030504020204" pitchFamily="34" charset="0"/>
            </a:endParaRPr>
          </a:p>
        </p:txBody>
      </p:sp>
      <p:pic>
        <p:nvPicPr>
          <p:cNvPr id="24" name="Graphic 23">
            <a:extLst>
              <a:ext uri="{FF2B5EF4-FFF2-40B4-BE49-F238E27FC236}">
                <a16:creationId xmlns:a16="http://schemas.microsoft.com/office/drawing/2014/main" id="{5654BF7B-56CC-497D-B2EC-977BB878C5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5044" y="4911072"/>
            <a:ext cx="599694" cy="599694"/>
          </a:xfrm>
          <a:prstGeom prst="rect">
            <a:avLst/>
          </a:prstGeom>
        </p:spPr>
      </p:pic>
      <p:pic>
        <p:nvPicPr>
          <p:cNvPr id="25" name="Graphic 24">
            <a:extLst>
              <a:ext uri="{FF2B5EF4-FFF2-40B4-BE49-F238E27FC236}">
                <a16:creationId xmlns:a16="http://schemas.microsoft.com/office/drawing/2014/main" id="{444EC403-52BB-4356-936F-8D6E1F7020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7628" y="2554477"/>
            <a:ext cx="794526" cy="838587"/>
          </a:xfrm>
          <a:prstGeom prst="rect">
            <a:avLst/>
          </a:prstGeom>
        </p:spPr>
      </p:pic>
      <p:sp>
        <p:nvSpPr>
          <p:cNvPr id="26" name="Rectangle 25">
            <a:extLst>
              <a:ext uri="{FF2B5EF4-FFF2-40B4-BE49-F238E27FC236}">
                <a16:creationId xmlns:a16="http://schemas.microsoft.com/office/drawing/2014/main" id="{63C70F43-8CD4-41D1-8EF5-08815D64082B}"/>
              </a:ext>
            </a:extLst>
          </p:cNvPr>
          <p:cNvSpPr/>
          <p:nvPr/>
        </p:nvSpPr>
        <p:spPr>
          <a:xfrm>
            <a:off x="521808" y="4513726"/>
            <a:ext cx="6931959" cy="2151871"/>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Reasons to choose Operator Connect:</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Simplified Deployment Process</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Fast Setup, setup in minutes</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Phone Number management from Teams Admin Center</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Fully Cloud Based Solution, No equipment required, Fully Managed Solution</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1:1 network connection for enhanced resilience through MAPS</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Manage Numbers from Multiple Operators in the Teams Admin Center</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srgbClr val="404040"/>
                </a:solidFill>
                <a:effectLst/>
                <a:uLnTx/>
                <a:uFillTx/>
                <a:latin typeface="Open Sans"/>
                <a:ea typeface="Roboto" panose="02000000000000000000" pitchFamily="2" charset="0"/>
                <a:cs typeface="Open Sans" panose="020B0606030504020204" pitchFamily="34" charset="0"/>
              </a:rPr>
              <a:t>Can Coexist with Direct Routing and Calling Plans in the same tenant</a:t>
            </a:r>
            <a:endParaRPr kumimoji="0" lang="en-US" sz="900" b="0" i="0" u="none" strike="noStrike" kern="1200" cap="none" spc="0" normalizeH="0" baseline="0" noProof="0">
              <a:ln>
                <a:noFill/>
              </a:ln>
              <a:solidFill>
                <a:srgbClr val="3C3D3F"/>
              </a:solidFill>
              <a:effectLst/>
              <a:uLnTx/>
              <a:uFillTx/>
              <a:latin typeface="Open Sans"/>
              <a:ea typeface="Roboto" panose="02000000000000000000" pitchFamily="2" charset="0"/>
              <a:cs typeface="Open Sans" panose="020B0606030504020204" pitchFamily="34" charset="0"/>
            </a:endParaRPr>
          </a:p>
        </p:txBody>
      </p:sp>
      <p:sp>
        <p:nvSpPr>
          <p:cNvPr id="2" name="Rectangle 1">
            <a:extLst>
              <a:ext uri="{FF2B5EF4-FFF2-40B4-BE49-F238E27FC236}">
                <a16:creationId xmlns:a16="http://schemas.microsoft.com/office/drawing/2014/main" id="{9427CDDA-B9CF-4E1E-BE34-87004E0C1CFE}"/>
              </a:ext>
            </a:extLst>
          </p:cNvPr>
          <p:cNvSpPr/>
          <p:nvPr/>
        </p:nvSpPr>
        <p:spPr>
          <a:xfrm>
            <a:off x="6299351" y="4291971"/>
            <a:ext cx="2229134" cy="15167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Currently not supported:</a:t>
            </a:r>
          </a:p>
          <a:p>
            <a:endParaRPr lang="en-US" sz="1200">
              <a:solidFill>
                <a:schemeClr val="tx1"/>
              </a:solidFill>
            </a:endParaRPr>
          </a:p>
          <a:p>
            <a:pPr marL="171450" indent="-171450">
              <a:buFont typeface="Arial" panose="020B0604020202020204" pitchFamily="34" charset="0"/>
              <a:buChar char="•"/>
            </a:pPr>
            <a:r>
              <a:rPr lang="en-US" sz="1200">
                <a:solidFill>
                  <a:schemeClr val="tx1"/>
                </a:solidFill>
              </a:rPr>
              <a:t>Common Area Phones</a:t>
            </a:r>
          </a:p>
          <a:p>
            <a:pPr marL="171450" indent="-171450">
              <a:buFont typeface="Arial" panose="020B0604020202020204" pitchFamily="34" charset="0"/>
              <a:buChar char="•"/>
            </a:pPr>
            <a:r>
              <a:rPr lang="en-US" sz="1200">
                <a:solidFill>
                  <a:schemeClr val="tx1"/>
                </a:solidFill>
              </a:rPr>
              <a:t>Meeting Rooms</a:t>
            </a:r>
          </a:p>
          <a:p>
            <a:pPr marL="171450" indent="-171450">
              <a:buFont typeface="Arial" panose="020B0604020202020204" pitchFamily="34" charset="0"/>
              <a:buChar char="•"/>
            </a:pPr>
            <a:r>
              <a:rPr lang="en-US" sz="1200">
                <a:solidFill>
                  <a:schemeClr val="tx1"/>
                </a:solidFill>
              </a:rPr>
              <a:t>ATA support for Analog devices (i.e., Paging)</a:t>
            </a:r>
          </a:p>
        </p:txBody>
      </p:sp>
    </p:spTree>
    <p:extLst>
      <p:ext uri="{BB962C8B-B14F-4D97-AF65-F5344CB8AC3E}">
        <p14:creationId xmlns:p14="http://schemas.microsoft.com/office/powerpoint/2010/main" val="408772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8DA21B-A956-454E-86D7-AA0406B6E48C}"/>
              </a:ext>
            </a:extLst>
          </p:cNvPr>
          <p:cNvSpPr/>
          <p:nvPr/>
        </p:nvSpPr>
        <p:spPr>
          <a:xfrm>
            <a:off x="7823200" y="1452282"/>
            <a:ext cx="4368800" cy="5405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7" name="TextBox 26">
            <a:extLst>
              <a:ext uri="{FF2B5EF4-FFF2-40B4-BE49-F238E27FC236}">
                <a16:creationId xmlns:a16="http://schemas.microsoft.com/office/drawing/2014/main" id="{12592B08-7047-4FA3-979E-4D1C3A5ECF17}"/>
              </a:ext>
            </a:extLst>
          </p:cNvPr>
          <p:cNvSpPr txBox="1"/>
          <p:nvPr/>
        </p:nvSpPr>
        <p:spPr>
          <a:xfrm>
            <a:off x="8329079" y="1866900"/>
            <a:ext cx="265275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Montserrat Bold" panose="00000800000000000000" pitchFamily="2" charset="0"/>
                <a:ea typeface="Roboto Black" pitchFamily="2" charset="0"/>
                <a:cs typeface="Open Sans" panose="020B0606030504020204" pitchFamily="34" charset="0"/>
              </a:rPr>
              <a:t>Building now for the future</a:t>
            </a:r>
          </a:p>
        </p:txBody>
      </p:sp>
      <p:sp>
        <p:nvSpPr>
          <p:cNvPr id="28" name="TextBox 27">
            <a:extLst>
              <a:ext uri="{FF2B5EF4-FFF2-40B4-BE49-F238E27FC236}">
                <a16:creationId xmlns:a16="http://schemas.microsoft.com/office/drawing/2014/main" id="{0296A8AC-3388-45AC-A46A-51B8DC659848}"/>
              </a:ext>
            </a:extLst>
          </p:cNvPr>
          <p:cNvSpPr txBox="1"/>
          <p:nvPr/>
        </p:nvSpPr>
        <p:spPr>
          <a:xfrm>
            <a:off x="8329080" y="2769589"/>
            <a:ext cx="3536348" cy="1983876"/>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Number Provisioning:</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Manage all your numbers and users directly inside of the Microsoft Teams Admin Center.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Self Service Management of Phone Numbers and users through the Teams Admin Portal</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DID inventory management and assignment</a:t>
            </a:r>
          </a:p>
        </p:txBody>
      </p:sp>
      <p:sp>
        <p:nvSpPr>
          <p:cNvPr id="29" name="Rectangle 28">
            <a:extLst>
              <a:ext uri="{FF2B5EF4-FFF2-40B4-BE49-F238E27FC236}">
                <a16:creationId xmlns:a16="http://schemas.microsoft.com/office/drawing/2014/main" id="{31CB465C-6082-4E36-8504-1691BF729C52}"/>
              </a:ext>
            </a:extLst>
          </p:cNvPr>
          <p:cNvSpPr/>
          <p:nvPr/>
        </p:nvSpPr>
        <p:spPr>
          <a:xfrm>
            <a:off x="2070157" y="6102275"/>
            <a:ext cx="484094" cy="8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7F36A813-D5A5-42C3-B84F-0367147AD5BD}"/>
              </a:ext>
            </a:extLst>
          </p:cNvPr>
          <p:cNvSpPr/>
          <p:nvPr/>
        </p:nvSpPr>
        <p:spPr>
          <a:xfrm>
            <a:off x="2098293" y="6278121"/>
            <a:ext cx="484094" cy="8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1" name="Rectangle 30">
            <a:extLst>
              <a:ext uri="{FF2B5EF4-FFF2-40B4-BE49-F238E27FC236}">
                <a16:creationId xmlns:a16="http://schemas.microsoft.com/office/drawing/2014/main" id="{AA5BEC73-F311-445D-96FA-8CADC2DD6FBB}"/>
              </a:ext>
            </a:extLst>
          </p:cNvPr>
          <p:cNvSpPr/>
          <p:nvPr/>
        </p:nvSpPr>
        <p:spPr>
          <a:xfrm>
            <a:off x="2107671" y="6452105"/>
            <a:ext cx="484094" cy="8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29DEAF2B-25B7-4EFE-AE61-FAF498F6186C}"/>
              </a:ext>
            </a:extLst>
          </p:cNvPr>
          <p:cNvSpPr txBox="1"/>
          <p:nvPr/>
        </p:nvSpPr>
        <p:spPr>
          <a:xfrm>
            <a:off x="2070157" y="5925743"/>
            <a:ext cx="484094" cy="272382"/>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lumMod val="50000"/>
                    <a:lumOff val="50000"/>
                  </a:srgbClr>
                </a:solidFill>
                <a:effectLst/>
                <a:uLnTx/>
                <a:uFillTx/>
                <a:latin typeface="Open Sans"/>
                <a:ea typeface="Roboto" panose="02000000000000000000" pitchFamily="2" charset="0"/>
                <a:cs typeface="Open Sans Extrabold" panose="020B0906030804020204" pitchFamily="34" charset="0"/>
              </a:rPr>
              <a:t>nuwave</a:t>
            </a:r>
          </a:p>
        </p:txBody>
      </p:sp>
      <p:sp>
        <p:nvSpPr>
          <p:cNvPr id="33" name="TextBox 32">
            <a:extLst>
              <a:ext uri="{FF2B5EF4-FFF2-40B4-BE49-F238E27FC236}">
                <a16:creationId xmlns:a16="http://schemas.microsoft.com/office/drawing/2014/main" id="{6F1140F9-A7F7-44DD-A907-5AC37FF26F5F}"/>
              </a:ext>
            </a:extLst>
          </p:cNvPr>
          <p:cNvSpPr txBox="1"/>
          <p:nvPr/>
        </p:nvSpPr>
        <p:spPr>
          <a:xfrm>
            <a:off x="2070157" y="6129016"/>
            <a:ext cx="484094" cy="272382"/>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lumMod val="50000"/>
                    <a:lumOff val="50000"/>
                  </a:srgbClr>
                </a:solidFill>
                <a:effectLst/>
                <a:uLnTx/>
                <a:uFillTx/>
                <a:latin typeface="Open Sans"/>
                <a:ea typeface="Roboto" panose="02000000000000000000" pitchFamily="2" charset="0"/>
                <a:cs typeface="Open Sans Extrabold" panose="020B0906030804020204" pitchFamily="34" charset="0"/>
              </a:rPr>
              <a:t>nuwave</a:t>
            </a:r>
          </a:p>
        </p:txBody>
      </p:sp>
      <p:sp>
        <p:nvSpPr>
          <p:cNvPr id="34" name="TextBox 33">
            <a:extLst>
              <a:ext uri="{FF2B5EF4-FFF2-40B4-BE49-F238E27FC236}">
                <a16:creationId xmlns:a16="http://schemas.microsoft.com/office/drawing/2014/main" id="{D6A025BC-CCC5-43F9-B96B-A0B7F0B5C6FB}"/>
              </a:ext>
            </a:extLst>
          </p:cNvPr>
          <p:cNvSpPr txBox="1"/>
          <p:nvPr/>
        </p:nvSpPr>
        <p:spPr>
          <a:xfrm>
            <a:off x="2070157" y="6311225"/>
            <a:ext cx="484094" cy="272382"/>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lumMod val="50000"/>
                    <a:lumOff val="50000"/>
                  </a:srgbClr>
                </a:solidFill>
                <a:effectLst/>
                <a:uLnTx/>
                <a:uFillTx/>
                <a:latin typeface="Open Sans"/>
                <a:ea typeface="Roboto" panose="02000000000000000000" pitchFamily="2" charset="0"/>
                <a:cs typeface="Open Sans Extrabold" panose="020B0906030804020204" pitchFamily="34" charset="0"/>
              </a:rPr>
              <a:t>nuwave</a:t>
            </a:r>
          </a:p>
        </p:txBody>
      </p:sp>
      <p:sp>
        <p:nvSpPr>
          <p:cNvPr id="35" name="Picture Placeholder 2">
            <a:extLst>
              <a:ext uri="{FF2B5EF4-FFF2-40B4-BE49-F238E27FC236}">
                <a16:creationId xmlns:a16="http://schemas.microsoft.com/office/drawing/2014/main" id="{EEA6B6CB-320A-4BB9-B948-42C49170986E}"/>
              </a:ext>
            </a:extLst>
          </p:cNvPr>
          <p:cNvSpPr>
            <a:spLocks noGrp="1"/>
          </p:cNvSpPr>
          <p:nvPr>
            <p:ph type="pic" sz="quarter" idx="12"/>
          </p:nvPr>
        </p:nvSpPr>
        <p:spPr>
          <a:xfrm>
            <a:off x="0" y="1866900"/>
            <a:ext cx="7823200" cy="4991100"/>
          </a:xfrm>
        </p:spPr>
      </p:sp>
      <p:pic>
        <p:nvPicPr>
          <p:cNvPr id="36" name="Picture Placeholder 3">
            <a:extLst>
              <a:ext uri="{FF2B5EF4-FFF2-40B4-BE49-F238E27FC236}">
                <a16:creationId xmlns:a16="http://schemas.microsoft.com/office/drawing/2014/main" id="{32A43774-79EB-4096-B5E5-084DAA6AD54B}"/>
              </a:ext>
            </a:extLst>
          </p:cNvPr>
          <p:cNvPicPr>
            <a:picLocks noChangeAspect="1"/>
          </p:cNvPicPr>
          <p:nvPr/>
        </p:nvPicPr>
        <p:blipFill rotWithShape="1">
          <a:blip r:embed="rId2"/>
          <a:srcRect l="-1" t="7857" r="35782" b="2269"/>
          <a:stretch/>
        </p:blipFill>
        <p:spPr>
          <a:xfrm>
            <a:off x="0" y="1452282"/>
            <a:ext cx="7823200" cy="5405719"/>
          </a:xfrm>
          <a:custGeom>
            <a:avLst/>
            <a:gdLst>
              <a:gd name="connsiteX0" fmla="*/ 0 w 7823200"/>
              <a:gd name="connsiteY0" fmla="*/ 0 h 4991100"/>
              <a:gd name="connsiteX1" fmla="*/ 7823200 w 7823200"/>
              <a:gd name="connsiteY1" fmla="*/ 0 h 4991100"/>
              <a:gd name="connsiteX2" fmla="*/ 7823200 w 7823200"/>
              <a:gd name="connsiteY2" fmla="*/ 4991100 h 4991100"/>
              <a:gd name="connsiteX3" fmla="*/ 0 w 7823200"/>
              <a:gd name="connsiteY3" fmla="*/ 4991100 h 4991100"/>
            </a:gdLst>
            <a:ahLst/>
            <a:cxnLst>
              <a:cxn ang="0">
                <a:pos x="connsiteX0" y="connsiteY0"/>
              </a:cxn>
              <a:cxn ang="0">
                <a:pos x="connsiteX1" y="connsiteY1"/>
              </a:cxn>
              <a:cxn ang="0">
                <a:pos x="connsiteX2" y="connsiteY2"/>
              </a:cxn>
              <a:cxn ang="0">
                <a:pos x="connsiteX3" y="connsiteY3"/>
              </a:cxn>
            </a:cxnLst>
            <a:rect l="l" t="t" r="r" b="b"/>
            <a:pathLst>
              <a:path w="7823200" h="4991100">
                <a:moveTo>
                  <a:pt x="0" y="0"/>
                </a:moveTo>
                <a:lnTo>
                  <a:pt x="7823200" y="0"/>
                </a:lnTo>
                <a:lnTo>
                  <a:pt x="7823200" y="4991100"/>
                </a:lnTo>
                <a:lnTo>
                  <a:pt x="0" y="4991100"/>
                </a:lnTo>
                <a:close/>
              </a:path>
            </a:pathLst>
          </a:custGeom>
        </p:spPr>
      </p:pic>
      <p:pic>
        <p:nvPicPr>
          <p:cNvPr id="37" name="Graphic 36">
            <a:extLst>
              <a:ext uri="{FF2B5EF4-FFF2-40B4-BE49-F238E27FC236}">
                <a16:creationId xmlns:a16="http://schemas.microsoft.com/office/drawing/2014/main" id="{CE927764-301F-4A44-A847-6EEB43859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449" y="254416"/>
            <a:ext cx="940575" cy="940575"/>
          </a:xfrm>
          <a:prstGeom prst="rect">
            <a:avLst/>
          </a:prstGeom>
        </p:spPr>
      </p:pic>
      <p:sp>
        <p:nvSpPr>
          <p:cNvPr id="38" name="TextBox 37">
            <a:extLst>
              <a:ext uri="{FF2B5EF4-FFF2-40B4-BE49-F238E27FC236}">
                <a16:creationId xmlns:a16="http://schemas.microsoft.com/office/drawing/2014/main" id="{CE27E639-9897-4F86-B7F0-64086300E2D2}"/>
              </a:ext>
            </a:extLst>
          </p:cNvPr>
          <p:cNvSpPr txBox="1"/>
          <p:nvPr/>
        </p:nvSpPr>
        <p:spPr>
          <a:xfrm>
            <a:off x="1621884" y="543408"/>
            <a:ext cx="5831883" cy="532710"/>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4400" b="0" i="0" u="none" strike="noStrike" kern="1200" cap="none" spc="0" normalizeH="0" baseline="0" noProof="0">
                <a:ln>
                  <a:noFill/>
                </a:ln>
                <a:solidFill>
                  <a:srgbClr val="3C3D3F"/>
                </a:solidFill>
                <a:effectLst/>
                <a:uLnTx/>
                <a:uFillTx/>
                <a:latin typeface="Montserrat Bold" panose="00000800000000000000" pitchFamily="2" charset="0"/>
                <a:ea typeface="+mn-ea"/>
                <a:cs typeface="+mn-cs"/>
              </a:rPr>
              <a:t>Operator Connect</a:t>
            </a:r>
          </a:p>
        </p:txBody>
      </p:sp>
    </p:spTree>
    <p:extLst>
      <p:ext uri="{BB962C8B-B14F-4D97-AF65-F5344CB8AC3E}">
        <p14:creationId xmlns:p14="http://schemas.microsoft.com/office/powerpoint/2010/main" val="30628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6F91E6-A40B-480B-8959-56EDC2B715C6}"/>
              </a:ext>
            </a:extLst>
          </p:cNvPr>
          <p:cNvPicPr>
            <a:picLocks noChangeAspect="1"/>
          </p:cNvPicPr>
          <p:nvPr/>
        </p:nvPicPr>
        <p:blipFill>
          <a:blip r:embed="rId3"/>
          <a:stretch>
            <a:fillRect/>
          </a:stretch>
        </p:blipFill>
        <p:spPr>
          <a:xfrm>
            <a:off x="0" y="1866900"/>
            <a:ext cx="9309183" cy="4991100"/>
          </a:xfrm>
          <a:prstGeom prst="rect">
            <a:avLst/>
          </a:prstGeom>
        </p:spPr>
      </p:pic>
      <p:sp>
        <p:nvSpPr>
          <p:cNvPr id="23" name="Rectangle 22">
            <a:extLst>
              <a:ext uri="{FF2B5EF4-FFF2-40B4-BE49-F238E27FC236}">
                <a16:creationId xmlns:a16="http://schemas.microsoft.com/office/drawing/2014/main" id="{E904336D-EAE1-41C0-AE8F-CE76093BE9EB}"/>
              </a:ext>
            </a:extLst>
          </p:cNvPr>
          <p:cNvSpPr/>
          <p:nvPr/>
        </p:nvSpPr>
        <p:spPr>
          <a:xfrm>
            <a:off x="7823200" y="1866900"/>
            <a:ext cx="4368800" cy="4991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extBox 10">
            <a:extLst>
              <a:ext uri="{FF2B5EF4-FFF2-40B4-BE49-F238E27FC236}">
                <a16:creationId xmlns:a16="http://schemas.microsoft.com/office/drawing/2014/main" id="{1CB06024-F9DF-4A55-A19D-655194806CA1}"/>
              </a:ext>
            </a:extLst>
          </p:cNvPr>
          <p:cNvSpPr txBox="1"/>
          <p:nvPr/>
        </p:nvSpPr>
        <p:spPr>
          <a:xfrm>
            <a:off x="8497983" y="2235862"/>
            <a:ext cx="265275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Montserrat Bold" panose="00000800000000000000" pitchFamily="2" charset="0"/>
                <a:ea typeface="Roboto Black" pitchFamily="2" charset="0"/>
                <a:cs typeface="Open Sans" panose="020B0606030504020204" pitchFamily="34" charset="0"/>
              </a:rPr>
              <a:t>Building now for the future</a:t>
            </a:r>
          </a:p>
        </p:txBody>
      </p:sp>
      <p:sp>
        <p:nvSpPr>
          <p:cNvPr id="13" name="TextBox 12">
            <a:extLst>
              <a:ext uri="{FF2B5EF4-FFF2-40B4-BE49-F238E27FC236}">
                <a16:creationId xmlns:a16="http://schemas.microsoft.com/office/drawing/2014/main" id="{445AAB0A-84AE-429E-A890-F8EC56B2A0FE}"/>
              </a:ext>
            </a:extLst>
          </p:cNvPr>
          <p:cNvSpPr txBox="1"/>
          <p:nvPr/>
        </p:nvSpPr>
        <p:spPr>
          <a:xfrm>
            <a:off x="8485711" y="3138551"/>
            <a:ext cx="3057823" cy="3347711"/>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For the Customer: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Easy access to Operators for Calling Management</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Easily segregate access by Region/Geography/Calling areas per Operator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For the Operator: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No special permissions such as delegated admin permissions to manage Calling Services</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Single Point of Contact information for customer updates &amp; maintenance</a:t>
            </a:r>
          </a:p>
        </p:txBody>
      </p:sp>
      <p:sp>
        <p:nvSpPr>
          <p:cNvPr id="17" name="Rectangle 16">
            <a:extLst>
              <a:ext uri="{FF2B5EF4-FFF2-40B4-BE49-F238E27FC236}">
                <a16:creationId xmlns:a16="http://schemas.microsoft.com/office/drawing/2014/main" id="{D36FD78F-8F27-482E-B2B6-735B7D74394C}"/>
              </a:ext>
            </a:extLst>
          </p:cNvPr>
          <p:cNvSpPr/>
          <p:nvPr/>
        </p:nvSpPr>
        <p:spPr>
          <a:xfrm>
            <a:off x="5142733" y="513026"/>
            <a:ext cx="6527012" cy="766877"/>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1200" b="1" i="0" u="none" strike="noStrike" kern="1200" cap="none" spc="0" normalizeH="0" baseline="0" noProof="0">
                <a:ln>
                  <a:noFill/>
                </a:ln>
                <a:solidFill>
                  <a:srgbClr val="3C3D3F"/>
                </a:solidFill>
                <a:effectLst/>
                <a:uLnTx/>
                <a:uFillTx/>
                <a:latin typeface="Open Sans"/>
                <a:ea typeface="Roboto" panose="02000000000000000000" pitchFamily="2" charset="0"/>
                <a:cs typeface="Open Sans" panose="020B0606030504020204" pitchFamily="34" charset="0"/>
              </a:rPr>
              <a:t>Operator Management:</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200" b="0" i="0" u="none" strike="noStrike" kern="1200" cap="none" spc="0" normalizeH="0" baseline="0" noProof="0">
                <a:ln>
                  <a:noFill/>
                </a:ln>
                <a:solidFill>
                  <a:srgbClr val="3C3D3F"/>
                </a:solidFill>
                <a:effectLst/>
                <a:uLnTx/>
                <a:uFillTx/>
                <a:latin typeface="Open Sans"/>
                <a:ea typeface="Roboto" panose="02000000000000000000" pitchFamily="2" charset="0"/>
                <a:cs typeface="Open Sans" panose="020B0606030504020204" pitchFamily="34" charset="0"/>
              </a:rPr>
              <a:t>You can request a relationship directly from the Teams Admin Center, which will also allow you to see and assign numbers provided to you by Operators.</a:t>
            </a:r>
          </a:p>
        </p:txBody>
      </p:sp>
      <p:sp>
        <p:nvSpPr>
          <p:cNvPr id="19" name="TextBox 18">
            <a:extLst>
              <a:ext uri="{FF2B5EF4-FFF2-40B4-BE49-F238E27FC236}">
                <a16:creationId xmlns:a16="http://schemas.microsoft.com/office/drawing/2014/main" id="{E6CD5E86-6216-43A4-AB65-132BC801534F}"/>
              </a:ext>
            </a:extLst>
          </p:cNvPr>
          <p:cNvSpPr txBox="1"/>
          <p:nvPr/>
        </p:nvSpPr>
        <p:spPr>
          <a:xfrm>
            <a:off x="366329" y="493837"/>
            <a:ext cx="4629620" cy="913070"/>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a:ln>
                  <a:noFill/>
                </a:ln>
                <a:solidFill>
                  <a:srgbClr val="3C3D3F"/>
                </a:solidFill>
                <a:effectLst/>
                <a:uLnTx/>
                <a:uFillTx/>
                <a:latin typeface="Montserrat Bold" panose="00000800000000000000" pitchFamily="2" charset="0"/>
                <a:ea typeface="+mn-ea"/>
                <a:cs typeface="+mn-cs"/>
              </a:rPr>
              <a:t>Operator Connect</a:t>
            </a:r>
          </a:p>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a:ln>
                  <a:noFill/>
                </a:ln>
                <a:solidFill>
                  <a:srgbClr val="2E6DB6"/>
                </a:solidFill>
                <a:effectLst/>
                <a:uLnTx/>
                <a:uFillTx/>
                <a:latin typeface="Open Sans"/>
                <a:ea typeface="+mn-ea"/>
                <a:cs typeface="+mn-cs"/>
              </a:rPr>
              <a:t>Operator Management</a:t>
            </a:r>
          </a:p>
        </p:txBody>
      </p:sp>
    </p:spTree>
    <p:extLst>
      <p:ext uri="{BB962C8B-B14F-4D97-AF65-F5344CB8AC3E}">
        <p14:creationId xmlns:p14="http://schemas.microsoft.com/office/powerpoint/2010/main" val="22384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5829012-68D6-43E9-9B5C-F5408B716959}"/>
              </a:ext>
            </a:extLst>
          </p:cNvPr>
          <p:cNvPicPr>
            <a:picLocks noGrp="1" noChangeAspect="1"/>
          </p:cNvPicPr>
          <p:nvPr>
            <p:ph type="pic" sz="quarter" idx="12"/>
          </p:nvPr>
        </p:nvPicPr>
        <p:blipFill rotWithShape="1">
          <a:blip r:embed="rId2"/>
          <a:srcRect t="8245" r="28990"/>
          <a:stretch/>
        </p:blipFill>
        <p:spPr>
          <a:xfrm>
            <a:off x="0" y="1866900"/>
            <a:ext cx="7823200" cy="4991100"/>
          </a:xfrm>
        </p:spPr>
      </p:pic>
      <p:sp>
        <p:nvSpPr>
          <p:cNvPr id="23" name="Rectangle 22">
            <a:extLst>
              <a:ext uri="{FF2B5EF4-FFF2-40B4-BE49-F238E27FC236}">
                <a16:creationId xmlns:a16="http://schemas.microsoft.com/office/drawing/2014/main" id="{E904336D-EAE1-41C0-AE8F-CE76093BE9EB}"/>
              </a:ext>
            </a:extLst>
          </p:cNvPr>
          <p:cNvSpPr/>
          <p:nvPr/>
        </p:nvSpPr>
        <p:spPr>
          <a:xfrm>
            <a:off x="7823200" y="1866900"/>
            <a:ext cx="4368800" cy="4991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extBox 10">
            <a:extLst>
              <a:ext uri="{FF2B5EF4-FFF2-40B4-BE49-F238E27FC236}">
                <a16:creationId xmlns:a16="http://schemas.microsoft.com/office/drawing/2014/main" id="{1CB06024-F9DF-4A55-A19D-655194806CA1}"/>
              </a:ext>
            </a:extLst>
          </p:cNvPr>
          <p:cNvSpPr txBox="1"/>
          <p:nvPr/>
        </p:nvSpPr>
        <p:spPr>
          <a:xfrm>
            <a:off x="8497983" y="2235862"/>
            <a:ext cx="265275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Montserrat Bold" panose="00000800000000000000" pitchFamily="2" charset="0"/>
                <a:ea typeface="Roboto Black" pitchFamily="2" charset="0"/>
                <a:cs typeface="Open Sans" panose="020B0606030504020204" pitchFamily="34" charset="0"/>
              </a:rPr>
              <a:t>Number Provisioning</a:t>
            </a:r>
          </a:p>
        </p:txBody>
      </p:sp>
      <p:sp>
        <p:nvSpPr>
          <p:cNvPr id="13" name="TextBox 12">
            <a:extLst>
              <a:ext uri="{FF2B5EF4-FFF2-40B4-BE49-F238E27FC236}">
                <a16:creationId xmlns:a16="http://schemas.microsoft.com/office/drawing/2014/main" id="{445AAB0A-84AE-429E-A890-F8EC56B2A0FE}"/>
              </a:ext>
            </a:extLst>
          </p:cNvPr>
          <p:cNvSpPr txBox="1"/>
          <p:nvPr/>
        </p:nvSpPr>
        <p:spPr>
          <a:xfrm>
            <a:off x="8485711" y="3138551"/>
            <a:ext cx="3057823" cy="3129703"/>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For the Customer: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Self Service Management of Phone Numbers and users through the Teams Admin Portal</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DID inventory management and assignment</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For the Operator: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Numbers show up in the Teams Admin Center</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Simple MACD changes through the portal</a:t>
            </a:r>
          </a:p>
        </p:txBody>
      </p:sp>
      <p:sp>
        <p:nvSpPr>
          <p:cNvPr id="17" name="Rectangle 16">
            <a:extLst>
              <a:ext uri="{FF2B5EF4-FFF2-40B4-BE49-F238E27FC236}">
                <a16:creationId xmlns:a16="http://schemas.microsoft.com/office/drawing/2014/main" id="{D36FD78F-8F27-482E-B2B6-735B7D74394C}"/>
              </a:ext>
            </a:extLst>
          </p:cNvPr>
          <p:cNvSpPr/>
          <p:nvPr/>
        </p:nvSpPr>
        <p:spPr>
          <a:xfrm>
            <a:off x="5142733" y="513026"/>
            <a:ext cx="6527012" cy="536044"/>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1200" b="1" i="0" u="none" strike="noStrike" kern="1200" cap="none" spc="0" normalizeH="0" baseline="0" noProof="0">
                <a:ln>
                  <a:noFill/>
                </a:ln>
                <a:solidFill>
                  <a:srgbClr val="3C3D3F"/>
                </a:solidFill>
                <a:effectLst/>
                <a:uLnTx/>
                <a:uFillTx/>
                <a:latin typeface="Open Sans"/>
                <a:ea typeface="Roboto" panose="02000000000000000000" pitchFamily="2" charset="0"/>
                <a:cs typeface="Open Sans" panose="020B0606030504020204" pitchFamily="34" charset="0"/>
              </a:rPr>
              <a:t>Number Provisioning:</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1200" b="0" i="0" u="none" strike="noStrike" kern="1200" cap="none" spc="0" normalizeH="0" baseline="0" noProof="0">
                <a:ln>
                  <a:noFill/>
                </a:ln>
                <a:solidFill>
                  <a:srgbClr val="3C3D3F"/>
                </a:solidFill>
                <a:effectLst/>
                <a:uLnTx/>
                <a:uFillTx/>
                <a:latin typeface="Open Sans"/>
                <a:ea typeface="Roboto" panose="02000000000000000000" pitchFamily="2" charset="0"/>
                <a:cs typeface="Open Sans" panose="020B0606030504020204" pitchFamily="34" charset="0"/>
              </a:rPr>
              <a:t>Manage all your numbers and users directly inside of the Microsoft Teams Admin </a:t>
            </a:r>
            <a:r>
              <a:rPr kumimoji="0" lang="en-GB" sz="1200" b="0" i="0" u="none" strike="noStrike" kern="1200" cap="none" spc="0" normalizeH="0" baseline="0" noProof="0" err="1">
                <a:ln>
                  <a:noFill/>
                </a:ln>
                <a:solidFill>
                  <a:srgbClr val="3C3D3F"/>
                </a:solidFill>
                <a:effectLst/>
                <a:uLnTx/>
                <a:uFillTx/>
                <a:latin typeface="Open Sans"/>
                <a:ea typeface="Roboto" panose="02000000000000000000" pitchFamily="2" charset="0"/>
                <a:cs typeface="Open Sans" panose="020B0606030504020204" pitchFamily="34" charset="0"/>
              </a:rPr>
              <a:t>Center</a:t>
            </a:r>
            <a:r>
              <a:rPr kumimoji="0" lang="en-GB" sz="900" b="0" i="0" u="none" strike="noStrike" kern="1200" cap="none" spc="0" normalizeH="0" baseline="0" noProof="0">
                <a:ln>
                  <a:noFill/>
                </a:ln>
                <a:solidFill>
                  <a:srgbClr val="3C3D3F"/>
                </a:solidFill>
                <a:effectLst/>
                <a:uLnTx/>
                <a:uFillTx/>
                <a:latin typeface="Lato" panose="020F0502020204030203" pitchFamily="34" charset="0"/>
                <a:ea typeface="Roboto" panose="02000000000000000000" pitchFamily="2" charset="0"/>
                <a:cs typeface="Open Sans" panose="020B0606030504020204" pitchFamily="34" charset="0"/>
              </a:rPr>
              <a:t>.</a:t>
            </a:r>
            <a:endParaRPr kumimoji="0" lang="en-US" sz="900" b="0" i="0" u="none" strike="noStrike" kern="1200" cap="none" spc="0" normalizeH="0" baseline="0" noProof="0">
              <a:ln>
                <a:noFill/>
              </a:ln>
              <a:solidFill>
                <a:srgbClr val="3C3D3F"/>
              </a:solidFill>
              <a:effectLst/>
              <a:uLnTx/>
              <a:uFillTx/>
              <a:latin typeface="Lato" panose="020F0502020204030203" pitchFamily="34" charset="0"/>
              <a:ea typeface="Roboto" panose="02000000000000000000" pitchFamily="2" charset="0"/>
              <a:cs typeface="Open Sans" panose="020B0606030504020204" pitchFamily="34" charset="0"/>
            </a:endParaRPr>
          </a:p>
        </p:txBody>
      </p:sp>
      <p:sp>
        <p:nvSpPr>
          <p:cNvPr id="19" name="TextBox 18">
            <a:extLst>
              <a:ext uri="{FF2B5EF4-FFF2-40B4-BE49-F238E27FC236}">
                <a16:creationId xmlns:a16="http://schemas.microsoft.com/office/drawing/2014/main" id="{E6CD5E86-6216-43A4-AB65-132BC801534F}"/>
              </a:ext>
            </a:extLst>
          </p:cNvPr>
          <p:cNvSpPr txBox="1"/>
          <p:nvPr/>
        </p:nvSpPr>
        <p:spPr>
          <a:xfrm>
            <a:off x="366329" y="493837"/>
            <a:ext cx="4629620" cy="913070"/>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a:ln>
                  <a:noFill/>
                </a:ln>
                <a:solidFill>
                  <a:srgbClr val="3C3D3F"/>
                </a:solidFill>
                <a:effectLst/>
                <a:uLnTx/>
                <a:uFillTx/>
                <a:latin typeface="Montserrat Bold" panose="00000800000000000000" pitchFamily="2" charset="0"/>
                <a:ea typeface="+mn-ea"/>
                <a:cs typeface="+mn-cs"/>
              </a:rPr>
              <a:t>Operator Connect</a:t>
            </a:r>
          </a:p>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a:ln>
                  <a:noFill/>
                </a:ln>
                <a:solidFill>
                  <a:srgbClr val="2E6DB6"/>
                </a:solidFill>
                <a:effectLst/>
                <a:uLnTx/>
                <a:uFillTx/>
                <a:latin typeface="Open Sans"/>
                <a:ea typeface="+mn-ea"/>
                <a:cs typeface="+mn-cs"/>
              </a:rPr>
              <a:t>Numbers</a:t>
            </a:r>
          </a:p>
        </p:txBody>
      </p:sp>
    </p:spTree>
    <p:extLst>
      <p:ext uri="{BB962C8B-B14F-4D97-AF65-F5344CB8AC3E}">
        <p14:creationId xmlns:p14="http://schemas.microsoft.com/office/powerpoint/2010/main" val="111284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431B734-2E1D-4735-9532-3F00E2DA397D}"/>
              </a:ext>
            </a:extLst>
          </p:cNvPr>
          <p:cNvSpPr/>
          <p:nvPr/>
        </p:nvSpPr>
        <p:spPr>
          <a:xfrm>
            <a:off x="0" y="4688711"/>
            <a:ext cx="12191999" cy="2169288"/>
          </a:xfrm>
          <a:prstGeom prst="rect">
            <a:avLst/>
          </a:prstGeom>
          <a:solidFill>
            <a:schemeClr val="accent6">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nvGrpSpPr>
          <p:cNvPr id="173" name="Group 172">
            <a:extLst>
              <a:ext uri="{FF2B5EF4-FFF2-40B4-BE49-F238E27FC236}">
                <a16:creationId xmlns:a16="http://schemas.microsoft.com/office/drawing/2014/main" id="{4DCA61A7-2CD4-4FE9-AEE0-4408FCC7A1AB}"/>
              </a:ext>
            </a:extLst>
          </p:cNvPr>
          <p:cNvGrpSpPr/>
          <p:nvPr/>
        </p:nvGrpSpPr>
        <p:grpSpPr>
          <a:xfrm>
            <a:off x="385640" y="5643437"/>
            <a:ext cx="2170292" cy="383340"/>
            <a:chOff x="2418347" y="6286499"/>
            <a:chExt cx="2213811" cy="391027"/>
          </a:xfrm>
        </p:grpSpPr>
        <p:sp>
          <p:nvSpPr>
            <p:cNvPr id="174" name="Rectangle 173">
              <a:extLst>
                <a:ext uri="{FF2B5EF4-FFF2-40B4-BE49-F238E27FC236}">
                  <a16:creationId xmlns:a16="http://schemas.microsoft.com/office/drawing/2014/main" id="{F2CF6C1B-3E4E-409D-8A2D-51D82EACF26C}"/>
                </a:ext>
              </a:extLst>
            </p:cNvPr>
            <p:cNvSpPr/>
            <p:nvPr/>
          </p:nvSpPr>
          <p:spPr>
            <a:xfrm>
              <a:off x="2418347" y="6286499"/>
              <a:ext cx="2213811" cy="391027"/>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175" name="TextBox 174">
              <a:extLst>
                <a:ext uri="{FF2B5EF4-FFF2-40B4-BE49-F238E27FC236}">
                  <a16:creationId xmlns:a16="http://schemas.microsoft.com/office/drawing/2014/main" id="{F008B370-B065-4961-96C1-5B23A267E97B}"/>
                </a:ext>
              </a:extLst>
            </p:cNvPr>
            <p:cNvSpPr txBox="1"/>
            <p:nvPr/>
          </p:nvSpPr>
          <p:spPr>
            <a:xfrm>
              <a:off x="2460457" y="6336115"/>
              <a:ext cx="2111542" cy="307277"/>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372"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Organization Premises</a:t>
              </a:r>
              <a:endParaRPr kumimoji="0" lang="en-US" sz="882"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76" name="Rectangle 175">
            <a:extLst>
              <a:ext uri="{FF2B5EF4-FFF2-40B4-BE49-F238E27FC236}">
                <a16:creationId xmlns:a16="http://schemas.microsoft.com/office/drawing/2014/main" id="{2555113D-018D-48A4-A891-F169C7D3320E}"/>
              </a:ext>
            </a:extLst>
          </p:cNvPr>
          <p:cNvSpPr/>
          <p:nvPr/>
        </p:nvSpPr>
        <p:spPr>
          <a:xfrm>
            <a:off x="2336695" y="1559402"/>
            <a:ext cx="2687309" cy="1321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177" name="Rectangle 176">
            <a:extLst>
              <a:ext uri="{FF2B5EF4-FFF2-40B4-BE49-F238E27FC236}">
                <a16:creationId xmlns:a16="http://schemas.microsoft.com/office/drawing/2014/main" id="{4749DF11-C6E1-4108-AFAA-EC0E6E9B45B3}"/>
              </a:ext>
            </a:extLst>
          </p:cNvPr>
          <p:cNvSpPr/>
          <p:nvPr/>
        </p:nvSpPr>
        <p:spPr>
          <a:xfrm>
            <a:off x="2342593" y="1559401"/>
            <a:ext cx="2687309" cy="316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cxnSp>
        <p:nvCxnSpPr>
          <p:cNvPr id="178" name="Straight Arrow Connector 177">
            <a:extLst>
              <a:ext uri="{FF2B5EF4-FFF2-40B4-BE49-F238E27FC236}">
                <a16:creationId xmlns:a16="http://schemas.microsoft.com/office/drawing/2014/main" id="{21605CD6-FE07-4F96-8E99-B953DE40CDFA}"/>
              </a:ext>
            </a:extLst>
          </p:cNvPr>
          <p:cNvCxnSpPr>
            <a:cxnSpLocks/>
            <a:endCxn id="211" idx="2"/>
          </p:cNvCxnSpPr>
          <p:nvPr/>
        </p:nvCxnSpPr>
        <p:spPr>
          <a:xfrm>
            <a:off x="8634681" y="2136378"/>
            <a:ext cx="139361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9" name="TextBox 178">
            <a:extLst>
              <a:ext uri="{FF2B5EF4-FFF2-40B4-BE49-F238E27FC236}">
                <a16:creationId xmlns:a16="http://schemas.microsoft.com/office/drawing/2014/main" id="{9AAE140B-BBE9-4652-B8B7-08E076FFE15B}"/>
              </a:ext>
            </a:extLst>
          </p:cNvPr>
          <p:cNvSpPr txBox="1"/>
          <p:nvPr/>
        </p:nvSpPr>
        <p:spPr>
          <a:xfrm>
            <a:off x="9385533" y="1003349"/>
            <a:ext cx="1858629" cy="512769"/>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404040"/>
                </a:solidFill>
                <a:effectLst/>
                <a:uLnTx/>
                <a:uFillTx/>
                <a:latin typeface="Open Sans" panose="020B0606030504020204" pitchFamily="34" charset="0"/>
                <a:ea typeface="Open Sans" panose="020B0606030504020204" pitchFamily="34" charset="0"/>
                <a:cs typeface="Open Sans" panose="020B0606030504020204" pitchFamily="34" charset="0"/>
              </a:rPr>
              <a:t>WFH/ Remote</a:t>
            </a:r>
          </a:p>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404040"/>
                </a:solidFill>
                <a:effectLst/>
                <a:uLnTx/>
                <a:uFillTx/>
                <a:latin typeface="Open Sans" panose="020B0606030504020204" pitchFamily="34" charset="0"/>
                <a:ea typeface="Open Sans" panose="020B0606030504020204" pitchFamily="34" charset="0"/>
                <a:cs typeface="Open Sans" panose="020B0606030504020204" pitchFamily="34" charset="0"/>
              </a:rPr>
              <a:t>Teams Users</a:t>
            </a:r>
            <a:endParaRPr kumimoji="0" lang="en-US" sz="882" b="0" i="0" u="none" strike="noStrike" kern="1200" cap="none" spc="0" normalizeH="0" baseline="0" noProof="0">
              <a:ln>
                <a:noFill/>
              </a:ln>
              <a:solidFill>
                <a:srgbClr val="40404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80" name="Graphic 179">
            <a:extLst>
              <a:ext uri="{FF2B5EF4-FFF2-40B4-BE49-F238E27FC236}">
                <a16:creationId xmlns:a16="http://schemas.microsoft.com/office/drawing/2014/main" id="{4B9B9C13-743F-4851-BD72-E2275AC48A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8083" y="5414768"/>
            <a:ext cx="540428" cy="495392"/>
          </a:xfrm>
          <a:prstGeom prst="rect">
            <a:avLst/>
          </a:prstGeom>
        </p:spPr>
      </p:pic>
      <p:pic>
        <p:nvPicPr>
          <p:cNvPr id="181" name="Graphic 180">
            <a:extLst>
              <a:ext uri="{FF2B5EF4-FFF2-40B4-BE49-F238E27FC236}">
                <a16:creationId xmlns:a16="http://schemas.microsoft.com/office/drawing/2014/main" id="{8BFBB862-E226-401F-A2AE-E2E49845B0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9300" y="5293404"/>
            <a:ext cx="587905" cy="587905"/>
          </a:xfrm>
          <a:prstGeom prst="rect">
            <a:avLst/>
          </a:prstGeom>
        </p:spPr>
      </p:pic>
      <p:pic>
        <p:nvPicPr>
          <p:cNvPr id="182" name="Graphic 181">
            <a:extLst>
              <a:ext uri="{FF2B5EF4-FFF2-40B4-BE49-F238E27FC236}">
                <a16:creationId xmlns:a16="http://schemas.microsoft.com/office/drawing/2014/main" id="{6ABF11FC-20E8-44F7-B743-7EDEED2636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6482" y="5501276"/>
            <a:ext cx="818684" cy="332908"/>
          </a:xfrm>
          <a:prstGeom prst="rect">
            <a:avLst/>
          </a:prstGeom>
        </p:spPr>
      </p:pic>
      <p:pic>
        <p:nvPicPr>
          <p:cNvPr id="183" name="Graphic 182">
            <a:extLst>
              <a:ext uri="{FF2B5EF4-FFF2-40B4-BE49-F238E27FC236}">
                <a16:creationId xmlns:a16="http://schemas.microsoft.com/office/drawing/2014/main" id="{BE9510ED-3009-4242-B6C3-A8F5A7239E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4892" y="546988"/>
            <a:ext cx="356490" cy="341320"/>
          </a:xfrm>
          <a:prstGeom prst="rect">
            <a:avLst/>
          </a:prstGeom>
        </p:spPr>
      </p:pic>
      <p:pic>
        <p:nvPicPr>
          <p:cNvPr id="184" name="Graphic 183">
            <a:extLst>
              <a:ext uri="{FF2B5EF4-FFF2-40B4-BE49-F238E27FC236}">
                <a16:creationId xmlns:a16="http://schemas.microsoft.com/office/drawing/2014/main" id="{B0EC11B8-161B-4687-B3B8-C3E7891541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64303" y="1008963"/>
            <a:ext cx="528811" cy="506308"/>
          </a:xfrm>
          <a:prstGeom prst="rect">
            <a:avLst/>
          </a:prstGeom>
        </p:spPr>
      </p:pic>
      <p:pic>
        <p:nvPicPr>
          <p:cNvPr id="185" name="Graphic 184">
            <a:extLst>
              <a:ext uri="{FF2B5EF4-FFF2-40B4-BE49-F238E27FC236}">
                <a16:creationId xmlns:a16="http://schemas.microsoft.com/office/drawing/2014/main" id="{05235AB7-3E24-481E-B8CE-A9A8279F80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4820" y="354338"/>
            <a:ext cx="356490" cy="341320"/>
          </a:xfrm>
          <a:prstGeom prst="rect">
            <a:avLst/>
          </a:prstGeom>
        </p:spPr>
      </p:pic>
      <p:grpSp>
        <p:nvGrpSpPr>
          <p:cNvPr id="186" name="Group 185">
            <a:extLst>
              <a:ext uri="{FF2B5EF4-FFF2-40B4-BE49-F238E27FC236}">
                <a16:creationId xmlns:a16="http://schemas.microsoft.com/office/drawing/2014/main" id="{056AB860-A128-4D60-94C3-71652340D563}"/>
              </a:ext>
            </a:extLst>
          </p:cNvPr>
          <p:cNvGrpSpPr/>
          <p:nvPr/>
        </p:nvGrpSpPr>
        <p:grpSpPr>
          <a:xfrm>
            <a:off x="2601217" y="1982057"/>
            <a:ext cx="1114443" cy="433202"/>
            <a:chOff x="343581" y="4854742"/>
            <a:chExt cx="1972497" cy="766742"/>
          </a:xfrm>
        </p:grpSpPr>
        <p:pic>
          <p:nvPicPr>
            <p:cNvPr id="187" name="Graphic 186">
              <a:extLst>
                <a:ext uri="{FF2B5EF4-FFF2-40B4-BE49-F238E27FC236}">
                  <a16:creationId xmlns:a16="http://schemas.microsoft.com/office/drawing/2014/main" id="{E4CE5B76-ED43-48EC-860D-C34AC41C3E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3581" y="5051791"/>
              <a:ext cx="1834134" cy="569693"/>
            </a:xfrm>
            <a:prstGeom prst="rect">
              <a:avLst/>
            </a:prstGeom>
          </p:spPr>
        </p:pic>
        <p:grpSp>
          <p:nvGrpSpPr>
            <p:cNvPr id="188" name="Group 187">
              <a:extLst>
                <a:ext uri="{FF2B5EF4-FFF2-40B4-BE49-F238E27FC236}">
                  <a16:creationId xmlns:a16="http://schemas.microsoft.com/office/drawing/2014/main" id="{E497A08B-61CF-46A1-9E6C-D35873E8916D}"/>
                </a:ext>
              </a:extLst>
            </p:cNvPr>
            <p:cNvGrpSpPr/>
            <p:nvPr/>
          </p:nvGrpSpPr>
          <p:grpSpPr>
            <a:xfrm>
              <a:off x="1967163" y="4854742"/>
              <a:ext cx="348915" cy="348915"/>
              <a:chOff x="1997242" y="5269832"/>
              <a:chExt cx="511342" cy="511342"/>
            </a:xfrm>
          </p:grpSpPr>
          <p:sp>
            <p:nvSpPr>
              <p:cNvPr id="189" name="Oval 188">
                <a:extLst>
                  <a:ext uri="{FF2B5EF4-FFF2-40B4-BE49-F238E27FC236}">
                    <a16:creationId xmlns:a16="http://schemas.microsoft.com/office/drawing/2014/main" id="{68B6C437-58D5-46AD-8338-C5A9ADF0BDDF}"/>
                  </a:ext>
                </a:extLst>
              </p:cNvPr>
              <p:cNvSpPr/>
              <p:nvPr/>
            </p:nvSpPr>
            <p:spPr>
              <a:xfrm>
                <a:off x="1997242" y="5269832"/>
                <a:ext cx="511342" cy="5113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pic>
            <p:nvPicPr>
              <p:cNvPr id="190" name="Graphic 189">
                <a:extLst>
                  <a:ext uri="{FF2B5EF4-FFF2-40B4-BE49-F238E27FC236}">
                    <a16:creationId xmlns:a16="http://schemas.microsoft.com/office/drawing/2014/main" id="{B6D7F363-83BA-4C30-8DAA-2E20C15652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88025" y="5352842"/>
                <a:ext cx="345156" cy="345156"/>
              </a:xfrm>
              <a:prstGeom prst="rect">
                <a:avLst/>
              </a:prstGeom>
            </p:spPr>
          </p:pic>
        </p:grpSp>
      </p:grpSp>
      <p:sp>
        <p:nvSpPr>
          <p:cNvPr id="191" name="TextBox 190">
            <a:extLst>
              <a:ext uri="{FF2B5EF4-FFF2-40B4-BE49-F238E27FC236}">
                <a16:creationId xmlns:a16="http://schemas.microsoft.com/office/drawing/2014/main" id="{F8DA9F45-D4F7-4163-8E8F-A0A40304C4BD}"/>
              </a:ext>
            </a:extLst>
          </p:cNvPr>
          <p:cNvSpPr txBox="1"/>
          <p:nvPr/>
        </p:nvSpPr>
        <p:spPr>
          <a:xfrm>
            <a:off x="2187292" y="2454140"/>
            <a:ext cx="1858629" cy="294761"/>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Teams Certified SBC</a:t>
            </a:r>
            <a:endParaRPr kumimoji="0" lang="en-US" sz="882"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2" name="TextBox 191">
            <a:extLst>
              <a:ext uri="{FF2B5EF4-FFF2-40B4-BE49-F238E27FC236}">
                <a16:creationId xmlns:a16="http://schemas.microsoft.com/office/drawing/2014/main" id="{056C0E21-D415-49D4-BB32-A877C83B4E88}"/>
              </a:ext>
            </a:extLst>
          </p:cNvPr>
          <p:cNvSpPr txBox="1"/>
          <p:nvPr/>
        </p:nvSpPr>
        <p:spPr>
          <a:xfrm>
            <a:off x="5094331" y="5943513"/>
            <a:ext cx="828527" cy="294761"/>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SIP ATA</a:t>
            </a:r>
            <a:endParaRPr kumimoji="0" lang="en-US" sz="882"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3" name="TextBox 192">
            <a:extLst>
              <a:ext uri="{FF2B5EF4-FFF2-40B4-BE49-F238E27FC236}">
                <a16:creationId xmlns:a16="http://schemas.microsoft.com/office/drawing/2014/main" id="{66014DD9-7EE2-4C8D-9CF6-8B62B2A9BEFF}"/>
              </a:ext>
            </a:extLst>
          </p:cNvPr>
          <p:cNvSpPr txBox="1"/>
          <p:nvPr/>
        </p:nvSpPr>
        <p:spPr>
          <a:xfrm>
            <a:off x="9401260" y="5914025"/>
            <a:ext cx="1858629" cy="294761"/>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Teams Users</a:t>
            </a:r>
            <a:endParaRPr kumimoji="0" lang="en-US" sz="882"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4" name="TextBox 193">
            <a:extLst>
              <a:ext uri="{FF2B5EF4-FFF2-40B4-BE49-F238E27FC236}">
                <a16:creationId xmlns:a16="http://schemas.microsoft.com/office/drawing/2014/main" id="{2CD3A53A-9FAB-4501-8718-33E8F46E9D98}"/>
              </a:ext>
            </a:extLst>
          </p:cNvPr>
          <p:cNvSpPr txBox="1"/>
          <p:nvPr/>
        </p:nvSpPr>
        <p:spPr>
          <a:xfrm>
            <a:off x="6736717" y="5945825"/>
            <a:ext cx="1427202" cy="294761"/>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Analog Devices</a:t>
            </a:r>
            <a:endParaRPr kumimoji="0" lang="en-US" sz="882"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95" name="Graphic 194">
            <a:extLst>
              <a:ext uri="{FF2B5EF4-FFF2-40B4-BE49-F238E27FC236}">
                <a16:creationId xmlns:a16="http://schemas.microsoft.com/office/drawing/2014/main" id="{C063455B-D1B8-46CC-A553-EBFA1DDB0C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93482" y="1238968"/>
            <a:ext cx="2200068" cy="1186385"/>
          </a:xfrm>
          <a:prstGeom prst="rect">
            <a:avLst/>
          </a:prstGeom>
        </p:spPr>
      </p:pic>
      <p:sp>
        <p:nvSpPr>
          <p:cNvPr id="196" name="TextBox 195">
            <a:extLst>
              <a:ext uri="{FF2B5EF4-FFF2-40B4-BE49-F238E27FC236}">
                <a16:creationId xmlns:a16="http://schemas.microsoft.com/office/drawing/2014/main" id="{E171DC4C-7EE8-4B1F-AC68-9A835A1B2A81}"/>
              </a:ext>
            </a:extLst>
          </p:cNvPr>
          <p:cNvSpPr txBox="1"/>
          <p:nvPr/>
        </p:nvSpPr>
        <p:spPr>
          <a:xfrm>
            <a:off x="6682740" y="1716949"/>
            <a:ext cx="1871107" cy="721095"/>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Teams Cloud</a:t>
            </a:r>
          </a:p>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Services</a:t>
            </a:r>
            <a:endParaRPr kumimoji="0" lang="en-US" sz="882"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1667"/>
              </a:lnSpc>
              <a:spcBef>
                <a:spcPts val="0"/>
              </a:spcBef>
              <a:spcAft>
                <a:spcPts val="0"/>
              </a:spcAft>
              <a:buClrTx/>
              <a:buSzTx/>
              <a:buFontTx/>
              <a:buNone/>
              <a:tabLst/>
              <a:defRPr/>
            </a:pPr>
            <a:endParaRPr kumimoji="0" lang="en-US" sz="882"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97" name="Straight Arrow Connector 196">
            <a:extLst>
              <a:ext uri="{FF2B5EF4-FFF2-40B4-BE49-F238E27FC236}">
                <a16:creationId xmlns:a16="http://schemas.microsoft.com/office/drawing/2014/main" id="{1E732191-BBA4-4503-95D2-C4E71A1F8684}"/>
              </a:ext>
            </a:extLst>
          </p:cNvPr>
          <p:cNvCxnSpPr>
            <a:cxnSpLocks/>
          </p:cNvCxnSpPr>
          <p:nvPr/>
        </p:nvCxnSpPr>
        <p:spPr>
          <a:xfrm flipV="1">
            <a:off x="3166053" y="4087130"/>
            <a:ext cx="0" cy="11403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8" name="Straight Arrow Connector 197">
            <a:extLst>
              <a:ext uri="{FF2B5EF4-FFF2-40B4-BE49-F238E27FC236}">
                <a16:creationId xmlns:a16="http://schemas.microsoft.com/office/drawing/2014/main" id="{8DE3D7E1-1B3F-482A-B0F1-42B2BB94E8DC}"/>
              </a:ext>
            </a:extLst>
          </p:cNvPr>
          <p:cNvCxnSpPr>
            <a:cxnSpLocks/>
            <a:stCxn id="182" idx="3"/>
          </p:cNvCxnSpPr>
          <p:nvPr/>
        </p:nvCxnSpPr>
        <p:spPr>
          <a:xfrm>
            <a:off x="5905166" y="5667730"/>
            <a:ext cx="119372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9" name="Straight Arrow Connector 198">
            <a:extLst>
              <a:ext uri="{FF2B5EF4-FFF2-40B4-BE49-F238E27FC236}">
                <a16:creationId xmlns:a16="http://schemas.microsoft.com/office/drawing/2014/main" id="{6A4BD209-C295-4A7F-A715-AB587A4E3B42}"/>
              </a:ext>
            </a:extLst>
          </p:cNvPr>
          <p:cNvCxnSpPr>
            <a:cxnSpLocks/>
            <a:stCxn id="212" idx="0"/>
            <a:endCxn id="179" idx="2"/>
          </p:cNvCxnSpPr>
          <p:nvPr/>
        </p:nvCxnSpPr>
        <p:spPr>
          <a:xfrm flipV="1">
            <a:off x="10311638" y="1516118"/>
            <a:ext cx="3210" cy="4418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00" name="Group 199">
            <a:extLst>
              <a:ext uri="{FF2B5EF4-FFF2-40B4-BE49-F238E27FC236}">
                <a16:creationId xmlns:a16="http://schemas.microsoft.com/office/drawing/2014/main" id="{CFD6CF52-2DF3-47DB-AF25-B4D6222AA9DB}"/>
              </a:ext>
            </a:extLst>
          </p:cNvPr>
          <p:cNvGrpSpPr/>
          <p:nvPr/>
        </p:nvGrpSpPr>
        <p:grpSpPr>
          <a:xfrm>
            <a:off x="2959119" y="3468932"/>
            <a:ext cx="572060" cy="572060"/>
            <a:chOff x="1270337" y="3645568"/>
            <a:chExt cx="583531" cy="583531"/>
          </a:xfrm>
        </p:grpSpPr>
        <p:sp>
          <p:nvSpPr>
            <p:cNvPr id="201" name="Oval 200">
              <a:extLst>
                <a:ext uri="{FF2B5EF4-FFF2-40B4-BE49-F238E27FC236}">
                  <a16:creationId xmlns:a16="http://schemas.microsoft.com/office/drawing/2014/main" id="{218F459B-1DE9-4E25-B302-7C0AA6D8E285}"/>
                </a:ext>
              </a:extLst>
            </p:cNvPr>
            <p:cNvSpPr/>
            <p:nvPr/>
          </p:nvSpPr>
          <p:spPr>
            <a:xfrm>
              <a:off x="1270337" y="3645568"/>
              <a:ext cx="583531" cy="58353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202" name="TextBox 201">
              <a:extLst>
                <a:ext uri="{FF2B5EF4-FFF2-40B4-BE49-F238E27FC236}">
                  <a16:creationId xmlns:a16="http://schemas.microsoft.com/office/drawing/2014/main" id="{DA313CC0-887F-4E4D-8D39-35B4C5264ECC}"/>
                </a:ext>
              </a:extLst>
            </p:cNvPr>
            <p:cNvSpPr txBox="1"/>
            <p:nvPr/>
          </p:nvSpPr>
          <p:spPr>
            <a:xfrm>
              <a:off x="1281908" y="3761356"/>
              <a:ext cx="570956" cy="287459"/>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784" b="1" i="0" u="none" strike="noStrike" kern="1200" cap="none" spc="0" normalizeH="0" baseline="0" noProof="0">
                  <a:ln>
                    <a:noFill/>
                  </a:ln>
                  <a:solidFill>
                    <a:srgbClr val="2E6DB6"/>
                  </a:solidFill>
                  <a:effectLst/>
                  <a:uLnTx/>
                  <a:uFillTx/>
                  <a:latin typeface="Open Sans" panose="020B0606030504020204" pitchFamily="34" charset="0"/>
                  <a:ea typeface="Open Sans" panose="020B0606030504020204" pitchFamily="34" charset="0"/>
                  <a:cs typeface="Open Sans" panose="020B0606030504020204" pitchFamily="34" charset="0"/>
                </a:rPr>
                <a:t>INTERNET</a:t>
              </a:r>
              <a:endParaRPr kumimoji="0" lang="en-US" sz="882"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3" name="Group 202">
            <a:extLst>
              <a:ext uri="{FF2B5EF4-FFF2-40B4-BE49-F238E27FC236}">
                <a16:creationId xmlns:a16="http://schemas.microsoft.com/office/drawing/2014/main" id="{566DC502-4803-40EE-A5D1-400D49BFE63B}"/>
              </a:ext>
            </a:extLst>
          </p:cNvPr>
          <p:cNvGrpSpPr/>
          <p:nvPr/>
        </p:nvGrpSpPr>
        <p:grpSpPr>
          <a:xfrm>
            <a:off x="5102158" y="3240700"/>
            <a:ext cx="2353114" cy="1931934"/>
            <a:chOff x="2640931" y="2923674"/>
            <a:chExt cx="2400299" cy="1970673"/>
          </a:xfrm>
        </p:grpSpPr>
        <p:sp>
          <p:nvSpPr>
            <p:cNvPr id="204" name="Rectangle 203">
              <a:extLst>
                <a:ext uri="{FF2B5EF4-FFF2-40B4-BE49-F238E27FC236}">
                  <a16:creationId xmlns:a16="http://schemas.microsoft.com/office/drawing/2014/main" id="{E752CEA4-8333-4603-950E-93DA5CAA9024}"/>
                </a:ext>
              </a:extLst>
            </p:cNvPr>
            <p:cNvSpPr/>
            <p:nvPr/>
          </p:nvSpPr>
          <p:spPr>
            <a:xfrm>
              <a:off x="2640931" y="2923674"/>
              <a:ext cx="2400299" cy="134753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205" name="TextBox 204">
              <a:extLst>
                <a:ext uri="{FF2B5EF4-FFF2-40B4-BE49-F238E27FC236}">
                  <a16:creationId xmlns:a16="http://schemas.microsoft.com/office/drawing/2014/main" id="{54A14393-7C31-4B04-B17F-07C49B4BAE84}"/>
                </a:ext>
              </a:extLst>
            </p:cNvPr>
            <p:cNvSpPr txBox="1"/>
            <p:nvPr/>
          </p:nvSpPr>
          <p:spPr>
            <a:xfrm>
              <a:off x="2930769" y="3714033"/>
              <a:ext cx="1895897" cy="1180314"/>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Teams “Connect” Model</a:t>
              </a:r>
            </a:p>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Hosted Contact Center</a:t>
              </a:r>
            </a:p>
            <a:p>
              <a:pPr marL="0" marR="0" lvl="0" indent="0" algn="ctr" defTabSz="914400" rtl="0" eaLnBrk="1" fontAlgn="auto" latinLnBrk="0" hangingPunct="1">
                <a:lnSpc>
                  <a:spcPts val="1667"/>
                </a:lnSpc>
                <a:spcBef>
                  <a:spcPts val="0"/>
                </a:spcBef>
                <a:spcAft>
                  <a:spcPts val="0"/>
                </a:spcAft>
                <a:buClrTx/>
                <a:buSzTx/>
                <a:buFontTx/>
                <a:buNone/>
                <a:tabLst/>
                <a:defRPr/>
              </a:pPr>
              <a:endParaRPr kumimoji="0" lang="en-US" sz="1176"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68072" marR="0" lvl="0" indent="-168072" algn="l" defTabSz="914400" rtl="0" eaLnBrk="1" fontAlgn="auto" latinLnBrk="0" hangingPunct="1">
                <a:lnSpc>
                  <a:spcPts val="1667"/>
                </a:lnSpc>
                <a:spcBef>
                  <a:spcPts val="0"/>
                </a:spcBef>
                <a:spcAft>
                  <a:spcPts val="0"/>
                </a:spcAft>
                <a:buClrTx/>
                <a:buSzTx/>
                <a:buFont typeface="Arial" panose="020B0604020202020204" pitchFamily="34" charset="0"/>
                <a:buChar char="•"/>
                <a:tabLst/>
                <a:defRPr/>
              </a:pPr>
              <a:endParaRPr kumimoji="0" lang="en-US" sz="882"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1667"/>
                </a:lnSpc>
                <a:spcBef>
                  <a:spcPts val="0"/>
                </a:spcBef>
                <a:spcAft>
                  <a:spcPts val="0"/>
                </a:spcAft>
                <a:buClrTx/>
                <a:buSzTx/>
                <a:buFontTx/>
                <a:buNone/>
                <a:tabLst/>
                <a:defRPr/>
              </a:pPr>
              <a:endParaRPr kumimoji="0" lang="en-US" sz="882"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06" name="Group 205">
              <a:extLst>
                <a:ext uri="{FF2B5EF4-FFF2-40B4-BE49-F238E27FC236}">
                  <a16:creationId xmlns:a16="http://schemas.microsoft.com/office/drawing/2014/main" id="{AC583972-C386-4621-AA9E-CE026F642A9A}"/>
                </a:ext>
              </a:extLst>
            </p:cNvPr>
            <p:cNvGrpSpPr/>
            <p:nvPr/>
          </p:nvGrpSpPr>
          <p:grpSpPr>
            <a:xfrm>
              <a:off x="3159796" y="3019925"/>
              <a:ext cx="1349521" cy="654217"/>
              <a:chOff x="2933079" y="2846988"/>
              <a:chExt cx="1675445" cy="812218"/>
            </a:xfrm>
          </p:grpSpPr>
          <p:pic>
            <p:nvPicPr>
              <p:cNvPr id="207" name="Graphic 206">
                <a:extLst>
                  <a:ext uri="{FF2B5EF4-FFF2-40B4-BE49-F238E27FC236}">
                    <a16:creationId xmlns:a16="http://schemas.microsoft.com/office/drawing/2014/main" id="{269EC5FF-41DA-48EA-B366-E92C079FAB6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33079" y="2846988"/>
                <a:ext cx="1675445" cy="812218"/>
              </a:xfrm>
              <a:prstGeom prst="rect">
                <a:avLst/>
              </a:prstGeom>
            </p:spPr>
          </p:pic>
          <p:pic>
            <p:nvPicPr>
              <p:cNvPr id="208" name="Graphic 207">
                <a:extLst>
                  <a:ext uri="{FF2B5EF4-FFF2-40B4-BE49-F238E27FC236}">
                    <a16:creationId xmlns:a16="http://schemas.microsoft.com/office/drawing/2014/main" id="{B112BB1C-D8E3-432E-80F2-60283DD3425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87790" y="3005045"/>
                <a:ext cx="394185" cy="394185"/>
              </a:xfrm>
              <a:prstGeom prst="rect">
                <a:avLst/>
              </a:prstGeom>
            </p:spPr>
          </p:pic>
        </p:grpSp>
      </p:grpSp>
      <p:cxnSp>
        <p:nvCxnSpPr>
          <p:cNvPr id="209" name="Straight Arrow Connector 208">
            <a:extLst>
              <a:ext uri="{FF2B5EF4-FFF2-40B4-BE49-F238E27FC236}">
                <a16:creationId xmlns:a16="http://schemas.microsoft.com/office/drawing/2014/main" id="{3DB65F2B-534B-493C-B713-F46C3DE216E4}"/>
              </a:ext>
            </a:extLst>
          </p:cNvPr>
          <p:cNvCxnSpPr>
            <a:cxnSpLocks/>
            <a:stCxn id="212" idx="2"/>
          </p:cNvCxnSpPr>
          <p:nvPr/>
        </p:nvCxnSpPr>
        <p:spPr>
          <a:xfrm>
            <a:off x="10311638" y="2239770"/>
            <a:ext cx="717" cy="30095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10" name="Group 209">
            <a:extLst>
              <a:ext uri="{FF2B5EF4-FFF2-40B4-BE49-F238E27FC236}">
                <a16:creationId xmlns:a16="http://schemas.microsoft.com/office/drawing/2014/main" id="{728CA78C-0087-423F-9160-B22B8FA4C179}"/>
              </a:ext>
            </a:extLst>
          </p:cNvPr>
          <p:cNvGrpSpPr/>
          <p:nvPr/>
        </p:nvGrpSpPr>
        <p:grpSpPr>
          <a:xfrm>
            <a:off x="10027840" y="1850348"/>
            <a:ext cx="572512" cy="572060"/>
            <a:chOff x="1269876" y="3645568"/>
            <a:chExt cx="583992" cy="583531"/>
          </a:xfrm>
        </p:grpSpPr>
        <p:sp>
          <p:nvSpPr>
            <p:cNvPr id="211" name="Oval 210">
              <a:extLst>
                <a:ext uri="{FF2B5EF4-FFF2-40B4-BE49-F238E27FC236}">
                  <a16:creationId xmlns:a16="http://schemas.microsoft.com/office/drawing/2014/main" id="{A742E0E3-B52D-4D3B-AA51-BEB99A4620E1}"/>
                </a:ext>
              </a:extLst>
            </p:cNvPr>
            <p:cNvSpPr/>
            <p:nvPr/>
          </p:nvSpPr>
          <p:spPr>
            <a:xfrm>
              <a:off x="1270337" y="3645568"/>
              <a:ext cx="583531" cy="58353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212" name="TextBox 211">
              <a:extLst>
                <a:ext uri="{FF2B5EF4-FFF2-40B4-BE49-F238E27FC236}">
                  <a16:creationId xmlns:a16="http://schemas.microsoft.com/office/drawing/2014/main" id="{9BB4BC80-C9F0-4AEB-A210-AE2BBF3510AD}"/>
                </a:ext>
              </a:extLst>
            </p:cNvPr>
            <p:cNvSpPr txBox="1"/>
            <p:nvPr/>
          </p:nvSpPr>
          <p:spPr>
            <a:xfrm>
              <a:off x="1269876" y="3755340"/>
              <a:ext cx="578976" cy="287459"/>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784" b="1" i="0" u="none" strike="noStrike" kern="1200" cap="none" spc="0" normalizeH="0" baseline="0" noProof="0">
                  <a:ln>
                    <a:noFill/>
                  </a:ln>
                  <a:solidFill>
                    <a:srgbClr val="2E6DB6"/>
                  </a:solidFill>
                  <a:effectLst/>
                  <a:uLnTx/>
                  <a:uFillTx/>
                  <a:latin typeface="Open Sans" panose="020B0606030504020204" pitchFamily="34" charset="0"/>
                  <a:ea typeface="Open Sans" panose="020B0606030504020204" pitchFamily="34" charset="0"/>
                  <a:cs typeface="Open Sans" panose="020B0606030504020204" pitchFamily="34" charset="0"/>
                </a:rPr>
                <a:t>INTERNET</a:t>
              </a:r>
              <a:endParaRPr kumimoji="0" lang="en-US" sz="882"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13" name="Straight Arrow Connector 212">
            <a:extLst>
              <a:ext uri="{FF2B5EF4-FFF2-40B4-BE49-F238E27FC236}">
                <a16:creationId xmlns:a16="http://schemas.microsoft.com/office/drawing/2014/main" id="{EB09FE6F-8FD7-4C22-B856-9AEA590C2E9D}"/>
              </a:ext>
            </a:extLst>
          </p:cNvPr>
          <p:cNvCxnSpPr>
            <a:cxnSpLocks/>
          </p:cNvCxnSpPr>
          <p:nvPr/>
        </p:nvCxnSpPr>
        <p:spPr>
          <a:xfrm flipV="1">
            <a:off x="3233075" y="2926357"/>
            <a:ext cx="0" cy="5445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4" name="Straight Connector 213">
            <a:extLst>
              <a:ext uri="{FF2B5EF4-FFF2-40B4-BE49-F238E27FC236}">
                <a16:creationId xmlns:a16="http://schemas.microsoft.com/office/drawing/2014/main" id="{44AEAB28-B3CF-4FE1-AC51-983CD4490248}"/>
              </a:ext>
            </a:extLst>
          </p:cNvPr>
          <p:cNvCxnSpPr>
            <a:cxnSpLocks/>
          </p:cNvCxnSpPr>
          <p:nvPr/>
        </p:nvCxnSpPr>
        <p:spPr>
          <a:xfrm>
            <a:off x="3315454" y="5043771"/>
            <a:ext cx="2175149" cy="0"/>
          </a:xfrm>
          <a:prstGeom prst="line">
            <a:avLst/>
          </a:prstGeom>
        </p:spPr>
        <p:style>
          <a:lnRef idx="3">
            <a:schemeClr val="accent1"/>
          </a:lnRef>
          <a:fillRef idx="0">
            <a:schemeClr val="accent1"/>
          </a:fillRef>
          <a:effectRef idx="2">
            <a:schemeClr val="accent1"/>
          </a:effectRef>
          <a:fontRef idx="minor">
            <a:schemeClr val="tx1"/>
          </a:fontRef>
        </p:style>
      </p:cxnSp>
      <p:pic>
        <p:nvPicPr>
          <p:cNvPr id="215" name="Graphic 214">
            <a:extLst>
              <a:ext uri="{FF2B5EF4-FFF2-40B4-BE49-F238E27FC236}">
                <a16:creationId xmlns:a16="http://schemas.microsoft.com/office/drawing/2014/main" id="{5C49FEFF-B68C-48EB-B094-117150801AD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983347" y="5255882"/>
            <a:ext cx="1120360" cy="735236"/>
          </a:xfrm>
          <a:prstGeom prst="rect">
            <a:avLst/>
          </a:prstGeom>
        </p:spPr>
      </p:pic>
      <p:sp>
        <p:nvSpPr>
          <p:cNvPr id="216" name="TextBox 215">
            <a:extLst>
              <a:ext uri="{FF2B5EF4-FFF2-40B4-BE49-F238E27FC236}">
                <a16:creationId xmlns:a16="http://schemas.microsoft.com/office/drawing/2014/main" id="{203B7A1A-98A9-4614-90E1-0FCB1F71C157}"/>
              </a:ext>
            </a:extLst>
          </p:cNvPr>
          <p:cNvSpPr txBox="1"/>
          <p:nvPr/>
        </p:nvSpPr>
        <p:spPr>
          <a:xfrm>
            <a:off x="2624766" y="6024807"/>
            <a:ext cx="1858629" cy="294761"/>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Legacy PBX Integration</a:t>
            </a:r>
            <a:endParaRPr kumimoji="0" lang="en-US" sz="882" b="0"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17" name="Group 216">
            <a:extLst>
              <a:ext uri="{FF2B5EF4-FFF2-40B4-BE49-F238E27FC236}">
                <a16:creationId xmlns:a16="http://schemas.microsoft.com/office/drawing/2014/main" id="{89F37432-5AC8-4ED5-901A-D6DAA54E16C3}"/>
              </a:ext>
            </a:extLst>
          </p:cNvPr>
          <p:cNvGrpSpPr/>
          <p:nvPr/>
        </p:nvGrpSpPr>
        <p:grpSpPr>
          <a:xfrm>
            <a:off x="522455" y="1742687"/>
            <a:ext cx="831552" cy="967195"/>
            <a:chOff x="306806" y="2574758"/>
            <a:chExt cx="848226" cy="986589"/>
          </a:xfrm>
        </p:grpSpPr>
        <p:grpSp>
          <p:nvGrpSpPr>
            <p:cNvPr id="218" name="Group 217">
              <a:extLst>
                <a:ext uri="{FF2B5EF4-FFF2-40B4-BE49-F238E27FC236}">
                  <a16:creationId xmlns:a16="http://schemas.microsoft.com/office/drawing/2014/main" id="{AACC72F9-8A1E-4CE9-9046-B63DCF77B93E}"/>
                </a:ext>
              </a:extLst>
            </p:cNvPr>
            <p:cNvGrpSpPr/>
            <p:nvPr/>
          </p:nvGrpSpPr>
          <p:grpSpPr>
            <a:xfrm>
              <a:off x="306806" y="2574758"/>
              <a:ext cx="848226" cy="986589"/>
              <a:chOff x="306806" y="2574758"/>
              <a:chExt cx="848226" cy="986589"/>
            </a:xfrm>
          </p:grpSpPr>
          <p:sp>
            <p:nvSpPr>
              <p:cNvPr id="220" name="Rectangle 219">
                <a:extLst>
                  <a:ext uri="{FF2B5EF4-FFF2-40B4-BE49-F238E27FC236}">
                    <a16:creationId xmlns:a16="http://schemas.microsoft.com/office/drawing/2014/main" id="{3A73AA1A-1AD7-456C-872D-B23B46E9AC72}"/>
                  </a:ext>
                </a:extLst>
              </p:cNvPr>
              <p:cNvSpPr/>
              <p:nvPr/>
            </p:nvSpPr>
            <p:spPr>
              <a:xfrm>
                <a:off x="306806" y="2574758"/>
                <a:ext cx="848226" cy="98658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pic>
            <p:nvPicPr>
              <p:cNvPr id="221" name="Graphic 220">
                <a:extLst>
                  <a:ext uri="{FF2B5EF4-FFF2-40B4-BE49-F238E27FC236}">
                    <a16:creationId xmlns:a16="http://schemas.microsoft.com/office/drawing/2014/main" id="{5654880F-566F-4339-842F-3DF1606186F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77269" y="2685930"/>
                <a:ext cx="507301" cy="507301"/>
              </a:xfrm>
              <a:prstGeom prst="rect">
                <a:avLst/>
              </a:prstGeom>
            </p:spPr>
          </p:pic>
        </p:grpSp>
        <p:sp>
          <p:nvSpPr>
            <p:cNvPr id="219" name="TextBox 218">
              <a:extLst>
                <a:ext uri="{FF2B5EF4-FFF2-40B4-BE49-F238E27FC236}">
                  <a16:creationId xmlns:a16="http://schemas.microsoft.com/office/drawing/2014/main" id="{6692B044-41F3-4FC5-8ED2-66F0F5D125BA}"/>
                </a:ext>
              </a:extLst>
            </p:cNvPr>
            <p:cNvSpPr txBox="1"/>
            <p:nvPr/>
          </p:nvSpPr>
          <p:spPr>
            <a:xfrm>
              <a:off x="436224" y="3211914"/>
              <a:ext cx="580445" cy="300671"/>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PSTN</a:t>
              </a:r>
              <a:endParaRPr kumimoji="0" lang="en-US" sz="882"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222" name="TextBox 221">
            <a:extLst>
              <a:ext uri="{FF2B5EF4-FFF2-40B4-BE49-F238E27FC236}">
                <a16:creationId xmlns:a16="http://schemas.microsoft.com/office/drawing/2014/main" id="{CE54A3E2-8B8A-4A80-B855-101B280A7B68}"/>
              </a:ext>
            </a:extLst>
          </p:cNvPr>
          <p:cNvSpPr txBox="1"/>
          <p:nvPr/>
        </p:nvSpPr>
        <p:spPr>
          <a:xfrm>
            <a:off x="2261085" y="1567545"/>
            <a:ext cx="2851382" cy="294761"/>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1176"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Operator Connect Provider</a:t>
            </a:r>
            <a:endParaRPr kumimoji="0" lang="en-US" sz="882"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23" name="Group 222">
            <a:extLst>
              <a:ext uri="{FF2B5EF4-FFF2-40B4-BE49-F238E27FC236}">
                <a16:creationId xmlns:a16="http://schemas.microsoft.com/office/drawing/2014/main" id="{4D5D2014-A089-4034-A845-9A768F3BAD2C}"/>
              </a:ext>
            </a:extLst>
          </p:cNvPr>
          <p:cNvGrpSpPr/>
          <p:nvPr/>
        </p:nvGrpSpPr>
        <p:grpSpPr>
          <a:xfrm>
            <a:off x="3938859" y="1966611"/>
            <a:ext cx="961297" cy="333913"/>
            <a:chOff x="1967163" y="1975469"/>
            <a:chExt cx="980573" cy="340609"/>
          </a:xfrm>
        </p:grpSpPr>
        <p:sp>
          <p:nvSpPr>
            <p:cNvPr id="224" name="Rectangle 223">
              <a:extLst>
                <a:ext uri="{FF2B5EF4-FFF2-40B4-BE49-F238E27FC236}">
                  <a16:creationId xmlns:a16="http://schemas.microsoft.com/office/drawing/2014/main" id="{A52F101F-61CE-48C0-BEC2-7EA93FDE116B}"/>
                </a:ext>
              </a:extLst>
            </p:cNvPr>
            <p:cNvSpPr/>
            <p:nvPr/>
          </p:nvSpPr>
          <p:spPr>
            <a:xfrm>
              <a:off x="1967163" y="2003257"/>
              <a:ext cx="980573" cy="312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225" name="TextBox 224">
              <a:extLst>
                <a:ext uri="{FF2B5EF4-FFF2-40B4-BE49-F238E27FC236}">
                  <a16:creationId xmlns:a16="http://schemas.microsoft.com/office/drawing/2014/main" id="{FDAAA226-7887-4D16-AE46-49C6B6AD2004}"/>
                </a:ext>
              </a:extLst>
            </p:cNvPr>
            <p:cNvSpPr txBox="1"/>
            <p:nvPr/>
          </p:nvSpPr>
          <p:spPr>
            <a:xfrm>
              <a:off x="1981201" y="1975469"/>
              <a:ext cx="918409" cy="290795"/>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882"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Number Blocks</a:t>
              </a:r>
            </a:p>
          </p:txBody>
        </p:sp>
      </p:grpSp>
      <p:grpSp>
        <p:nvGrpSpPr>
          <p:cNvPr id="226" name="Group 225">
            <a:extLst>
              <a:ext uri="{FF2B5EF4-FFF2-40B4-BE49-F238E27FC236}">
                <a16:creationId xmlns:a16="http://schemas.microsoft.com/office/drawing/2014/main" id="{AFB7F5F0-41DB-410C-ACC7-190CB78C8731}"/>
              </a:ext>
            </a:extLst>
          </p:cNvPr>
          <p:cNvGrpSpPr/>
          <p:nvPr/>
        </p:nvGrpSpPr>
        <p:grpSpPr>
          <a:xfrm>
            <a:off x="3940824" y="2387302"/>
            <a:ext cx="961297" cy="333913"/>
            <a:chOff x="1969168" y="2404596"/>
            <a:chExt cx="980573" cy="340609"/>
          </a:xfrm>
        </p:grpSpPr>
        <p:sp>
          <p:nvSpPr>
            <p:cNvPr id="227" name="Rectangle 226">
              <a:extLst>
                <a:ext uri="{FF2B5EF4-FFF2-40B4-BE49-F238E27FC236}">
                  <a16:creationId xmlns:a16="http://schemas.microsoft.com/office/drawing/2014/main" id="{6A31DCC3-027C-4D6C-885C-12C0459F5B02}"/>
                </a:ext>
              </a:extLst>
            </p:cNvPr>
            <p:cNvSpPr/>
            <p:nvPr/>
          </p:nvSpPr>
          <p:spPr>
            <a:xfrm>
              <a:off x="1969168" y="2432384"/>
              <a:ext cx="980573" cy="312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228" name="TextBox 227">
              <a:extLst>
                <a:ext uri="{FF2B5EF4-FFF2-40B4-BE49-F238E27FC236}">
                  <a16:creationId xmlns:a16="http://schemas.microsoft.com/office/drawing/2014/main" id="{32B89C47-2945-4BB6-90EE-65E4AAC23D09}"/>
                </a:ext>
              </a:extLst>
            </p:cNvPr>
            <p:cNvSpPr txBox="1"/>
            <p:nvPr/>
          </p:nvSpPr>
          <p:spPr>
            <a:xfrm>
              <a:off x="1983206" y="2404596"/>
              <a:ext cx="918409" cy="290795"/>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882"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r>
                <a:rPr kumimoji="0" lang="en-US" sz="882" b="0" i="0" u="none" strike="noStrike" kern="1200" cap="none" spc="0" normalizeH="0" baseline="3000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rd</a:t>
              </a:r>
              <a:r>
                <a:rPr kumimoji="0" lang="en-US" sz="882"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Party Addons</a:t>
              </a:r>
            </a:p>
          </p:txBody>
        </p:sp>
      </p:grpSp>
      <p:cxnSp>
        <p:nvCxnSpPr>
          <p:cNvPr id="229" name="Straight Arrow Connector 228">
            <a:extLst>
              <a:ext uri="{FF2B5EF4-FFF2-40B4-BE49-F238E27FC236}">
                <a16:creationId xmlns:a16="http://schemas.microsoft.com/office/drawing/2014/main" id="{8CBCAD30-E661-4AAD-B183-73702573591F}"/>
              </a:ext>
            </a:extLst>
          </p:cNvPr>
          <p:cNvCxnSpPr>
            <a:cxnSpLocks/>
          </p:cNvCxnSpPr>
          <p:nvPr/>
        </p:nvCxnSpPr>
        <p:spPr>
          <a:xfrm>
            <a:off x="5025969" y="2144241"/>
            <a:ext cx="136105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0" name="Straight Arrow Connector 229">
            <a:extLst>
              <a:ext uri="{FF2B5EF4-FFF2-40B4-BE49-F238E27FC236}">
                <a16:creationId xmlns:a16="http://schemas.microsoft.com/office/drawing/2014/main" id="{B5CF98BD-4AFC-4E16-A423-0878CEEAAB69}"/>
              </a:ext>
            </a:extLst>
          </p:cNvPr>
          <p:cNvCxnSpPr>
            <a:cxnSpLocks/>
            <a:stCxn id="220" idx="3"/>
            <a:endCxn id="176" idx="1"/>
          </p:cNvCxnSpPr>
          <p:nvPr/>
        </p:nvCxnSpPr>
        <p:spPr>
          <a:xfrm flipV="1">
            <a:off x="1354007" y="2219927"/>
            <a:ext cx="982688" cy="63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1" name="Straight Arrow Connector 230">
            <a:extLst>
              <a:ext uri="{FF2B5EF4-FFF2-40B4-BE49-F238E27FC236}">
                <a16:creationId xmlns:a16="http://schemas.microsoft.com/office/drawing/2014/main" id="{EE8E5B31-028D-4ED7-9F54-6F1F9180EF33}"/>
              </a:ext>
            </a:extLst>
          </p:cNvPr>
          <p:cNvCxnSpPr>
            <a:cxnSpLocks/>
          </p:cNvCxnSpPr>
          <p:nvPr/>
        </p:nvCxnSpPr>
        <p:spPr>
          <a:xfrm>
            <a:off x="3834614" y="2907077"/>
            <a:ext cx="1212174" cy="10989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2" name="Straight Arrow Connector 231">
            <a:extLst>
              <a:ext uri="{FF2B5EF4-FFF2-40B4-BE49-F238E27FC236}">
                <a16:creationId xmlns:a16="http://schemas.microsoft.com/office/drawing/2014/main" id="{0279DB86-0277-404E-955E-D81BA87B76FA}"/>
              </a:ext>
            </a:extLst>
          </p:cNvPr>
          <p:cNvCxnSpPr>
            <a:cxnSpLocks/>
          </p:cNvCxnSpPr>
          <p:nvPr/>
        </p:nvCxnSpPr>
        <p:spPr>
          <a:xfrm flipH="1" flipV="1">
            <a:off x="4155154" y="2901643"/>
            <a:ext cx="885560" cy="793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33" name="Group 232">
            <a:extLst>
              <a:ext uri="{FF2B5EF4-FFF2-40B4-BE49-F238E27FC236}">
                <a16:creationId xmlns:a16="http://schemas.microsoft.com/office/drawing/2014/main" id="{F81AC514-B605-4DF3-A36C-CE96B1EE4310}"/>
              </a:ext>
            </a:extLst>
          </p:cNvPr>
          <p:cNvGrpSpPr/>
          <p:nvPr/>
        </p:nvGrpSpPr>
        <p:grpSpPr>
          <a:xfrm>
            <a:off x="4234488" y="3117353"/>
            <a:ext cx="572060" cy="572060"/>
            <a:chOff x="1270337" y="3645568"/>
            <a:chExt cx="583531" cy="583531"/>
          </a:xfrm>
        </p:grpSpPr>
        <p:sp>
          <p:nvSpPr>
            <p:cNvPr id="234" name="Oval 233">
              <a:extLst>
                <a:ext uri="{FF2B5EF4-FFF2-40B4-BE49-F238E27FC236}">
                  <a16:creationId xmlns:a16="http://schemas.microsoft.com/office/drawing/2014/main" id="{8E6C88B5-9338-457F-89B3-58FE569C70B4}"/>
                </a:ext>
              </a:extLst>
            </p:cNvPr>
            <p:cNvSpPr/>
            <p:nvPr/>
          </p:nvSpPr>
          <p:spPr>
            <a:xfrm>
              <a:off x="1270337" y="3645568"/>
              <a:ext cx="583531" cy="58353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235" name="TextBox 234">
              <a:extLst>
                <a:ext uri="{FF2B5EF4-FFF2-40B4-BE49-F238E27FC236}">
                  <a16:creationId xmlns:a16="http://schemas.microsoft.com/office/drawing/2014/main" id="{129B80B5-D6E2-4EDF-B95B-1A0F0DF95F5B}"/>
                </a:ext>
              </a:extLst>
            </p:cNvPr>
            <p:cNvSpPr txBox="1"/>
            <p:nvPr/>
          </p:nvSpPr>
          <p:spPr>
            <a:xfrm>
              <a:off x="1281908" y="3761356"/>
              <a:ext cx="570956" cy="287459"/>
            </a:xfrm>
            <a:prstGeom prst="rect">
              <a:avLst/>
            </a:prstGeom>
            <a:noFill/>
          </p:spPr>
          <p:txBody>
            <a:bodyPr wrap="square" lIns="0" rIns="0" rtlCol="0">
              <a:spAutoFit/>
            </a:bodyPr>
            <a:lstStyle/>
            <a:p>
              <a:pPr marL="0" marR="0" lvl="0" indent="0" algn="ctr" defTabSz="914400" rtl="0" eaLnBrk="1" fontAlgn="auto" latinLnBrk="0" hangingPunct="1">
                <a:lnSpc>
                  <a:spcPts val="1667"/>
                </a:lnSpc>
                <a:spcBef>
                  <a:spcPts val="0"/>
                </a:spcBef>
                <a:spcAft>
                  <a:spcPts val="0"/>
                </a:spcAft>
                <a:buClrTx/>
                <a:buSzTx/>
                <a:buFontTx/>
                <a:buNone/>
                <a:tabLst/>
                <a:defRPr/>
              </a:pPr>
              <a:r>
                <a:rPr kumimoji="0" lang="en-US" sz="784" b="1" i="0" u="none" strike="noStrike" kern="1200" cap="none" spc="0" normalizeH="0" baseline="0" noProof="0">
                  <a:ln>
                    <a:noFill/>
                  </a:ln>
                  <a:solidFill>
                    <a:srgbClr val="2E6DB6"/>
                  </a:solidFill>
                  <a:effectLst/>
                  <a:uLnTx/>
                  <a:uFillTx/>
                  <a:latin typeface="Open Sans" panose="020B0606030504020204" pitchFamily="34" charset="0"/>
                  <a:ea typeface="Open Sans" panose="020B0606030504020204" pitchFamily="34" charset="0"/>
                  <a:cs typeface="Open Sans" panose="020B0606030504020204" pitchFamily="34" charset="0"/>
                </a:rPr>
                <a:t>INTERNET</a:t>
              </a:r>
              <a:endParaRPr kumimoji="0" lang="en-US" sz="882"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36" name="Straight Connector 235">
            <a:extLst>
              <a:ext uri="{FF2B5EF4-FFF2-40B4-BE49-F238E27FC236}">
                <a16:creationId xmlns:a16="http://schemas.microsoft.com/office/drawing/2014/main" id="{92B84B89-FC79-4549-8C6C-473E4CB0F059}"/>
              </a:ext>
            </a:extLst>
          </p:cNvPr>
          <p:cNvCxnSpPr>
            <a:cxnSpLocks/>
          </p:cNvCxnSpPr>
          <p:nvPr/>
        </p:nvCxnSpPr>
        <p:spPr>
          <a:xfrm flipV="1">
            <a:off x="5490602" y="5049470"/>
            <a:ext cx="0" cy="44162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7" name="Straight Arrow Connector 236">
            <a:extLst>
              <a:ext uri="{FF2B5EF4-FFF2-40B4-BE49-F238E27FC236}">
                <a16:creationId xmlns:a16="http://schemas.microsoft.com/office/drawing/2014/main" id="{73ADBC13-654E-444B-8E4A-70F8EF9515F1}"/>
              </a:ext>
            </a:extLst>
          </p:cNvPr>
          <p:cNvCxnSpPr>
            <a:cxnSpLocks/>
          </p:cNvCxnSpPr>
          <p:nvPr/>
        </p:nvCxnSpPr>
        <p:spPr>
          <a:xfrm flipV="1">
            <a:off x="3315457" y="4093721"/>
            <a:ext cx="0" cy="9491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38" name="Group 237">
            <a:extLst>
              <a:ext uri="{FF2B5EF4-FFF2-40B4-BE49-F238E27FC236}">
                <a16:creationId xmlns:a16="http://schemas.microsoft.com/office/drawing/2014/main" id="{2AE2F707-3D51-48A0-A301-40AFC1AC0BEE}"/>
              </a:ext>
            </a:extLst>
          </p:cNvPr>
          <p:cNvGrpSpPr/>
          <p:nvPr/>
        </p:nvGrpSpPr>
        <p:grpSpPr>
          <a:xfrm>
            <a:off x="5538578" y="2149364"/>
            <a:ext cx="2972356" cy="913160"/>
            <a:chOff x="5649637" y="2120630"/>
            <a:chExt cx="3031958" cy="931471"/>
          </a:xfrm>
        </p:grpSpPr>
        <p:cxnSp>
          <p:nvCxnSpPr>
            <p:cNvPr id="239" name="Straight Connector 238">
              <a:extLst>
                <a:ext uri="{FF2B5EF4-FFF2-40B4-BE49-F238E27FC236}">
                  <a16:creationId xmlns:a16="http://schemas.microsoft.com/office/drawing/2014/main" id="{FD0ECEE3-B265-45FF-AC70-65E17EECA415}"/>
                </a:ext>
              </a:extLst>
            </p:cNvPr>
            <p:cNvCxnSpPr>
              <a:cxnSpLocks/>
            </p:cNvCxnSpPr>
            <p:nvPr/>
          </p:nvCxnSpPr>
          <p:spPr>
            <a:xfrm>
              <a:off x="5649637" y="2120630"/>
              <a:ext cx="0" cy="428188"/>
            </a:xfrm>
            <a:prstGeom prst="line">
              <a:avLst/>
            </a:prstGeom>
          </p:spPr>
          <p:style>
            <a:lnRef idx="3">
              <a:schemeClr val="accent1"/>
            </a:lnRef>
            <a:fillRef idx="0">
              <a:schemeClr val="accent1"/>
            </a:fillRef>
            <a:effectRef idx="2">
              <a:schemeClr val="accent1"/>
            </a:effectRef>
            <a:fontRef idx="minor">
              <a:schemeClr val="tx1"/>
            </a:fontRef>
          </p:style>
        </p:cxnSp>
        <p:sp>
          <p:nvSpPr>
            <p:cNvPr id="240" name="Rectangle 239">
              <a:extLst>
                <a:ext uri="{FF2B5EF4-FFF2-40B4-BE49-F238E27FC236}">
                  <a16:creationId xmlns:a16="http://schemas.microsoft.com/office/drawing/2014/main" id="{23338175-4778-4E83-953F-F19A26747183}"/>
                </a:ext>
              </a:extLst>
            </p:cNvPr>
            <p:cNvSpPr/>
            <p:nvPr/>
          </p:nvSpPr>
          <p:spPr>
            <a:xfrm>
              <a:off x="5651642" y="2542801"/>
              <a:ext cx="3029953" cy="50532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sp>
          <p:nvSpPr>
            <p:cNvPr id="241" name="TextBox 240">
              <a:extLst>
                <a:ext uri="{FF2B5EF4-FFF2-40B4-BE49-F238E27FC236}">
                  <a16:creationId xmlns:a16="http://schemas.microsoft.com/office/drawing/2014/main" id="{F4BC3D80-68BA-4EED-8156-811706477415}"/>
                </a:ext>
              </a:extLst>
            </p:cNvPr>
            <p:cNvSpPr txBox="1"/>
            <p:nvPr/>
          </p:nvSpPr>
          <p:spPr>
            <a:xfrm>
              <a:off x="6296412" y="2529050"/>
              <a:ext cx="2325026" cy="523051"/>
            </a:xfrm>
            <a:prstGeom prst="rect">
              <a:avLst/>
            </a:prstGeom>
            <a:noFill/>
          </p:spPr>
          <p:txBody>
            <a:bodyPr wrap="square" lIns="0" rIns="0" rtlCol="0">
              <a:spAutoFit/>
            </a:bodyPr>
            <a:lstStyle/>
            <a:p>
              <a:pPr marL="0" marR="0" lvl="0" indent="0" algn="l"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Global Direct Peering –</a:t>
              </a:r>
            </a:p>
            <a:p>
              <a:pPr marL="0" marR="0" lvl="0" indent="0" algn="l" defTabSz="914400" rtl="0" eaLnBrk="1" fontAlgn="auto" latinLnBrk="0" hangingPunct="1">
                <a:lnSpc>
                  <a:spcPts val="1667"/>
                </a:lnSpc>
                <a:spcBef>
                  <a:spcPts val="0"/>
                </a:spcBef>
                <a:spcAft>
                  <a:spcPts val="0"/>
                </a:spcAft>
                <a:buClrTx/>
                <a:buSzTx/>
                <a:buFontTx/>
                <a:buNone/>
                <a:tabLst/>
                <a:defRPr/>
              </a:pPr>
              <a:r>
                <a:rPr kumimoji="0" lang="en-US" sz="1176"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Microsoft Azure Peering Services</a:t>
              </a:r>
            </a:p>
          </p:txBody>
        </p:sp>
        <p:sp>
          <p:nvSpPr>
            <p:cNvPr id="242" name="Rectangle 241">
              <a:extLst>
                <a:ext uri="{FF2B5EF4-FFF2-40B4-BE49-F238E27FC236}">
                  <a16:creationId xmlns:a16="http://schemas.microsoft.com/office/drawing/2014/main" id="{15B37939-D237-4FAD-B7B6-373A166360CA}"/>
                </a:ext>
              </a:extLst>
            </p:cNvPr>
            <p:cNvSpPr/>
            <p:nvPr/>
          </p:nvSpPr>
          <p:spPr>
            <a:xfrm>
              <a:off x="5664177" y="2554857"/>
              <a:ext cx="575008" cy="48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Open Sans"/>
                <a:ea typeface="+mn-ea"/>
                <a:cs typeface="+mn-cs"/>
              </a:endParaRPr>
            </a:p>
          </p:txBody>
        </p:sp>
        <p:pic>
          <p:nvPicPr>
            <p:cNvPr id="243" name="Picture 242" descr="Logo, company name&#10;&#10;Description automatically generated">
              <a:extLst>
                <a:ext uri="{FF2B5EF4-FFF2-40B4-BE49-F238E27FC236}">
                  <a16:creationId xmlns:a16="http://schemas.microsoft.com/office/drawing/2014/main" id="{7772053D-AFFB-41E7-BFA1-557DA490F262}"/>
                </a:ext>
              </a:extLst>
            </p:cNvPr>
            <p:cNvPicPr>
              <a:picLocks noChangeAspect="1"/>
            </p:cNvPicPr>
            <p:nvPr/>
          </p:nvPicPr>
          <p:blipFill>
            <a:blip r:embed="rId24"/>
            <a:stretch>
              <a:fillRect/>
            </a:stretch>
          </p:blipFill>
          <p:spPr>
            <a:xfrm>
              <a:off x="5757922" y="2572880"/>
              <a:ext cx="409073" cy="409073"/>
            </a:xfrm>
            <a:prstGeom prst="rect">
              <a:avLst/>
            </a:prstGeom>
          </p:spPr>
        </p:pic>
      </p:grpSp>
      <p:pic>
        <p:nvPicPr>
          <p:cNvPr id="244" name="Graphic 243">
            <a:extLst>
              <a:ext uri="{FF2B5EF4-FFF2-40B4-BE49-F238E27FC236}">
                <a16:creationId xmlns:a16="http://schemas.microsoft.com/office/drawing/2014/main" id="{23227EE7-8231-4614-8170-6C714F120AC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73449" y="254416"/>
            <a:ext cx="940575" cy="940575"/>
          </a:xfrm>
          <a:prstGeom prst="rect">
            <a:avLst/>
          </a:prstGeom>
        </p:spPr>
      </p:pic>
      <p:sp>
        <p:nvSpPr>
          <p:cNvPr id="245" name="TextBox 244">
            <a:extLst>
              <a:ext uri="{FF2B5EF4-FFF2-40B4-BE49-F238E27FC236}">
                <a16:creationId xmlns:a16="http://schemas.microsoft.com/office/drawing/2014/main" id="{F4B3137A-9007-43E2-863A-1D0411FD8874}"/>
              </a:ext>
            </a:extLst>
          </p:cNvPr>
          <p:cNvSpPr txBox="1"/>
          <p:nvPr/>
        </p:nvSpPr>
        <p:spPr>
          <a:xfrm>
            <a:off x="1621884" y="543408"/>
            <a:ext cx="5831883" cy="532710"/>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4400" b="0" i="0" u="none" strike="noStrike" kern="1200" cap="none" spc="0" normalizeH="0" baseline="0" noProof="0">
                <a:ln>
                  <a:noFill/>
                </a:ln>
                <a:solidFill>
                  <a:srgbClr val="3C3D3F"/>
                </a:solidFill>
                <a:effectLst/>
                <a:uLnTx/>
                <a:uFillTx/>
                <a:latin typeface="Montserrat Bold" panose="00000800000000000000" pitchFamily="2" charset="0"/>
                <a:ea typeface="+mn-ea"/>
                <a:cs typeface="+mn-cs"/>
              </a:rPr>
              <a:t>Operator Connect</a:t>
            </a:r>
          </a:p>
        </p:txBody>
      </p:sp>
    </p:spTree>
    <p:extLst>
      <p:ext uri="{BB962C8B-B14F-4D97-AF65-F5344CB8AC3E}">
        <p14:creationId xmlns:p14="http://schemas.microsoft.com/office/powerpoint/2010/main" val="28679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Arrow Connector 80">
            <a:extLst>
              <a:ext uri="{FF2B5EF4-FFF2-40B4-BE49-F238E27FC236}">
                <a16:creationId xmlns:a16="http://schemas.microsoft.com/office/drawing/2014/main" id="{0CF2B88E-6F3E-4B84-8EA1-10C0E719AE24}"/>
              </a:ext>
            </a:extLst>
          </p:cNvPr>
          <p:cNvCxnSpPr>
            <a:cxnSpLocks/>
            <a:endCxn id="114" idx="1"/>
          </p:cNvCxnSpPr>
          <p:nvPr/>
        </p:nvCxnSpPr>
        <p:spPr>
          <a:xfrm>
            <a:off x="9090212" y="3089468"/>
            <a:ext cx="84388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9" name="Straight Arrow Connector 78">
            <a:extLst>
              <a:ext uri="{FF2B5EF4-FFF2-40B4-BE49-F238E27FC236}">
                <a16:creationId xmlns:a16="http://schemas.microsoft.com/office/drawing/2014/main" id="{2355050F-9516-4316-B356-C3E882D422D0}"/>
              </a:ext>
            </a:extLst>
          </p:cNvPr>
          <p:cNvCxnSpPr>
            <a:cxnSpLocks/>
            <a:stCxn id="49" idx="0"/>
          </p:cNvCxnSpPr>
          <p:nvPr/>
        </p:nvCxnSpPr>
        <p:spPr>
          <a:xfrm flipV="1">
            <a:off x="8912955" y="2279278"/>
            <a:ext cx="251216" cy="5756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15" name="Graphic 114">
            <a:extLst>
              <a:ext uri="{FF2B5EF4-FFF2-40B4-BE49-F238E27FC236}">
                <a16:creationId xmlns:a16="http://schemas.microsoft.com/office/drawing/2014/main" id="{865BF31D-C95E-4260-8B14-EE4D24B43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3596" y="2665462"/>
            <a:ext cx="1144328" cy="630237"/>
          </a:xfrm>
          <a:prstGeom prst="rect">
            <a:avLst/>
          </a:prstGeom>
        </p:spPr>
      </p:pic>
      <p:cxnSp>
        <p:nvCxnSpPr>
          <p:cNvPr id="92" name="Straight Arrow Connector 91">
            <a:extLst>
              <a:ext uri="{FF2B5EF4-FFF2-40B4-BE49-F238E27FC236}">
                <a16:creationId xmlns:a16="http://schemas.microsoft.com/office/drawing/2014/main" id="{FF49020C-137E-41C4-B7B7-533598DEE30C}"/>
              </a:ext>
            </a:extLst>
          </p:cNvPr>
          <p:cNvCxnSpPr>
            <a:cxnSpLocks/>
          </p:cNvCxnSpPr>
          <p:nvPr/>
        </p:nvCxnSpPr>
        <p:spPr>
          <a:xfrm flipV="1">
            <a:off x="3523129" y="1828800"/>
            <a:ext cx="1452283" cy="11564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BE9BB53-AF51-4E90-8F25-F30286E57DFF}"/>
              </a:ext>
            </a:extLst>
          </p:cNvPr>
          <p:cNvCxnSpPr>
            <a:cxnSpLocks/>
          </p:cNvCxnSpPr>
          <p:nvPr/>
        </p:nvCxnSpPr>
        <p:spPr>
          <a:xfrm flipV="1">
            <a:off x="3146612" y="1492624"/>
            <a:ext cx="1862417" cy="14858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3" name="Rectangle 82">
            <a:extLst>
              <a:ext uri="{FF2B5EF4-FFF2-40B4-BE49-F238E27FC236}">
                <a16:creationId xmlns:a16="http://schemas.microsoft.com/office/drawing/2014/main" id="{3FAE752E-0C3E-46F4-AD79-FA2F7017206A}"/>
              </a:ext>
            </a:extLst>
          </p:cNvPr>
          <p:cNvSpPr/>
          <p:nvPr/>
        </p:nvSpPr>
        <p:spPr>
          <a:xfrm>
            <a:off x="5010146" y="1306631"/>
            <a:ext cx="2726487" cy="72724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04336D-EAE1-41C0-AE8F-CE76093BE9EB}"/>
              </a:ext>
            </a:extLst>
          </p:cNvPr>
          <p:cNvSpPr/>
          <p:nvPr/>
        </p:nvSpPr>
        <p:spPr>
          <a:xfrm>
            <a:off x="0" y="4038600"/>
            <a:ext cx="12192000" cy="281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02" name="Rectangle 201">
            <a:extLst>
              <a:ext uri="{FF2B5EF4-FFF2-40B4-BE49-F238E27FC236}">
                <a16:creationId xmlns:a16="http://schemas.microsoft.com/office/drawing/2014/main" id="{52493281-7D94-4BCA-8D05-6F66DFB46C9F}"/>
              </a:ext>
            </a:extLst>
          </p:cNvPr>
          <p:cNvSpPr/>
          <p:nvPr/>
        </p:nvSpPr>
        <p:spPr>
          <a:xfrm>
            <a:off x="308809" y="290767"/>
            <a:ext cx="4183411" cy="9611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9" name="TextBox 18">
            <a:extLst>
              <a:ext uri="{FF2B5EF4-FFF2-40B4-BE49-F238E27FC236}">
                <a16:creationId xmlns:a16="http://schemas.microsoft.com/office/drawing/2014/main" id="{E6CD5E86-6216-43A4-AB65-132BC801534F}"/>
              </a:ext>
            </a:extLst>
          </p:cNvPr>
          <p:cNvSpPr txBox="1"/>
          <p:nvPr/>
        </p:nvSpPr>
        <p:spPr>
          <a:xfrm>
            <a:off x="393680" y="360257"/>
            <a:ext cx="4067856" cy="916405"/>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a:ln>
                  <a:noFill/>
                </a:ln>
                <a:solidFill>
                  <a:srgbClr val="3C3D3F"/>
                </a:solidFill>
                <a:effectLst/>
                <a:uLnTx/>
                <a:uFillTx/>
                <a:latin typeface="Montserrat Bold" panose="00000800000000000000" pitchFamily="2" charset="0"/>
                <a:ea typeface="+mn-ea"/>
                <a:cs typeface="+mn-cs"/>
              </a:rPr>
              <a:t>Operator Connect</a:t>
            </a:r>
          </a:p>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a:ln>
                  <a:noFill/>
                </a:ln>
                <a:solidFill>
                  <a:srgbClr val="2E6DB6"/>
                </a:solidFill>
                <a:effectLst/>
                <a:uLnTx/>
                <a:uFillTx/>
                <a:latin typeface="Open Sans"/>
                <a:ea typeface="+mn-ea"/>
                <a:cs typeface="+mn-cs"/>
              </a:rPr>
              <a:t>Interconnection</a:t>
            </a:r>
          </a:p>
        </p:txBody>
      </p:sp>
      <p:pic>
        <p:nvPicPr>
          <p:cNvPr id="31" name="Graphic 30">
            <a:extLst>
              <a:ext uri="{FF2B5EF4-FFF2-40B4-BE49-F238E27FC236}">
                <a16:creationId xmlns:a16="http://schemas.microsoft.com/office/drawing/2014/main" id="{9A952475-656A-42C0-AD4C-A21D9DF353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3367" y="882961"/>
            <a:ext cx="363638" cy="348164"/>
          </a:xfrm>
          <a:prstGeom prst="rect">
            <a:avLst/>
          </a:prstGeom>
        </p:spPr>
      </p:pic>
      <p:pic>
        <p:nvPicPr>
          <p:cNvPr id="32" name="Graphic 31">
            <a:extLst>
              <a:ext uri="{FF2B5EF4-FFF2-40B4-BE49-F238E27FC236}">
                <a16:creationId xmlns:a16="http://schemas.microsoft.com/office/drawing/2014/main" id="{B3906FF3-143F-4056-A5CF-C4CF76FCC2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0385" y="1354198"/>
            <a:ext cx="539415" cy="516461"/>
          </a:xfrm>
          <a:prstGeom prst="rect">
            <a:avLst/>
          </a:prstGeom>
        </p:spPr>
      </p:pic>
      <p:pic>
        <p:nvPicPr>
          <p:cNvPr id="33" name="Graphic 32">
            <a:extLst>
              <a:ext uri="{FF2B5EF4-FFF2-40B4-BE49-F238E27FC236}">
                <a16:creationId xmlns:a16="http://schemas.microsoft.com/office/drawing/2014/main" id="{AC8A4FB7-3A24-4350-96F3-DA94DDBCC1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9536" y="686448"/>
            <a:ext cx="363638" cy="348164"/>
          </a:xfrm>
          <a:prstGeom prst="rect">
            <a:avLst/>
          </a:prstGeom>
        </p:spPr>
      </p:pic>
      <p:grpSp>
        <p:nvGrpSpPr>
          <p:cNvPr id="42" name="Group 41">
            <a:extLst>
              <a:ext uri="{FF2B5EF4-FFF2-40B4-BE49-F238E27FC236}">
                <a16:creationId xmlns:a16="http://schemas.microsoft.com/office/drawing/2014/main" id="{945D0BE6-430A-4C33-8919-3673473A17ED}"/>
              </a:ext>
            </a:extLst>
          </p:cNvPr>
          <p:cNvGrpSpPr/>
          <p:nvPr/>
        </p:nvGrpSpPr>
        <p:grpSpPr>
          <a:xfrm>
            <a:off x="2780830" y="2873764"/>
            <a:ext cx="1136790" cy="441889"/>
            <a:chOff x="343581" y="4854742"/>
            <a:chExt cx="1972497" cy="766742"/>
          </a:xfrm>
        </p:grpSpPr>
        <p:pic>
          <p:nvPicPr>
            <p:cNvPr id="15" name="Graphic 14">
              <a:extLst>
                <a:ext uri="{FF2B5EF4-FFF2-40B4-BE49-F238E27FC236}">
                  <a16:creationId xmlns:a16="http://schemas.microsoft.com/office/drawing/2014/main" id="{32FF47EC-2411-4495-8A4F-E1C129F9C2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581" y="5051791"/>
              <a:ext cx="1834134" cy="569693"/>
            </a:xfrm>
            <a:prstGeom prst="rect">
              <a:avLst/>
            </a:prstGeom>
          </p:spPr>
        </p:pic>
        <p:grpSp>
          <p:nvGrpSpPr>
            <p:cNvPr id="40" name="Group 39">
              <a:extLst>
                <a:ext uri="{FF2B5EF4-FFF2-40B4-BE49-F238E27FC236}">
                  <a16:creationId xmlns:a16="http://schemas.microsoft.com/office/drawing/2014/main" id="{07F4A8F4-7402-4DCB-8CF2-9F7F037AD497}"/>
                </a:ext>
              </a:extLst>
            </p:cNvPr>
            <p:cNvGrpSpPr/>
            <p:nvPr/>
          </p:nvGrpSpPr>
          <p:grpSpPr>
            <a:xfrm>
              <a:off x="1967163" y="4854742"/>
              <a:ext cx="348915" cy="348915"/>
              <a:chOff x="1997242" y="5269832"/>
              <a:chExt cx="511342" cy="511342"/>
            </a:xfrm>
          </p:grpSpPr>
          <p:sp>
            <p:nvSpPr>
              <p:cNvPr id="39" name="Oval 38">
                <a:extLst>
                  <a:ext uri="{FF2B5EF4-FFF2-40B4-BE49-F238E27FC236}">
                    <a16:creationId xmlns:a16="http://schemas.microsoft.com/office/drawing/2014/main" id="{07ECC02B-0706-48F1-B566-7175051160D9}"/>
                  </a:ext>
                </a:extLst>
              </p:cNvPr>
              <p:cNvSpPr/>
              <p:nvPr/>
            </p:nvSpPr>
            <p:spPr>
              <a:xfrm>
                <a:off x="1997242" y="5269832"/>
                <a:ext cx="511342" cy="5113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38" name="Graphic 37">
                <a:extLst>
                  <a:ext uri="{FF2B5EF4-FFF2-40B4-BE49-F238E27FC236}">
                    <a16:creationId xmlns:a16="http://schemas.microsoft.com/office/drawing/2014/main" id="{93902DA9-340F-40BE-BE63-A5CCAA59A9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88025" y="5352842"/>
                <a:ext cx="345156" cy="345156"/>
              </a:xfrm>
              <a:prstGeom prst="rect">
                <a:avLst/>
              </a:prstGeom>
            </p:spPr>
          </p:pic>
        </p:grpSp>
      </p:grpSp>
      <p:grpSp>
        <p:nvGrpSpPr>
          <p:cNvPr id="2" name="Group 1">
            <a:extLst>
              <a:ext uri="{FF2B5EF4-FFF2-40B4-BE49-F238E27FC236}">
                <a16:creationId xmlns:a16="http://schemas.microsoft.com/office/drawing/2014/main" id="{C02251D8-4DFF-4CB3-AE2D-D6FFCABFD645}"/>
              </a:ext>
            </a:extLst>
          </p:cNvPr>
          <p:cNvGrpSpPr/>
          <p:nvPr/>
        </p:nvGrpSpPr>
        <p:grpSpPr>
          <a:xfrm>
            <a:off x="8005994" y="2570013"/>
            <a:ext cx="1642147" cy="885526"/>
            <a:chOff x="13104659" y="3111293"/>
            <a:chExt cx="2244184" cy="1210174"/>
          </a:xfrm>
        </p:grpSpPr>
        <p:pic>
          <p:nvPicPr>
            <p:cNvPr id="51" name="Graphic 50">
              <a:extLst>
                <a:ext uri="{FF2B5EF4-FFF2-40B4-BE49-F238E27FC236}">
                  <a16:creationId xmlns:a16="http://schemas.microsoft.com/office/drawing/2014/main" id="{0987785E-7EA9-4C3F-893A-910353E0CF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104659" y="3111293"/>
              <a:ext cx="2244184" cy="1210174"/>
            </a:xfrm>
            <a:prstGeom prst="rect">
              <a:avLst/>
            </a:prstGeom>
          </p:spPr>
        </p:pic>
        <p:sp>
          <p:nvSpPr>
            <p:cNvPr id="49" name="TextBox 48">
              <a:extLst>
                <a:ext uri="{FF2B5EF4-FFF2-40B4-BE49-F238E27FC236}">
                  <a16:creationId xmlns:a16="http://schemas.microsoft.com/office/drawing/2014/main" id="{2CFDB96E-D2AD-4821-BF44-04280460CDAD}"/>
                </a:ext>
              </a:extLst>
            </p:cNvPr>
            <p:cNvSpPr txBox="1"/>
            <p:nvPr/>
          </p:nvSpPr>
          <p:spPr>
            <a:xfrm>
              <a:off x="13396177" y="3500668"/>
              <a:ext cx="1895898" cy="721607"/>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Microsoft</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Teams</a:t>
              </a:r>
              <a:endParaRPr kumimoji="0" lang="en-US" sz="9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3" name="Group 92">
            <a:extLst>
              <a:ext uri="{FF2B5EF4-FFF2-40B4-BE49-F238E27FC236}">
                <a16:creationId xmlns:a16="http://schemas.microsoft.com/office/drawing/2014/main" id="{2BEB5ADF-1DA4-4E87-BF8D-7586BD372764}"/>
              </a:ext>
            </a:extLst>
          </p:cNvPr>
          <p:cNvGrpSpPr/>
          <p:nvPr/>
        </p:nvGrpSpPr>
        <p:grpSpPr>
          <a:xfrm>
            <a:off x="336840" y="2608664"/>
            <a:ext cx="848226" cy="986589"/>
            <a:chOff x="306806" y="2574758"/>
            <a:chExt cx="848226" cy="986589"/>
          </a:xfrm>
        </p:grpSpPr>
        <p:grpSp>
          <p:nvGrpSpPr>
            <p:cNvPr id="94" name="Group 93">
              <a:extLst>
                <a:ext uri="{FF2B5EF4-FFF2-40B4-BE49-F238E27FC236}">
                  <a16:creationId xmlns:a16="http://schemas.microsoft.com/office/drawing/2014/main" id="{B84178FC-02FB-4053-83CC-DCFAC6E8B37B}"/>
                </a:ext>
              </a:extLst>
            </p:cNvPr>
            <p:cNvGrpSpPr/>
            <p:nvPr/>
          </p:nvGrpSpPr>
          <p:grpSpPr>
            <a:xfrm>
              <a:off x="306806" y="2574758"/>
              <a:ext cx="848226" cy="986589"/>
              <a:chOff x="306806" y="2574758"/>
              <a:chExt cx="848226" cy="986589"/>
            </a:xfrm>
          </p:grpSpPr>
          <p:sp>
            <p:nvSpPr>
              <p:cNvPr id="96" name="Rectangle 95">
                <a:extLst>
                  <a:ext uri="{FF2B5EF4-FFF2-40B4-BE49-F238E27FC236}">
                    <a16:creationId xmlns:a16="http://schemas.microsoft.com/office/drawing/2014/main" id="{751B627E-5D55-49F9-A188-A209363987B3}"/>
                  </a:ext>
                </a:extLst>
              </p:cNvPr>
              <p:cNvSpPr/>
              <p:nvPr/>
            </p:nvSpPr>
            <p:spPr>
              <a:xfrm>
                <a:off x="306806" y="2574758"/>
                <a:ext cx="848226" cy="98658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97" name="Graphic 96">
                <a:extLst>
                  <a:ext uri="{FF2B5EF4-FFF2-40B4-BE49-F238E27FC236}">
                    <a16:creationId xmlns:a16="http://schemas.microsoft.com/office/drawing/2014/main" id="{FFF907E1-8DCF-4476-BA4E-E9CBEDCCC7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7269" y="2685930"/>
                <a:ext cx="507301" cy="507301"/>
              </a:xfrm>
              <a:prstGeom prst="rect">
                <a:avLst/>
              </a:prstGeom>
            </p:spPr>
          </p:pic>
        </p:grpSp>
        <p:sp>
          <p:nvSpPr>
            <p:cNvPr id="95" name="TextBox 94">
              <a:extLst>
                <a:ext uri="{FF2B5EF4-FFF2-40B4-BE49-F238E27FC236}">
                  <a16:creationId xmlns:a16="http://schemas.microsoft.com/office/drawing/2014/main" id="{51E99EC4-F487-44E6-9106-49E22768FF84}"/>
                </a:ext>
              </a:extLst>
            </p:cNvPr>
            <p:cNvSpPr txBox="1"/>
            <p:nvPr/>
          </p:nvSpPr>
          <p:spPr>
            <a:xfrm>
              <a:off x="436224" y="3211914"/>
              <a:ext cx="580445" cy="295594"/>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PSTN</a:t>
              </a:r>
              <a:endParaRPr kumimoji="0" lang="en-US" sz="9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 name="Group 56">
            <a:extLst>
              <a:ext uri="{FF2B5EF4-FFF2-40B4-BE49-F238E27FC236}">
                <a16:creationId xmlns:a16="http://schemas.microsoft.com/office/drawing/2014/main" id="{BBE97733-996C-4AF6-ADE2-69A94321D357}"/>
              </a:ext>
            </a:extLst>
          </p:cNvPr>
          <p:cNvGrpSpPr/>
          <p:nvPr/>
        </p:nvGrpSpPr>
        <p:grpSpPr>
          <a:xfrm>
            <a:off x="6451958" y="1491263"/>
            <a:ext cx="980573" cy="340609"/>
            <a:chOff x="1967163" y="1975469"/>
            <a:chExt cx="980573" cy="340609"/>
          </a:xfrm>
        </p:grpSpPr>
        <p:sp>
          <p:nvSpPr>
            <p:cNvPr id="56" name="Rectangle 55">
              <a:extLst>
                <a:ext uri="{FF2B5EF4-FFF2-40B4-BE49-F238E27FC236}">
                  <a16:creationId xmlns:a16="http://schemas.microsoft.com/office/drawing/2014/main" id="{C8EE6EA0-068A-448D-88A2-C8FE266E2A79}"/>
                </a:ext>
              </a:extLst>
            </p:cNvPr>
            <p:cNvSpPr/>
            <p:nvPr/>
          </p:nvSpPr>
          <p:spPr>
            <a:xfrm>
              <a:off x="1967163" y="2003257"/>
              <a:ext cx="980573" cy="312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2" name="TextBox 101">
              <a:extLst>
                <a:ext uri="{FF2B5EF4-FFF2-40B4-BE49-F238E27FC236}">
                  <a16:creationId xmlns:a16="http://schemas.microsoft.com/office/drawing/2014/main" id="{CBCBB6C1-5AB9-4199-A825-B34DD2A632A3}"/>
                </a:ext>
              </a:extLst>
            </p:cNvPr>
            <p:cNvSpPr txBox="1"/>
            <p:nvPr/>
          </p:nvSpPr>
          <p:spPr>
            <a:xfrm>
              <a:off x="1981201" y="1975469"/>
              <a:ext cx="918409" cy="285591"/>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Operator Portal</a:t>
              </a:r>
            </a:p>
          </p:txBody>
        </p:sp>
      </p:grpSp>
      <p:grpSp>
        <p:nvGrpSpPr>
          <p:cNvPr id="59" name="Group 58">
            <a:extLst>
              <a:ext uri="{FF2B5EF4-FFF2-40B4-BE49-F238E27FC236}">
                <a16:creationId xmlns:a16="http://schemas.microsoft.com/office/drawing/2014/main" id="{93D99B56-2064-4C22-B9E8-E3535900BED1}"/>
              </a:ext>
            </a:extLst>
          </p:cNvPr>
          <p:cNvGrpSpPr/>
          <p:nvPr/>
        </p:nvGrpSpPr>
        <p:grpSpPr>
          <a:xfrm>
            <a:off x="5210428" y="1491318"/>
            <a:ext cx="980573" cy="340609"/>
            <a:chOff x="1969168" y="2404596"/>
            <a:chExt cx="980573" cy="340609"/>
          </a:xfrm>
        </p:grpSpPr>
        <p:sp>
          <p:nvSpPr>
            <p:cNvPr id="103" name="Rectangle 102">
              <a:extLst>
                <a:ext uri="{FF2B5EF4-FFF2-40B4-BE49-F238E27FC236}">
                  <a16:creationId xmlns:a16="http://schemas.microsoft.com/office/drawing/2014/main" id="{C3ED0E10-266F-4D5C-94D9-6588F08C27E3}"/>
                </a:ext>
              </a:extLst>
            </p:cNvPr>
            <p:cNvSpPr/>
            <p:nvPr/>
          </p:nvSpPr>
          <p:spPr>
            <a:xfrm>
              <a:off x="1969168" y="2432384"/>
              <a:ext cx="980573" cy="312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4" name="TextBox 103">
              <a:extLst>
                <a:ext uri="{FF2B5EF4-FFF2-40B4-BE49-F238E27FC236}">
                  <a16:creationId xmlns:a16="http://schemas.microsoft.com/office/drawing/2014/main" id="{1D5D1985-8D23-4AAA-99EC-5D4856EB1828}"/>
                </a:ext>
              </a:extLst>
            </p:cNvPr>
            <p:cNvSpPr txBox="1"/>
            <p:nvPr/>
          </p:nvSpPr>
          <p:spPr>
            <a:xfrm>
              <a:off x="1983206" y="2404596"/>
              <a:ext cx="918409" cy="285591"/>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API</a:t>
              </a:r>
            </a:p>
          </p:txBody>
        </p:sp>
      </p:grpSp>
      <p:sp>
        <p:nvSpPr>
          <p:cNvPr id="74" name="TextBox 73">
            <a:extLst>
              <a:ext uri="{FF2B5EF4-FFF2-40B4-BE49-F238E27FC236}">
                <a16:creationId xmlns:a16="http://schemas.microsoft.com/office/drawing/2014/main" id="{9D375471-37E1-4542-921A-BE683ABAFCF8}"/>
              </a:ext>
            </a:extLst>
          </p:cNvPr>
          <p:cNvSpPr txBox="1"/>
          <p:nvPr/>
        </p:nvSpPr>
        <p:spPr>
          <a:xfrm>
            <a:off x="4921251" y="4173969"/>
            <a:ext cx="6788150" cy="2475678"/>
          </a:xfrm>
          <a:prstGeom prst="rect">
            <a:avLst/>
          </a:prstGeom>
          <a:no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For the Customer: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Easy access to Operators for Calling Management</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Easily segregate access by Region/Geography/Calling areas per Operator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For the Operator:</a:t>
            </a: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endParaRP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No special permissions such as delegated admin permissions to manage Calling Services</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Single Point of Contact information for customer updates &amp; maintenance</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End to End QOS from Client, to Microsoft's Cloud, and through the Operators Cloud</a:t>
            </a:r>
          </a:p>
          <a:p>
            <a:pPr marL="171450" marR="0" lvl="0" indent="-171450" algn="l" defTabSz="914400" rtl="0" eaLnBrk="1" fontAlgn="auto" latinLnBrk="0" hangingPunct="1">
              <a:lnSpc>
                <a:spcPts val="17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Open Sans"/>
                <a:ea typeface="Roboto" panose="02000000000000000000" pitchFamily="2" charset="0"/>
                <a:cs typeface="Open Sans Extrabold" panose="020B0906030804020204" pitchFamily="34" charset="0"/>
              </a:rPr>
              <a:t>Offer High Level SLA to the customer</a:t>
            </a:r>
          </a:p>
        </p:txBody>
      </p:sp>
      <p:grpSp>
        <p:nvGrpSpPr>
          <p:cNvPr id="6" name="Group 5">
            <a:extLst>
              <a:ext uri="{FF2B5EF4-FFF2-40B4-BE49-F238E27FC236}">
                <a16:creationId xmlns:a16="http://schemas.microsoft.com/office/drawing/2014/main" id="{99C70EF7-78D1-4F56-937E-7450A090143F}"/>
              </a:ext>
            </a:extLst>
          </p:cNvPr>
          <p:cNvGrpSpPr/>
          <p:nvPr/>
        </p:nvGrpSpPr>
        <p:grpSpPr>
          <a:xfrm>
            <a:off x="4076223" y="2874454"/>
            <a:ext cx="3804786" cy="524776"/>
            <a:chOff x="2446100" y="2186776"/>
            <a:chExt cx="3804786" cy="524776"/>
          </a:xfrm>
        </p:grpSpPr>
        <p:grpSp>
          <p:nvGrpSpPr>
            <p:cNvPr id="4" name="Group 3">
              <a:extLst>
                <a:ext uri="{FF2B5EF4-FFF2-40B4-BE49-F238E27FC236}">
                  <a16:creationId xmlns:a16="http://schemas.microsoft.com/office/drawing/2014/main" id="{3D9785F1-9858-46CB-B181-B680289A8685}"/>
                </a:ext>
              </a:extLst>
            </p:cNvPr>
            <p:cNvGrpSpPr/>
            <p:nvPr/>
          </p:nvGrpSpPr>
          <p:grpSpPr>
            <a:xfrm>
              <a:off x="2828619" y="2186776"/>
              <a:ext cx="3029953" cy="519078"/>
              <a:chOff x="3479131" y="2554990"/>
              <a:chExt cx="3029953" cy="519078"/>
            </a:xfrm>
          </p:grpSpPr>
          <p:sp>
            <p:nvSpPr>
              <p:cNvPr id="76" name="Rectangle 75">
                <a:extLst>
                  <a:ext uri="{FF2B5EF4-FFF2-40B4-BE49-F238E27FC236}">
                    <a16:creationId xmlns:a16="http://schemas.microsoft.com/office/drawing/2014/main" id="{AC972533-B839-4FBA-9539-73D436B0B695}"/>
                  </a:ext>
                </a:extLst>
              </p:cNvPr>
              <p:cNvSpPr/>
              <p:nvPr/>
            </p:nvSpPr>
            <p:spPr>
              <a:xfrm>
                <a:off x="3479131" y="2568741"/>
                <a:ext cx="3029953" cy="50532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TextBox 77">
                <a:extLst>
                  <a:ext uri="{FF2B5EF4-FFF2-40B4-BE49-F238E27FC236}">
                    <a16:creationId xmlns:a16="http://schemas.microsoft.com/office/drawing/2014/main" id="{7301BF63-E50C-4183-9A03-DA2494B873CA}"/>
                  </a:ext>
                </a:extLst>
              </p:cNvPr>
              <p:cNvSpPr txBox="1"/>
              <p:nvPr/>
            </p:nvSpPr>
            <p:spPr>
              <a:xfrm>
                <a:off x="4146069" y="2554990"/>
                <a:ext cx="2325026" cy="513602"/>
              </a:xfrm>
              <a:prstGeom prst="rect">
                <a:avLst/>
              </a:prstGeom>
              <a:noFill/>
            </p:spPr>
            <p:txBody>
              <a:bodyPr wrap="square" lIns="0" rIns="0"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Direct Peering – MAPS</a:t>
                </a: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Microsoft Azure Peering Services</a:t>
                </a:r>
              </a:p>
            </p:txBody>
          </p:sp>
          <p:sp>
            <p:nvSpPr>
              <p:cNvPr id="14" name="Rectangle 13">
                <a:extLst>
                  <a:ext uri="{FF2B5EF4-FFF2-40B4-BE49-F238E27FC236}">
                    <a16:creationId xmlns:a16="http://schemas.microsoft.com/office/drawing/2014/main" id="{519D5820-F7DB-497A-B2C2-5E06C44B576D}"/>
                  </a:ext>
                </a:extLst>
              </p:cNvPr>
              <p:cNvSpPr/>
              <p:nvPr/>
            </p:nvSpPr>
            <p:spPr>
              <a:xfrm>
                <a:off x="3491666" y="2580797"/>
                <a:ext cx="575008" cy="48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20EE587E-9E42-4AE1-8FB5-0DF4F4B3DCCF}"/>
                  </a:ext>
                </a:extLst>
              </p:cNvPr>
              <p:cNvPicPr>
                <a:picLocks noChangeAspect="1"/>
              </p:cNvPicPr>
              <p:nvPr/>
            </p:nvPicPr>
            <p:blipFill>
              <a:blip r:embed="rId15"/>
              <a:stretch>
                <a:fillRect/>
              </a:stretch>
            </p:blipFill>
            <p:spPr>
              <a:xfrm>
                <a:off x="3585411" y="2598820"/>
                <a:ext cx="409073" cy="409073"/>
              </a:xfrm>
              <a:prstGeom prst="rect">
                <a:avLst/>
              </a:prstGeom>
            </p:spPr>
          </p:pic>
        </p:grpSp>
        <p:sp>
          <p:nvSpPr>
            <p:cNvPr id="5" name="Isosceles Triangle 4">
              <a:extLst>
                <a:ext uri="{FF2B5EF4-FFF2-40B4-BE49-F238E27FC236}">
                  <a16:creationId xmlns:a16="http://schemas.microsoft.com/office/drawing/2014/main" id="{45620463-7D76-47E0-8D22-8465023864B2}"/>
                </a:ext>
              </a:extLst>
            </p:cNvPr>
            <p:cNvSpPr/>
            <p:nvPr/>
          </p:nvSpPr>
          <p:spPr>
            <a:xfrm rot="5400000">
              <a:off x="5798941" y="2259120"/>
              <a:ext cx="517264" cy="3866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Isosceles Triangle 79">
              <a:extLst>
                <a:ext uri="{FF2B5EF4-FFF2-40B4-BE49-F238E27FC236}">
                  <a16:creationId xmlns:a16="http://schemas.microsoft.com/office/drawing/2014/main" id="{321B0723-C03E-4A46-82DF-462055A42BAC}"/>
                </a:ext>
              </a:extLst>
            </p:cNvPr>
            <p:cNvSpPr/>
            <p:nvPr/>
          </p:nvSpPr>
          <p:spPr>
            <a:xfrm rot="16200000">
              <a:off x="2380781" y="2259607"/>
              <a:ext cx="517264" cy="3866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pic>
        <p:nvPicPr>
          <p:cNvPr id="22" name="Graphic 21">
            <a:extLst>
              <a:ext uri="{FF2B5EF4-FFF2-40B4-BE49-F238E27FC236}">
                <a16:creationId xmlns:a16="http://schemas.microsoft.com/office/drawing/2014/main" id="{596C1497-677E-4A0F-9B8E-4E45CFE66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4628" y="1625183"/>
            <a:ext cx="1144328" cy="630237"/>
          </a:xfrm>
          <a:prstGeom prst="rect">
            <a:avLst/>
          </a:prstGeom>
        </p:spPr>
      </p:pic>
      <p:sp>
        <p:nvSpPr>
          <p:cNvPr id="113" name="TextBox 112">
            <a:extLst>
              <a:ext uri="{FF2B5EF4-FFF2-40B4-BE49-F238E27FC236}">
                <a16:creationId xmlns:a16="http://schemas.microsoft.com/office/drawing/2014/main" id="{5E3A118D-5FB4-4433-A97D-70F374C4020A}"/>
              </a:ext>
            </a:extLst>
          </p:cNvPr>
          <p:cNvSpPr txBox="1"/>
          <p:nvPr/>
        </p:nvSpPr>
        <p:spPr>
          <a:xfrm>
            <a:off x="8998777" y="1888692"/>
            <a:ext cx="1193719" cy="295594"/>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Customer 1</a:t>
            </a:r>
            <a:endParaRPr kumimoji="0" lang="en-US" sz="9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4" name="TextBox 113">
            <a:extLst>
              <a:ext uri="{FF2B5EF4-FFF2-40B4-BE49-F238E27FC236}">
                <a16:creationId xmlns:a16="http://schemas.microsoft.com/office/drawing/2014/main" id="{36DFDA86-9B43-472E-BB71-FFAAB5637ECD}"/>
              </a:ext>
            </a:extLst>
          </p:cNvPr>
          <p:cNvSpPr txBox="1"/>
          <p:nvPr/>
        </p:nvSpPr>
        <p:spPr>
          <a:xfrm>
            <a:off x="9934095" y="2941671"/>
            <a:ext cx="1193719" cy="295594"/>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Customer 2</a:t>
            </a:r>
            <a:endParaRPr kumimoji="0" lang="en-US" sz="9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6" name="TextBox 115">
            <a:extLst>
              <a:ext uri="{FF2B5EF4-FFF2-40B4-BE49-F238E27FC236}">
                <a16:creationId xmlns:a16="http://schemas.microsoft.com/office/drawing/2014/main" id="{DC7F8554-36C9-489C-ABEC-EB7C27ADC726}"/>
              </a:ext>
            </a:extLst>
          </p:cNvPr>
          <p:cNvSpPr txBox="1"/>
          <p:nvPr/>
        </p:nvSpPr>
        <p:spPr>
          <a:xfrm>
            <a:off x="9997652" y="2067360"/>
            <a:ext cx="1895898" cy="295594"/>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a:ln>
                  <a:noFill/>
                </a:ln>
                <a:solidFill>
                  <a:srgbClr val="3C3D3F"/>
                </a:solidFill>
                <a:effectLst/>
                <a:uLnTx/>
                <a:uFillTx/>
                <a:latin typeface="Open Sans" panose="020B0606030504020204" pitchFamily="34" charset="0"/>
                <a:ea typeface="Open Sans" panose="020B0606030504020204" pitchFamily="34" charset="0"/>
                <a:cs typeface="Open Sans" panose="020B0606030504020204" pitchFamily="34" charset="0"/>
              </a:rPr>
              <a:t>Teams Users</a:t>
            </a:r>
            <a:endParaRPr kumimoji="0" lang="en-US" sz="9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2" name="Group 51">
            <a:extLst>
              <a:ext uri="{FF2B5EF4-FFF2-40B4-BE49-F238E27FC236}">
                <a16:creationId xmlns:a16="http://schemas.microsoft.com/office/drawing/2014/main" id="{C046637A-99ED-4D0C-964E-87949B55503E}"/>
              </a:ext>
            </a:extLst>
          </p:cNvPr>
          <p:cNvGrpSpPr/>
          <p:nvPr/>
        </p:nvGrpSpPr>
        <p:grpSpPr>
          <a:xfrm>
            <a:off x="820205" y="4410602"/>
            <a:ext cx="732131" cy="732131"/>
            <a:chOff x="1988605" y="4315352"/>
            <a:chExt cx="732131" cy="732131"/>
          </a:xfrm>
        </p:grpSpPr>
        <p:sp>
          <p:nvSpPr>
            <p:cNvPr id="119" name="Oval 118">
              <a:extLst>
                <a:ext uri="{FF2B5EF4-FFF2-40B4-BE49-F238E27FC236}">
                  <a16:creationId xmlns:a16="http://schemas.microsoft.com/office/drawing/2014/main" id="{189154BF-FEDA-412C-9F9C-51C49C487665}"/>
                </a:ext>
              </a:extLst>
            </p:cNvPr>
            <p:cNvSpPr/>
            <p:nvPr/>
          </p:nvSpPr>
          <p:spPr>
            <a:xfrm>
              <a:off x="1988605" y="4315352"/>
              <a:ext cx="732131" cy="7321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20" name="Freeform 322">
              <a:extLst>
                <a:ext uri="{FF2B5EF4-FFF2-40B4-BE49-F238E27FC236}">
                  <a16:creationId xmlns:a16="http://schemas.microsoft.com/office/drawing/2014/main" id="{18FEDB76-B22E-45E3-810F-F1861C89D8EA}"/>
                </a:ext>
              </a:extLst>
            </p:cNvPr>
            <p:cNvSpPr>
              <a:spLocks/>
            </p:cNvSpPr>
            <p:nvPr/>
          </p:nvSpPr>
          <p:spPr bwMode="auto">
            <a:xfrm>
              <a:off x="2112626" y="4468835"/>
              <a:ext cx="475289" cy="354357"/>
            </a:xfrm>
            <a:custGeom>
              <a:avLst/>
              <a:gdLst>
                <a:gd name="T0" fmla="*/ 160 w 169"/>
                <a:gd name="T1" fmla="*/ 19 h 126"/>
                <a:gd name="T2" fmla="*/ 120 w 169"/>
                <a:gd name="T3" fmla="*/ 8 h 126"/>
                <a:gd name="T4" fmla="*/ 114 w 169"/>
                <a:gd name="T5" fmla="*/ 12 h 126"/>
                <a:gd name="T6" fmla="*/ 113 w 169"/>
                <a:gd name="T7" fmla="*/ 16 h 126"/>
                <a:gd name="T8" fmla="*/ 117 w 169"/>
                <a:gd name="T9" fmla="*/ 23 h 126"/>
                <a:gd name="T10" fmla="*/ 121 w 169"/>
                <a:gd name="T11" fmla="*/ 24 h 126"/>
                <a:gd name="T12" fmla="*/ 127 w 169"/>
                <a:gd name="T13" fmla="*/ 21 h 126"/>
                <a:gd name="T14" fmla="*/ 148 w 169"/>
                <a:gd name="T15" fmla="*/ 26 h 126"/>
                <a:gd name="T16" fmla="*/ 142 w 169"/>
                <a:gd name="T17" fmla="*/ 47 h 126"/>
                <a:gd name="T18" fmla="*/ 111 w 169"/>
                <a:gd name="T19" fmla="*/ 65 h 126"/>
                <a:gd name="T20" fmla="*/ 95 w 169"/>
                <a:gd name="T21" fmla="*/ 65 h 126"/>
                <a:gd name="T22" fmla="*/ 108 w 169"/>
                <a:gd name="T23" fmla="*/ 58 h 126"/>
                <a:gd name="T24" fmla="*/ 109 w 169"/>
                <a:gd name="T25" fmla="*/ 54 h 126"/>
                <a:gd name="T26" fmla="*/ 104 w 169"/>
                <a:gd name="T27" fmla="*/ 46 h 126"/>
                <a:gd name="T28" fmla="*/ 100 w 169"/>
                <a:gd name="T29" fmla="*/ 45 h 126"/>
                <a:gd name="T30" fmla="*/ 88 w 169"/>
                <a:gd name="T31" fmla="*/ 52 h 126"/>
                <a:gd name="T32" fmla="*/ 96 w 169"/>
                <a:gd name="T33" fmla="*/ 38 h 126"/>
                <a:gd name="T34" fmla="*/ 102 w 169"/>
                <a:gd name="T35" fmla="*/ 35 h 126"/>
                <a:gd name="T36" fmla="*/ 103 w 169"/>
                <a:gd name="T37" fmla="*/ 31 h 126"/>
                <a:gd name="T38" fmla="*/ 99 w 169"/>
                <a:gd name="T39" fmla="*/ 24 h 126"/>
                <a:gd name="T40" fmla="*/ 95 w 169"/>
                <a:gd name="T41" fmla="*/ 23 h 126"/>
                <a:gd name="T42" fmla="*/ 89 w 169"/>
                <a:gd name="T43" fmla="*/ 26 h 126"/>
                <a:gd name="T44" fmla="*/ 74 w 169"/>
                <a:gd name="T45" fmla="*/ 46 h 126"/>
                <a:gd name="T46" fmla="*/ 50 w 169"/>
                <a:gd name="T47" fmla="*/ 48 h 126"/>
                <a:gd name="T48" fmla="*/ 19 w 169"/>
                <a:gd name="T49" fmla="*/ 66 h 126"/>
                <a:gd name="T50" fmla="*/ 8 w 169"/>
                <a:gd name="T51" fmla="*/ 107 h 126"/>
                <a:gd name="T52" fmla="*/ 49 w 169"/>
                <a:gd name="T53" fmla="*/ 118 h 126"/>
                <a:gd name="T54" fmla="*/ 55 w 169"/>
                <a:gd name="T55" fmla="*/ 114 h 126"/>
                <a:gd name="T56" fmla="*/ 56 w 169"/>
                <a:gd name="T57" fmla="*/ 110 h 126"/>
                <a:gd name="T58" fmla="*/ 52 w 169"/>
                <a:gd name="T59" fmla="*/ 103 h 126"/>
                <a:gd name="T60" fmla="*/ 48 w 169"/>
                <a:gd name="T61" fmla="*/ 102 h 126"/>
                <a:gd name="T62" fmla="*/ 42 w 169"/>
                <a:gd name="T63" fmla="*/ 105 h 126"/>
                <a:gd name="T64" fmla="*/ 21 w 169"/>
                <a:gd name="T65" fmla="*/ 100 h 126"/>
                <a:gd name="T66" fmla="*/ 26 w 169"/>
                <a:gd name="T67" fmla="*/ 79 h 126"/>
                <a:gd name="T68" fmla="*/ 57 w 169"/>
                <a:gd name="T69" fmla="*/ 61 h 126"/>
                <a:gd name="T70" fmla="*/ 73 w 169"/>
                <a:gd name="T71" fmla="*/ 61 h 126"/>
                <a:gd name="T72" fmla="*/ 61 w 169"/>
                <a:gd name="T73" fmla="*/ 68 h 126"/>
                <a:gd name="T74" fmla="*/ 60 w 169"/>
                <a:gd name="T75" fmla="*/ 72 h 126"/>
                <a:gd name="T76" fmla="*/ 64 w 169"/>
                <a:gd name="T77" fmla="*/ 80 h 126"/>
                <a:gd name="T78" fmla="*/ 68 w 169"/>
                <a:gd name="T79" fmla="*/ 81 h 126"/>
                <a:gd name="T80" fmla="*/ 81 w 169"/>
                <a:gd name="T81" fmla="*/ 74 h 126"/>
                <a:gd name="T82" fmla="*/ 73 w 169"/>
                <a:gd name="T83" fmla="*/ 88 h 126"/>
                <a:gd name="T84" fmla="*/ 67 w 169"/>
                <a:gd name="T85" fmla="*/ 91 h 126"/>
                <a:gd name="T86" fmla="*/ 66 w 169"/>
                <a:gd name="T87" fmla="*/ 95 h 126"/>
                <a:gd name="T88" fmla="*/ 70 w 169"/>
                <a:gd name="T89" fmla="*/ 102 h 126"/>
                <a:gd name="T90" fmla="*/ 74 w 169"/>
                <a:gd name="T91" fmla="*/ 103 h 126"/>
                <a:gd name="T92" fmla="*/ 80 w 169"/>
                <a:gd name="T93" fmla="*/ 100 h 126"/>
                <a:gd name="T94" fmla="*/ 94 w 169"/>
                <a:gd name="T95" fmla="*/ 80 h 126"/>
                <a:gd name="T96" fmla="*/ 118 w 169"/>
                <a:gd name="T97" fmla="*/ 78 h 126"/>
                <a:gd name="T98" fmla="*/ 149 w 169"/>
                <a:gd name="T99" fmla="*/ 60 h 126"/>
                <a:gd name="T100" fmla="*/ 160 w 169"/>
                <a:gd name="T101" fmla="*/ 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126">
                  <a:moveTo>
                    <a:pt x="160" y="19"/>
                  </a:moveTo>
                  <a:cubicBezTo>
                    <a:pt x="152" y="5"/>
                    <a:pt x="134" y="0"/>
                    <a:pt x="120" y="8"/>
                  </a:cubicBezTo>
                  <a:cubicBezTo>
                    <a:pt x="114" y="12"/>
                    <a:pt x="114" y="12"/>
                    <a:pt x="114" y="12"/>
                  </a:cubicBezTo>
                  <a:cubicBezTo>
                    <a:pt x="112" y="13"/>
                    <a:pt x="112" y="14"/>
                    <a:pt x="113" y="16"/>
                  </a:cubicBezTo>
                  <a:cubicBezTo>
                    <a:pt x="117" y="23"/>
                    <a:pt x="117" y="23"/>
                    <a:pt x="117" y="23"/>
                  </a:cubicBezTo>
                  <a:cubicBezTo>
                    <a:pt x="118" y="24"/>
                    <a:pt x="119" y="25"/>
                    <a:pt x="121" y="24"/>
                  </a:cubicBezTo>
                  <a:cubicBezTo>
                    <a:pt x="127" y="21"/>
                    <a:pt x="127" y="21"/>
                    <a:pt x="127" y="21"/>
                  </a:cubicBezTo>
                  <a:cubicBezTo>
                    <a:pt x="134" y="16"/>
                    <a:pt x="144" y="19"/>
                    <a:pt x="148" y="26"/>
                  </a:cubicBezTo>
                  <a:cubicBezTo>
                    <a:pt x="152" y="34"/>
                    <a:pt x="150" y="43"/>
                    <a:pt x="142" y="47"/>
                  </a:cubicBezTo>
                  <a:cubicBezTo>
                    <a:pt x="111" y="65"/>
                    <a:pt x="111" y="65"/>
                    <a:pt x="111" y="65"/>
                  </a:cubicBezTo>
                  <a:cubicBezTo>
                    <a:pt x="106" y="68"/>
                    <a:pt x="100" y="68"/>
                    <a:pt x="95" y="65"/>
                  </a:cubicBezTo>
                  <a:cubicBezTo>
                    <a:pt x="108" y="58"/>
                    <a:pt x="108" y="58"/>
                    <a:pt x="108" y="58"/>
                  </a:cubicBezTo>
                  <a:cubicBezTo>
                    <a:pt x="109" y="57"/>
                    <a:pt x="109" y="56"/>
                    <a:pt x="109" y="54"/>
                  </a:cubicBezTo>
                  <a:cubicBezTo>
                    <a:pt x="104" y="46"/>
                    <a:pt x="104" y="46"/>
                    <a:pt x="104" y="46"/>
                  </a:cubicBezTo>
                  <a:cubicBezTo>
                    <a:pt x="103" y="45"/>
                    <a:pt x="102" y="45"/>
                    <a:pt x="100" y="45"/>
                  </a:cubicBezTo>
                  <a:cubicBezTo>
                    <a:pt x="88" y="52"/>
                    <a:pt x="88" y="52"/>
                    <a:pt x="88" y="52"/>
                  </a:cubicBezTo>
                  <a:cubicBezTo>
                    <a:pt x="88" y="47"/>
                    <a:pt x="91" y="41"/>
                    <a:pt x="96" y="38"/>
                  </a:cubicBezTo>
                  <a:cubicBezTo>
                    <a:pt x="102" y="35"/>
                    <a:pt x="102" y="35"/>
                    <a:pt x="102" y="35"/>
                  </a:cubicBezTo>
                  <a:cubicBezTo>
                    <a:pt x="103" y="34"/>
                    <a:pt x="104" y="32"/>
                    <a:pt x="103" y="31"/>
                  </a:cubicBezTo>
                  <a:cubicBezTo>
                    <a:pt x="99" y="24"/>
                    <a:pt x="99" y="24"/>
                    <a:pt x="99" y="24"/>
                  </a:cubicBezTo>
                  <a:cubicBezTo>
                    <a:pt x="98" y="22"/>
                    <a:pt x="96" y="22"/>
                    <a:pt x="95" y="23"/>
                  </a:cubicBezTo>
                  <a:cubicBezTo>
                    <a:pt x="89" y="26"/>
                    <a:pt x="89" y="26"/>
                    <a:pt x="89" y="26"/>
                  </a:cubicBezTo>
                  <a:cubicBezTo>
                    <a:pt x="81" y="30"/>
                    <a:pt x="76" y="38"/>
                    <a:pt x="74" y="46"/>
                  </a:cubicBezTo>
                  <a:cubicBezTo>
                    <a:pt x="66" y="43"/>
                    <a:pt x="58" y="44"/>
                    <a:pt x="50" y="48"/>
                  </a:cubicBezTo>
                  <a:cubicBezTo>
                    <a:pt x="19" y="66"/>
                    <a:pt x="19" y="66"/>
                    <a:pt x="19" y="66"/>
                  </a:cubicBezTo>
                  <a:cubicBezTo>
                    <a:pt x="5" y="74"/>
                    <a:pt x="0" y="93"/>
                    <a:pt x="8" y="107"/>
                  </a:cubicBezTo>
                  <a:cubicBezTo>
                    <a:pt x="16" y="121"/>
                    <a:pt x="35" y="126"/>
                    <a:pt x="49" y="118"/>
                  </a:cubicBezTo>
                  <a:cubicBezTo>
                    <a:pt x="55" y="114"/>
                    <a:pt x="55" y="114"/>
                    <a:pt x="55" y="114"/>
                  </a:cubicBezTo>
                  <a:cubicBezTo>
                    <a:pt x="56" y="114"/>
                    <a:pt x="57" y="112"/>
                    <a:pt x="56" y="110"/>
                  </a:cubicBezTo>
                  <a:cubicBezTo>
                    <a:pt x="52" y="103"/>
                    <a:pt x="52" y="103"/>
                    <a:pt x="52" y="103"/>
                  </a:cubicBezTo>
                  <a:cubicBezTo>
                    <a:pt x="51" y="102"/>
                    <a:pt x="49" y="101"/>
                    <a:pt x="48" y="102"/>
                  </a:cubicBezTo>
                  <a:cubicBezTo>
                    <a:pt x="42" y="105"/>
                    <a:pt x="42" y="105"/>
                    <a:pt x="42" y="105"/>
                  </a:cubicBezTo>
                  <a:cubicBezTo>
                    <a:pt x="34" y="110"/>
                    <a:pt x="25" y="107"/>
                    <a:pt x="21" y="100"/>
                  </a:cubicBezTo>
                  <a:cubicBezTo>
                    <a:pt x="16" y="92"/>
                    <a:pt x="19" y="83"/>
                    <a:pt x="26" y="79"/>
                  </a:cubicBezTo>
                  <a:cubicBezTo>
                    <a:pt x="57" y="61"/>
                    <a:pt x="57" y="61"/>
                    <a:pt x="57" y="61"/>
                  </a:cubicBezTo>
                  <a:cubicBezTo>
                    <a:pt x="62" y="58"/>
                    <a:pt x="69" y="58"/>
                    <a:pt x="73" y="61"/>
                  </a:cubicBezTo>
                  <a:cubicBezTo>
                    <a:pt x="61" y="68"/>
                    <a:pt x="61" y="68"/>
                    <a:pt x="61" y="68"/>
                  </a:cubicBezTo>
                  <a:cubicBezTo>
                    <a:pt x="59" y="69"/>
                    <a:pt x="59" y="71"/>
                    <a:pt x="60" y="72"/>
                  </a:cubicBezTo>
                  <a:cubicBezTo>
                    <a:pt x="64" y="80"/>
                    <a:pt x="64" y="80"/>
                    <a:pt x="64" y="80"/>
                  </a:cubicBezTo>
                  <a:cubicBezTo>
                    <a:pt x="65" y="81"/>
                    <a:pt x="67" y="82"/>
                    <a:pt x="68" y="81"/>
                  </a:cubicBezTo>
                  <a:cubicBezTo>
                    <a:pt x="81" y="74"/>
                    <a:pt x="81" y="74"/>
                    <a:pt x="81" y="74"/>
                  </a:cubicBezTo>
                  <a:cubicBezTo>
                    <a:pt x="81" y="79"/>
                    <a:pt x="78" y="85"/>
                    <a:pt x="73" y="88"/>
                  </a:cubicBezTo>
                  <a:cubicBezTo>
                    <a:pt x="67" y="91"/>
                    <a:pt x="67" y="91"/>
                    <a:pt x="67" y="91"/>
                  </a:cubicBezTo>
                  <a:cubicBezTo>
                    <a:pt x="65" y="92"/>
                    <a:pt x="65" y="94"/>
                    <a:pt x="66" y="95"/>
                  </a:cubicBezTo>
                  <a:cubicBezTo>
                    <a:pt x="70" y="102"/>
                    <a:pt x="70" y="102"/>
                    <a:pt x="70" y="102"/>
                  </a:cubicBezTo>
                  <a:cubicBezTo>
                    <a:pt x="71" y="104"/>
                    <a:pt x="73" y="104"/>
                    <a:pt x="74" y="103"/>
                  </a:cubicBezTo>
                  <a:cubicBezTo>
                    <a:pt x="80" y="100"/>
                    <a:pt x="80" y="100"/>
                    <a:pt x="80" y="100"/>
                  </a:cubicBezTo>
                  <a:cubicBezTo>
                    <a:pt x="87" y="96"/>
                    <a:pt x="92" y="88"/>
                    <a:pt x="94" y="80"/>
                  </a:cubicBezTo>
                  <a:cubicBezTo>
                    <a:pt x="102" y="83"/>
                    <a:pt x="111" y="82"/>
                    <a:pt x="118" y="78"/>
                  </a:cubicBezTo>
                  <a:cubicBezTo>
                    <a:pt x="149" y="60"/>
                    <a:pt x="149" y="60"/>
                    <a:pt x="149" y="60"/>
                  </a:cubicBezTo>
                  <a:cubicBezTo>
                    <a:pt x="164" y="52"/>
                    <a:pt x="169" y="33"/>
                    <a:pt x="16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53" name="Group 52">
            <a:extLst>
              <a:ext uri="{FF2B5EF4-FFF2-40B4-BE49-F238E27FC236}">
                <a16:creationId xmlns:a16="http://schemas.microsoft.com/office/drawing/2014/main" id="{66FBFF95-AA81-41D5-9B93-E673D83B4A90}"/>
              </a:ext>
            </a:extLst>
          </p:cNvPr>
          <p:cNvGrpSpPr/>
          <p:nvPr/>
        </p:nvGrpSpPr>
        <p:grpSpPr>
          <a:xfrm>
            <a:off x="835266" y="5604402"/>
            <a:ext cx="732131" cy="732131"/>
            <a:chOff x="816216" y="4817002"/>
            <a:chExt cx="732131" cy="732131"/>
          </a:xfrm>
        </p:grpSpPr>
        <p:sp>
          <p:nvSpPr>
            <p:cNvPr id="122" name="Oval 121">
              <a:extLst>
                <a:ext uri="{FF2B5EF4-FFF2-40B4-BE49-F238E27FC236}">
                  <a16:creationId xmlns:a16="http://schemas.microsoft.com/office/drawing/2014/main" id="{F3B502A0-4E36-49F5-BF3E-4B4149C67E37}"/>
                </a:ext>
              </a:extLst>
            </p:cNvPr>
            <p:cNvSpPr/>
            <p:nvPr/>
          </p:nvSpPr>
          <p:spPr>
            <a:xfrm>
              <a:off x="816216" y="4817002"/>
              <a:ext cx="732131" cy="7321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23" name="Google Shape;78;p7">
              <a:extLst>
                <a:ext uri="{FF2B5EF4-FFF2-40B4-BE49-F238E27FC236}">
                  <a16:creationId xmlns:a16="http://schemas.microsoft.com/office/drawing/2014/main" id="{DF1F1954-09A4-4A7B-B331-8DDC2EFC32CE}"/>
                </a:ext>
              </a:extLst>
            </p:cNvPr>
            <p:cNvSpPr/>
            <p:nvPr/>
          </p:nvSpPr>
          <p:spPr>
            <a:xfrm>
              <a:off x="974802" y="5017704"/>
              <a:ext cx="414955" cy="330725"/>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124" name="Rectangle 123">
            <a:extLst>
              <a:ext uri="{FF2B5EF4-FFF2-40B4-BE49-F238E27FC236}">
                <a16:creationId xmlns:a16="http://schemas.microsoft.com/office/drawing/2014/main" id="{3E8EA308-0C78-4E15-934D-F6C8A2CE70BC}"/>
              </a:ext>
            </a:extLst>
          </p:cNvPr>
          <p:cNvSpPr/>
          <p:nvPr/>
        </p:nvSpPr>
        <p:spPr>
          <a:xfrm>
            <a:off x="1670039" y="4584516"/>
            <a:ext cx="3582992" cy="305212"/>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panose="020B0606030504020204" pitchFamily="34" charset="0"/>
              </a:rPr>
              <a:t>Direct Peering through MAPS</a:t>
            </a:r>
          </a:p>
        </p:txBody>
      </p:sp>
      <p:sp>
        <p:nvSpPr>
          <p:cNvPr id="125" name="Rectangle 124">
            <a:extLst>
              <a:ext uri="{FF2B5EF4-FFF2-40B4-BE49-F238E27FC236}">
                <a16:creationId xmlns:a16="http://schemas.microsoft.com/office/drawing/2014/main" id="{DEF9F239-6ED8-429A-A278-55CAD36017F8}"/>
              </a:ext>
            </a:extLst>
          </p:cNvPr>
          <p:cNvSpPr/>
          <p:nvPr/>
        </p:nvSpPr>
        <p:spPr>
          <a:xfrm>
            <a:off x="1676389" y="5810066"/>
            <a:ext cx="3582992" cy="305212"/>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Open Sans"/>
                <a:ea typeface="Roboto" panose="02000000000000000000" pitchFamily="2" charset="0"/>
                <a:cs typeface="Open Sans" panose="020B0606030504020204" pitchFamily="34" charset="0"/>
              </a:rPr>
              <a:t>Provisioning APIs and Portal</a:t>
            </a:r>
          </a:p>
        </p:txBody>
      </p:sp>
      <p:sp>
        <p:nvSpPr>
          <p:cNvPr id="69" name="TextBox 68">
            <a:extLst>
              <a:ext uri="{FF2B5EF4-FFF2-40B4-BE49-F238E27FC236}">
                <a16:creationId xmlns:a16="http://schemas.microsoft.com/office/drawing/2014/main" id="{6F59452D-765D-47E5-86C0-00E1E56EC04E}"/>
              </a:ext>
            </a:extLst>
          </p:cNvPr>
          <p:cNvSpPr txBox="1"/>
          <p:nvPr/>
        </p:nvSpPr>
        <p:spPr>
          <a:xfrm rot="19259864">
            <a:off x="3999689" y="2277995"/>
            <a:ext cx="726950" cy="282321"/>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800" b="1" i="0" u="none" strike="noStrike" kern="1200" cap="none" spc="0" normalizeH="0" baseline="0" noProof="0">
                <a:ln>
                  <a:noFill/>
                </a:ln>
                <a:solidFill>
                  <a:srgbClr val="2E6DB6"/>
                </a:solidFill>
                <a:effectLst/>
                <a:uLnTx/>
                <a:uFillTx/>
                <a:latin typeface="Open Sans" panose="020B0606030504020204" pitchFamily="34" charset="0"/>
                <a:ea typeface="Open Sans" panose="020B0606030504020204" pitchFamily="34" charset="0"/>
                <a:cs typeface="Open Sans" panose="020B0606030504020204" pitchFamily="34" charset="0"/>
              </a:rPr>
              <a:t>AUTOMATION</a:t>
            </a:r>
            <a:endParaRPr kumimoji="0" lang="en-US" sz="8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0" name="TextBox 69">
            <a:extLst>
              <a:ext uri="{FF2B5EF4-FFF2-40B4-BE49-F238E27FC236}">
                <a16:creationId xmlns:a16="http://schemas.microsoft.com/office/drawing/2014/main" id="{206DD088-1EF1-4AB8-BB32-ED6CC2BD9505}"/>
              </a:ext>
            </a:extLst>
          </p:cNvPr>
          <p:cNvSpPr txBox="1"/>
          <p:nvPr/>
        </p:nvSpPr>
        <p:spPr>
          <a:xfrm rot="19307829">
            <a:off x="3126348" y="1959397"/>
            <a:ext cx="1768381" cy="282321"/>
          </a:xfrm>
          <a:prstGeom prst="rect">
            <a:avLst/>
          </a:prstGeom>
          <a:noFill/>
        </p:spPr>
        <p:txBody>
          <a:bodyPr wrap="square" lIns="0" rIns="0"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800" b="1" i="0" u="none" strike="noStrike" kern="1200" cap="none" spc="0" normalizeH="0" baseline="0" noProof="0">
                <a:ln>
                  <a:noFill/>
                </a:ln>
                <a:solidFill>
                  <a:srgbClr val="2E6DB6"/>
                </a:solidFill>
                <a:effectLst/>
                <a:uLnTx/>
                <a:uFillTx/>
                <a:latin typeface="Open Sans" panose="020B0606030504020204" pitchFamily="34" charset="0"/>
                <a:ea typeface="Open Sans" panose="020B0606030504020204" pitchFamily="34" charset="0"/>
                <a:cs typeface="Open Sans" panose="020B0606030504020204" pitchFamily="34" charset="0"/>
              </a:rPr>
              <a:t>INITIAL CONFIG/ FALLBACK</a:t>
            </a:r>
            <a:endParaRPr kumimoji="0" lang="en-US" sz="900" b="0" i="0" u="none" strike="noStrike" kern="1200" cap="none" spc="0" normalizeH="0" baseline="0" noProof="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77" name="Straight Arrow Connector 76">
            <a:extLst>
              <a:ext uri="{FF2B5EF4-FFF2-40B4-BE49-F238E27FC236}">
                <a16:creationId xmlns:a16="http://schemas.microsoft.com/office/drawing/2014/main" id="{404C7F8F-3919-4DE3-9CE3-11D32901EDE7}"/>
              </a:ext>
            </a:extLst>
          </p:cNvPr>
          <p:cNvCxnSpPr>
            <a:cxnSpLocks/>
            <a:endCxn id="15" idx="1"/>
          </p:cNvCxnSpPr>
          <p:nvPr/>
        </p:nvCxnSpPr>
        <p:spPr>
          <a:xfrm>
            <a:off x="1187824" y="3151095"/>
            <a:ext cx="1593006" cy="3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73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4081A8-3D33-4CAB-8E80-BDCA88A55D9F}"/>
              </a:ext>
            </a:extLst>
          </p:cNvPr>
          <p:cNvSpPr txBox="1"/>
          <p:nvPr/>
        </p:nvSpPr>
        <p:spPr>
          <a:xfrm>
            <a:off x="152792" y="186035"/>
            <a:ext cx="11826772" cy="472437"/>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Montserrat Bold" panose="00000800000000000000" pitchFamily="2" charset="0"/>
                <a:ea typeface="+mn-ea"/>
                <a:cs typeface="+mn-cs"/>
              </a:rPr>
              <a:t>The Difference between Microsoft Operator Connect and Direct Routing</a:t>
            </a:r>
          </a:p>
        </p:txBody>
      </p:sp>
      <p:graphicFrame>
        <p:nvGraphicFramePr>
          <p:cNvPr id="42" name="Table 41">
            <a:extLst>
              <a:ext uri="{FF2B5EF4-FFF2-40B4-BE49-F238E27FC236}">
                <a16:creationId xmlns:a16="http://schemas.microsoft.com/office/drawing/2014/main" id="{FFBE927A-8FF6-41BD-B26A-7F1AA11030C3}"/>
              </a:ext>
            </a:extLst>
          </p:cNvPr>
          <p:cNvGraphicFramePr>
            <a:graphicFrameLocks noGrp="1"/>
          </p:cNvGraphicFramePr>
          <p:nvPr>
            <p:extLst>
              <p:ext uri="{D42A27DB-BD31-4B8C-83A1-F6EECF244321}">
                <p14:modId xmlns:p14="http://schemas.microsoft.com/office/powerpoint/2010/main" val="125100968"/>
              </p:ext>
            </p:extLst>
          </p:nvPr>
        </p:nvGraphicFramePr>
        <p:xfrm>
          <a:off x="371472" y="870924"/>
          <a:ext cx="11430000" cy="5680522"/>
        </p:xfrm>
        <a:graphic>
          <a:graphicData uri="http://schemas.openxmlformats.org/drawingml/2006/table">
            <a:tbl>
              <a:tblPr bandRow="1">
                <a:tableStyleId>{C4B1156A-380E-4F78-BDF5-A606A8083BF9}</a:tableStyleId>
              </a:tblPr>
              <a:tblGrid>
                <a:gridCol w="1828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5640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0" i="0">
                        <a:solidFill>
                          <a:schemeClr val="bg1"/>
                        </a:solidFill>
                        <a:latin typeface="Lato" panose="020F0502020204030203" pitchFamily="34" charset="0"/>
                        <a:ea typeface="Roboto" panose="02000000000000000000" pitchFamily="2" charset="0"/>
                        <a:cs typeface="Open Sans Regular" charset="0"/>
                      </a:endParaRPr>
                    </a:p>
                  </a:txBody>
                  <a:tcPr marL="0" marR="126352" marT="52212" marB="5221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a:solidFill>
                            <a:schemeClr val="bg1"/>
                          </a:solidFill>
                          <a:latin typeface="+mn-lt"/>
                          <a:ea typeface="Roboto" panose="02000000000000000000" pitchFamily="2" charset="0"/>
                          <a:cs typeface="Open Sans Regular" charset="0"/>
                        </a:rPr>
                        <a:t>Operator Connect</a:t>
                      </a:r>
                    </a:p>
                  </a:txBody>
                  <a:tcPr marL="126352" marR="0" marT="52212" marB="52212"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a:solidFill>
                            <a:schemeClr val="bg1"/>
                          </a:solidFill>
                          <a:latin typeface="+mn-lt"/>
                          <a:ea typeface="Roboto" panose="02000000000000000000" pitchFamily="2" charset="0"/>
                          <a:cs typeface="Open Sans Regular" charset="0"/>
                        </a:rPr>
                        <a:t>Direct Routing</a:t>
                      </a:r>
                    </a:p>
                  </a:txBody>
                  <a:tcPr marL="126352" marR="0" marT="52212" marB="52212" anchor="ctr">
                    <a:solidFill>
                      <a:schemeClr val="accent1"/>
                    </a:solidFill>
                  </a:tcPr>
                </a:tc>
                <a:extLst>
                  <a:ext uri="{0D108BD9-81ED-4DB2-BD59-A6C34878D82A}">
                    <a16:rowId xmlns:a16="http://schemas.microsoft.com/office/drawing/2014/main" val="1392165255"/>
                  </a:ext>
                </a:extLst>
              </a:tr>
              <a:tr h="406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Program Type</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Programmatic Approach to Operator Provided Calling</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Not a Program. Core Functionality.</a:t>
                      </a:r>
                    </a:p>
                  </a:txBody>
                  <a:tcPr marL="126352" marR="0" marT="52212" marB="52212" anchor="ctr"/>
                </a:tc>
                <a:extLst>
                  <a:ext uri="{0D108BD9-81ED-4DB2-BD59-A6C34878D82A}">
                    <a16:rowId xmlns:a16="http://schemas.microsoft.com/office/drawing/2014/main" val="10000"/>
                  </a:ext>
                </a:extLst>
              </a:tr>
              <a:tr h="5640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Interconnection</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Microsoft Azure Peering Service (MAPS) for Voice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Dedicated Portal/APIs for Trunk Setup and validation</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TLS/SRTP over internet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Carrier Tenant for setting up super trunk</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Some Customer configuration required or delegated specifically</a:t>
                      </a:r>
                    </a:p>
                  </a:txBody>
                  <a:tcPr marL="126352" marR="0" marT="52212" marB="52212" anchor="ctr"/>
                </a:tc>
                <a:extLst>
                  <a:ext uri="{0D108BD9-81ED-4DB2-BD59-A6C34878D82A}">
                    <a16:rowId xmlns:a16="http://schemas.microsoft.com/office/drawing/2014/main" val="2544773379"/>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Number Provisioning</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Provisioning through APIs to facilitate automation</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None, need customer account or “admin on behalf” for executing PowerShell commands</a:t>
                      </a:r>
                    </a:p>
                  </a:txBody>
                  <a:tcPr marL="126352" marR="0" marT="52212" marB="52212" anchor="ctr"/>
                </a:tc>
                <a:extLst>
                  <a:ext uri="{0D108BD9-81ED-4DB2-BD59-A6C34878D82A}">
                    <a16:rowId xmlns:a16="http://schemas.microsoft.com/office/drawing/2014/main" val="2578716898"/>
                  </a:ext>
                </a:extLst>
              </a:tr>
              <a:tr h="5640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Teams Admin Center</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Presence in the portal, customer can select the Operator for number provisioning / management, or assignment</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None</a:t>
                      </a:r>
                    </a:p>
                  </a:txBody>
                  <a:tcPr marL="126352" marR="0" marT="52212" marB="52212" anchor="ctr"/>
                </a:tc>
                <a:extLst>
                  <a:ext uri="{0D108BD9-81ED-4DB2-BD59-A6C34878D82A}">
                    <a16:rowId xmlns:a16="http://schemas.microsoft.com/office/drawing/2014/main" val="85857750"/>
                  </a:ext>
                </a:extLst>
              </a:tr>
              <a:tr h="5640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Customer Experience</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Number visualized in the portal as Operator numbers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IT Admin can assign numbers to users directly from the portal</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IT Admin or Operator needs to assign number through PowerShell</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IT Admin or Operator needs to create/assign Voice Policies</a:t>
                      </a:r>
                    </a:p>
                  </a:txBody>
                  <a:tcPr marL="126352" marR="0" marT="52212" marB="52212" anchor="ctr"/>
                </a:tc>
                <a:extLst>
                  <a:ext uri="{0D108BD9-81ED-4DB2-BD59-A6C34878D82A}">
                    <a16:rowId xmlns:a16="http://schemas.microsoft.com/office/drawing/2014/main" val="1321749263"/>
                  </a:ext>
                </a:extLst>
              </a:tr>
              <a:tr h="5640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Data Sharing</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CDR/CQD (QoS)/SLA data provided to Operators through API’s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Joint CDR for customers reporting</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CDR/CQD data can be retrieved tenant by tenant using delegated access</a:t>
                      </a:r>
                    </a:p>
                  </a:txBody>
                  <a:tcPr marL="126352" marR="0" marT="52212" marB="52212" anchor="ctr"/>
                </a:tc>
                <a:extLst>
                  <a:ext uri="{0D108BD9-81ED-4DB2-BD59-A6C34878D82A}">
                    <a16:rowId xmlns:a16="http://schemas.microsoft.com/office/drawing/2014/main" val="10001"/>
                  </a:ext>
                </a:extLst>
              </a:tr>
              <a:tr h="564012">
                <a:tc>
                  <a:txBody>
                    <a:bodyPr/>
                    <a:lstStyle/>
                    <a:p>
                      <a:pPr algn="ctr"/>
                      <a:r>
                        <a:rPr lang="en-US" sz="1000" b="0" i="0">
                          <a:solidFill>
                            <a:srgbClr val="002060"/>
                          </a:solidFill>
                          <a:latin typeface="Lato" panose="020F0502020204030203" pitchFamily="34" charset="0"/>
                          <a:ea typeface="Roboto" panose="02000000000000000000" pitchFamily="2" charset="0"/>
                          <a:cs typeface="Open Sans Regular" charset="0"/>
                        </a:rPr>
                        <a:t>Support / SLA</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Operator Tier 1 Support; Operator-Microsoft Model in place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Product Change Management and updates channel</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Back-to-back SLA in place between Microsoft and Operator</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Operator Tier 1 Support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Escalations through M365 Support or Premier Support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No </a:t>
                      </a:r>
                      <a:r>
                        <a:rPr kumimoji="0" lang="en-US" sz="1000" b="0" i="0" u="none"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rPr>
                        <a:t>Back-to-back SLA </a:t>
                      </a: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in place</a:t>
                      </a:r>
                    </a:p>
                  </a:txBody>
                  <a:tcPr marL="126352" marR="0" marT="52212" marB="52212" anchor="ctr"/>
                </a:tc>
                <a:extLst>
                  <a:ext uri="{0D108BD9-81ED-4DB2-BD59-A6C34878D82A}">
                    <a16:rowId xmlns:a16="http://schemas.microsoft.com/office/drawing/2014/main" val="10002"/>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Management</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Dedicated Management capabilities in Operator Portal/API (at GA)</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Delegated Admin or Teams RBAC Access required from Customer</a:t>
                      </a:r>
                    </a:p>
                  </a:txBody>
                  <a:tcPr marL="126352" marR="0" marT="52212" marB="52212" anchor="ctr"/>
                </a:tc>
                <a:extLst>
                  <a:ext uri="{0D108BD9-81ED-4DB2-BD59-A6C34878D82A}">
                    <a16:rowId xmlns:a16="http://schemas.microsoft.com/office/drawing/2014/main" val="10003"/>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a:solidFill>
                            <a:srgbClr val="002060"/>
                          </a:solidFill>
                          <a:latin typeface="Lato" panose="020F0502020204030203" pitchFamily="34" charset="0"/>
                          <a:ea typeface="Roboto" panose="02000000000000000000" pitchFamily="2" charset="0"/>
                          <a:cs typeface="Open Sans Regular" charset="0"/>
                        </a:rPr>
                        <a:t>Total Cost of Ownership</a:t>
                      </a:r>
                    </a:p>
                  </a:txBody>
                  <a:tcPr marL="0" marR="126352" marT="52212" marB="52212"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“As a Service” model delivered by the Operator</a:t>
                      </a:r>
                    </a:p>
                  </a:txBody>
                  <a:tcPr marL="126352" marR="0" marT="52212" marB="52212" anchor="ctr">
                    <a:solidFill>
                      <a:schemeClr val="accent1">
                        <a:lumMod val="20000"/>
                        <a:lumOff val="80000"/>
                      </a:scheme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rPr>
                        <a:t>SBC owned and operated by the Customer or Hosted/Managed by the Operator</a:t>
                      </a:r>
                    </a:p>
                  </a:txBody>
                  <a:tcPr marL="126352" marR="0" marT="52212" marB="5221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607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4081A8-3D33-4CAB-8E80-BDCA88A55D9F}"/>
              </a:ext>
            </a:extLst>
          </p:cNvPr>
          <p:cNvSpPr txBox="1"/>
          <p:nvPr/>
        </p:nvSpPr>
        <p:spPr>
          <a:xfrm>
            <a:off x="365228" y="280559"/>
            <a:ext cx="7127525" cy="502702"/>
          </a:xfrm>
          <a:prstGeom prst="rect">
            <a:avLst/>
          </a:prstGeom>
          <a:noFill/>
        </p:spPr>
        <p:txBody>
          <a:bodyPr wrap="square" rtlCol="0">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a:ln>
                  <a:noFill/>
                </a:ln>
                <a:solidFill>
                  <a:srgbClr val="2E6DB6"/>
                </a:solidFill>
                <a:effectLst/>
                <a:uLnTx/>
                <a:uFillTx/>
                <a:latin typeface="Montserrat Bold" panose="00000800000000000000" pitchFamily="2" charset="0"/>
                <a:ea typeface="+mn-ea"/>
                <a:cs typeface="+mn-cs"/>
              </a:rPr>
              <a:t>Today’s Snapshot </a:t>
            </a:r>
            <a:r>
              <a:rPr kumimoji="0" lang="en-US" sz="3200" b="0" i="0" u="none" strike="noStrike" kern="1200" cap="none" spc="0" normalizeH="0" baseline="0" noProof="0">
                <a:ln>
                  <a:noFill/>
                </a:ln>
                <a:solidFill>
                  <a:srgbClr val="3C3D3F"/>
                </a:solidFill>
                <a:effectLst/>
                <a:uLnTx/>
                <a:uFillTx/>
                <a:latin typeface="Montserrat Bold" panose="00000800000000000000" pitchFamily="2" charset="0"/>
                <a:ea typeface="+mn-ea"/>
                <a:cs typeface="+mn-cs"/>
              </a:rPr>
              <a:t>Comparison</a:t>
            </a:r>
          </a:p>
        </p:txBody>
      </p:sp>
      <p:graphicFrame>
        <p:nvGraphicFramePr>
          <p:cNvPr id="42" name="Table 41">
            <a:extLst>
              <a:ext uri="{FF2B5EF4-FFF2-40B4-BE49-F238E27FC236}">
                <a16:creationId xmlns:a16="http://schemas.microsoft.com/office/drawing/2014/main" id="{FFBE927A-8FF6-41BD-B26A-7F1AA11030C3}"/>
              </a:ext>
            </a:extLst>
          </p:cNvPr>
          <p:cNvGraphicFramePr>
            <a:graphicFrameLocks noGrp="1"/>
          </p:cNvGraphicFramePr>
          <p:nvPr>
            <p:extLst>
              <p:ext uri="{D42A27DB-BD31-4B8C-83A1-F6EECF244321}">
                <p14:modId xmlns:p14="http://schemas.microsoft.com/office/powerpoint/2010/main" val="1633470941"/>
              </p:ext>
            </p:extLst>
          </p:nvPr>
        </p:nvGraphicFramePr>
        <p:xfrm>
          <a:off x="473072" y="952500"/>
          <a:ext cx="11286665" cy="5486400"/>
        </p:xfrm>
        <a:graphic>
          <a:graphicData uri="http://schemas.openxmlformats.org/drawingml/2006/table">
            <a:tbl>
              <a:tblPr bandRow="1">
                <a:tableStyleId>{C4B1156A-380E-4F78-BDF5-A606A8083BF9}</a:tableStyleId>
              </a:tblPr>
              <a:tblGrid>
                <a:gridCol w="4668434">
                  <a:extLst>
                    <a:ext uri="{9D8B030D-6E8A-4147-A177-3AD203B41FA5}">
                      <a16:colId xmlns:a16="http://schemas.microsoft.com/office/drawing/2014/main" val="20000"/>
                    </a:ext>
                  </a:extLst>
                </a:gridCol>
                <a:gridCol w="2206077">
                  <a:extLst>
                    <a:ext uri="{9D8B030D-6E8A-4147-A177-3AD203B41FA5}">
                      <a16:colId xmlns:a16="http://schemas.microsoft.com/office/drawing/2014/main" val="20001"/>
                    </a:ext>
                  </a:extLst>
                </a:gridCol>
                <a:gridCol w="2206077">
                  <a:extLst>
                    <a:ext uri="{9D8B030D-6E8A-4147-A177-3AD203B41FA5}">
                      <a16:colId xmlns:a16="http://schemas.microsoft.com/office/drawing/2014/main" val="20002"/>
                    </a:ext>
                  </a:extLst>
                </a:gridCol>
                <a:gridCol w="2206077">
                  <a:extLst>
                    <a:ext uri="{9D8B030D-6E8A-4147-A177-3AD203B41FA5}">
                      <a16:colId xmlns:a16="http://schemas.microsoft.com/office/drawing/2014/main" val="2543198893"/>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a:solidFill>
                            <a:schemeClr val="bg1"/>
                          </a:solidFill>
                          <a:latin typeface="Lato" panose="020F0502020204030203" pitchFamily="34" charset="0"/>
                          <a:ea typeface="Roboto" panose="02000000000000000000" pitchFamily="2" charset="0"/>
                          <a:cs typeface="Open Sans Regular" charset="0"/>
                        </a:rPr>
                        <a:t>Features</a:t>
                      </a:r>
                    </a:p>
                  </a:txBody>
                  <a:tcPr marL="0" marR="126352" marT="52212" marB="52212"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a:solidFill>
                            <a:schemeClr val="bg1"/>
                          </a:solidFill>
                          <a:latin typeface="Lato" panose="020F0502020204030203" pitchFamily="34" charset="0"/>
                          <a:ea typeface="Roboto" panose="02000000000000000000" pitchFamily="2" charset="0"/>
                          <a:cs typeface="Open Sans Regular" charset="0"/>
                        </a:rPr>
                        <a:t>Direct Routing</a:t>
                      </a:r>
                    </a:p>
                  </a:txBody>
                  <a:tcPr marL="126352" marR="0" marT="52212" marB="52212"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a:solidFill>
                            <a:schemeClr val="bg1"/>
                          </a:solidFill>
                          <a:latin typeface="Lato" panose="020F0502020204030203" pitchFamily="34" charset="0"/>
                          <a:ea typeface="Roboto" panose="02000000000000000000" pitchFamily="2" charset="0"/>
                          <a:cs typeface="Open Sans Regular" charset="0"/>
                        </a:rPr>
                        <a:t>Operator Connect</a:t>
                      </a:r>
                    </a:p>
                  </a:txBody>
                  <a:tcPr marL="126352" marR="0" marT="52212" marB="52212"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a:solidFill>
                            <a:schemeClr val="bg1"/>
                          </a:solidFill>
                          <a:latin typeface="Lato" panose="020F0502020204030203" pitchFamily="34" charset="0"/>
                          <a:ea typeface="Roboto" panose="02000000000000000000" pitchFamily="2" charset="0"/>
                          <a:cs typeface="Open Sans Regular" charset="0"/>
                        </a:rPr>
                        <a:t>MSFT Calling Plans</a:t>
                      </a:r>
                    </a:p>
                  </a:txBody>
                  <a:tcPr marL="126352" marR="0" marT="52212" marB="52212" anchor="ctr">
                    <a:solidFill>
                      <a:schemeClr val="accent1"/>
                    </a:solidFill>
                  </a:tcPr>
                </a:tc>
                <a:extLst>
                  <a:ext uri="{0D108BD9-81ED-4DB2-BD59-A6C34878D82A}">
                    <a16:rowId xmlns:a16="http://schemas.microsoft.com/office/drawing/2014/main" val="1392165255"/>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Native Teams Call Routing</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extLst>
                  <a:ext uri="{0D108BD9-81ED-4DB2-BD59-A6C34878D82A}">
                    <a16:rowId xmlns:a16="http://schemas.microsoft.com/office/drawing/2014/main" val="10000"/>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Shared Trunk / Call Path sharing plans</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2544773379"/>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eFax &amp; traditional fax solutions</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2578716898"/>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SMS Integrations</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Wingdings" panose="05000000000000000000" pitchFamily="2" charset="2"/>
                          <a:ea typeface="+mn-ea"/>
                          <a:cs typeface="+mn-cs"/>
                        </a:rPr>
                        <a:t>ü</a:t>
                      </a:r>
                      <a:endParaRPr kumimoji="0" lang="en-US" sz="1600" b="0" i="0" u="none" strike="noStrike" kern="1200" cap="none" spc="0" normalizeH="0" baseline="0" noProof="0">
                        <a:ln>
                          <a:noFill/>
                        </a:ln>
                        <a:solidFill>
                          <a:srgbClr val="111111"/>
                        </a:solidFill>
                        <a:effectLst/>
                        <a:uLnTx/>
                        <a:uFillTx/>
                        <a:latin typeface="Lato" panose="020F0502020204030203" pitchFamily="34" charset="0"/>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85857750"/>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Dynamic Emergency Calling</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Optional</a:t>
                      </a:r>
                      <a:endPar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Included</a:t>
                      </a:r>
                      <a:endPar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Included</a:t>
                      </a:r>
                    </a:p>
                  </a:txBody>
                  <a:tcPr marL="126352" marR="0" marT="52212" marB="52212" anchor="ctr"/>
                </a:tc>
                <a:extLst>
                  <a:ext uri="{0D108BD9-81ED-4DB2-BD59-A6C34878D82A}">
                    <a16:rowId xmlns:a16="http://schemas.microsoft.com/office/drawing/2014/main" val="1321749263"/>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Direct Connection to Microsoft via MAPS</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mn-lt"/>
                          <a:ea typeface="+mn-ea"/>
                          <a:cs typeface="+mn-cs"/>
                        </a:rPr>
                        <a:t>ONLY through iPILOT Galaxy</a:t>
                      </a:r>
                      <a:endParaRPr kumimoji="0" lang="en-US" sz="1000" b="0" i="0" u="sng"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n-lt"/>
                          <a:ea typeface="+mn-ea"/>
                          <a:cs typeface="+mn-cs"/>
                        </a:rPr>
                        <a:t>Only Approved Carriers</a:t>
                      </a:r>
                      <a:endPar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10001"/>
                  </a:ext>
                </a:extLst>
              </a:tr>
              <a:tr h="365760">
                <a:tc>
                  <a:txBody>
                    <a:bodyPr/>
                    <a:lstStyle/>
                    <a:p>
                      <a:pPr algn="ctr"/>
                      <a:r>
                        <a:rPr lang="en-US" sz="900">
                          <a:solidFill>
                            <a:schemeClr val="tx2"/>
                          </a:solidFill>
                        </a:rPr>
                        <a:t>Carrier Level Forwarding</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mn-lt"/>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mn-lt"/>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10002"/>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Disaster Plans</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10003"/>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Automated Bulk Provisioning</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Bulk via PowerShell</a:t>
                      </a:r>
                    </a:p>
                  </a:txBody>
                  <a:tcPr marL="126352" marR="0" marT="52212" marB="52212" anchor="ctr"/>
                </a:tc>
                <a:extLst>
                  <a:ext uri="{0D108BD9-81ED-4DB2-BD59-A6C34878D82A}">
                    <a16:rowId xmlns:a16="http://schemas.microsoft.com/office/drawing/2014/main" val="10004"/>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Converting DIDs between User &amp; Service Number</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via MSFT Ticket</a:t>
                      </a:r>
                    </a:p>
                  </a:txBody>
                  <a:tcPr marL="126352" marR="0" marT="52212" marB="52212" anchor="ctr"/>
                </a:tc>
                <a:extLst>
                  <a:ext uri="{0D108BD9-81ED-4DB2-BD59-A6C34878D82A}">
                    <a16:rowId xmlns:a16="http://schemas.microsoft.com/office/drawing/2014/main" val="10005"/>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Managing multiple carrier DIDs in 1 Portal</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3516818472"/>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2"/>
                          </a:solidFill>
                        </a:rPr>
                        <a:t>Manage Direct Routing &amp; Operator Connect DIDs in 1 Portal</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65611089"/>
                  </a:ext>
                </a:extLst>
              </a:tr>
              <a:tr h="365760">
                <a:tc>
                  <a:txBody>
                    <a:bodyPr/>
                    <a:lstStyle/>
                    <a:p>
                      <a:pPr algn="ctr"/>
                      <a:r>
                        <a:rPr lang="en-US" sz="900">
                          <a:solidFill>
                            <a:schemeClr val="tx2"/>
                          </a:solidFill>
                        </a:rPr>
                        <a:t>Department level access for phone number management</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1579837301"/>
                  </a:ext>
                </a:extLst>
              </a:tr>
              <a:tr h="365760">
                <a:tc>
                  <a:txBody>
                    <a:bodyPr/>
                    <a:lstStyle/>
                    <a:p>
                      <a:pPr algn="ctr"/>
                      <a:r>
                        <a:rPr lang="en-US" sz="900">
                          <a:solidFill>
                            <a:schemeClr val="tx2"/>
                          </a:solidFill>
                        </a:rPr>
                        <a:t>Extension Dialing</a:t>
                      </a:r>
                      <a:endParaRPr lang="en-US" sz="900" b="0" i="0">
                        <a:solidFill>
                          <a:schemeClr val="tx2"/>
                        </a:solidFill>
                        <a:latin typeface="Lato" panose="020F0502020204030203" pitchFamily="34" charset="0"/>
                        <a:ea typeface="Roboto" panose="02000000000000000000" pitchFamily="2" charset="0"/>
                        <a:cs typeface="Open Sans Regular" charset="0"/>
                      </a:endParaRPr>
                    </a:p>
                  </a:txBody>
                  <a:tcPr marL="0" marR="126352"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2060"/>
                          </a:solidFill>
                          <a:effectLst/>
                          <a:uLnTx/>
                          <a:uFillTx/>
                          <a:latin typeface="Open Sans"/>
                          <a:ea typeface="+mn-ea"/>
                          <a:cs typeface="+mn-cs"/>
                        </a:rPr>
                        <a:t>ONLY through iPILOT</a:t>
                      </a:r>
                      <a:endParaRPr kumimoji="0" lang="en-US" sz="1000" b="0" i="0" u="sng" strike="noStrike" kern="1200" cap="none" spc="0" normalizeH="0" baseline="0" noProof="0">
                        <a:ln>
                          <a:noFill/>
                        </a:ln>
                        <a:solidFill>
                          <a:srgbClr val="002060"/>
                        </a:solidFill>
                        <a:effectLst/>
                        <a:uLnTx/>
                        <a:uFillTx/>
                        <a:latin typeface="Open Sans"/>
                        <a:ea typeface="Roboto" panose="02000000000000000000" pitchFamily="2" charset="0"/>
                        <a:cs typeface="Open Sans Regular" charset="0"/>
                      </a:endParaRPr>
                    </a:p>
                  </a:txBody>
                  <a:tcPr marL="126352" marR="0" marT="52212" marB="5221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11111"/>
                          </a:solidFill>
                          <a:effectLst/>
                          <a:uLnTx/>
                          <a:uFillTx/>
                          <a:latin typeface="+mn-lt"/>
                          <a:ea typeface="Roboto" panose="02000000000000000000" pitchFamily="2" charset="0"/>
                          <a:cs typeface="Open Sans Regular" charset="0"/>
                        </a:rPr>
                        <a:t>NA</a:t>
                      </a:r>
                    </a:p>
                  </a:txBody>
                  <a:tcPr marL="126352" marR="0" marT="52212" marB="52212" anchor="ctr"/>
                </a:tc>
                <a:extLst>
                  <a:ext uri="{0D108BD9-81ED-4DB2-BD59-A6C34878D82A}">
                    <a16:rowId xmlns:a16="http://schemas.microsoft.com/office/drawing/2014/main" val="2284396306"/>
                  </a:ext>
                </a:extLst>
              </a:tr>
            </a:tbl>
          </a:graphicData>
        </a:graphic>
      </p:graphicFrame>
    </p:spTree>
    <p:extLst>
      <p:ext uri="{BB962C8B-B14F-4D97-AF65-F5344CB8AC3E}">
        <p14:creationId xmlns:p14="http://schemas.microsoft.com/office/powerpoint/2010/main" val="41138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 - Multi 1 - Bright">
  <a:themeElements>
    <a:clrScheme name="Custom 7">
      <a:dk1>
        <a:srgbClr val="000000"/>
      </a:dk1>
      <a:lt1>
        <a:srgbClr val="FFFFFF"/>
      </a:lt1>
      <a:dk2>
        <a:srgbClr val="111111"/>
      </a:dk2>
      <a:lt2>
        <a:srgbClr val="F2F2F2"/>
      </a:lt2>
      <a:accent1>
        <a:srgbClr val="2E6DB6"/>
      </a:accent1>
      <a:accent2>
        <a:srgbClr val="3C3D3F"/>
      </a:accent2>
      <a:accent3>
        <a:srgbClr val="404040"/>
      </a:accent3>
      <a:accent4>
        <a:srgbClr val="A8ABAA"/>
      </a:accent4>
      <a:accent5>
        <a:srgbClr val="F2F2F2"/>
      </a:accent5>
      <a:accent6>
        <a:srgbClr val="FFFFFF"/>
      </a:accent6>
      <a:hlink>
        <a:srgbClr val="78A7DD"/>
      </a:hlink>
      <a:folHlink>
        <a:srgbClr val="BFBFBF"/>
      </a:folHlink>
    </a:clrScheme>
    <a:fontScheme name="Custom 2">
      <a:majorFont>
        <a:latin typeface="Metropolis Extra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1_Digit - Multi 1 - Bright">
  <a:themeElements>
    <a:clrScheme name="Custom 7">
      <a:dk1>
        <a:srgbClr val="000000"/>
      </a:dk1>
      <a:lt1>
        <a:srgbClr val="FFFFFF"/>
      </a:lt1>
      <a:dk2>
        <a:srgbClr val="111111"/>
      </a:dk2>
      <a:lt2>
        <a:srgbClr val="F2F2F2"/>
      </a:lt2>
      <a:accent1>
        <a:srgbClr val="2E6DB6"/>
      </a:accent1>
      <a:accent2>
        <a:srgbClr val="3C3D3F"/>
      </a:accent2>
      <a:accent3>
        <a:srgbClr val="404040"/>
      </a:accent3>
      <a:accent4>
        <a:srgbClr val="A8ABAA"/>
      </a:accent4>
      <a:accent5>
        <a:srgbClr val="F2F2F2"/>
      </a:accent5>
      <a:accent6>
        <a:srgbClr val="FFFFFF"/>
      </a:accent6>
      <a:hlink>
        <a:srgbClr val="78A7DD"/>
      </a:hlink>
      <a:folHlink>
        <a:srgbClr val="BFBFBF"/>
      </a:folHlink>
    </a:clrScheme>
    <a:fontScheme name="Custom 2">
      <a:majorFont>
        <a:latin typeface="Metropolis Extra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7FF5BC959002498C5AFD2909181D91" ma:contentTypeVersion="4" ma:contentTypeDescription="Create a new document." ma:contentTypeScope="" ma:versionID="ed91f656d311e239721d4bb7b78dbfb0">
  <xsd:schema xmlns:xsd="http://www.w3.org/2001/XMLSchema" xmlns:xs="http://www.w3.org/2001/XMLSchema" xmlns:p="http://schemas.microsoft.com/office/2006/metadata/properties" xmlns:ns2="25420c52-1931-4036-9ae5-c64899ca16c6" targetNamespace="http://schemas.microsoft.com/office/2006/metadata/properties" ma:root="true" ma:fieldsID="39b35f69bdcf22f165b968b8da9e1bbc" ns2:_="">
    <xsd:import namespace="25420c52-1931-4036-9ae5-c64899ca16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20c52-1931-4036-9ae5-c64899ca16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52E774-5C9E-446E-A6BA-BB9FBB34093D}">
  <ds:schemaRefs>
    <ds:schemaRef ds:uri="http://schemas.microsoft.com/sharepoint/v3/contenttype/forms"/>
  </ds:schemaRefs>
</ds:datastoreItem>
</file>

<file path=customXml/itemProps2.xml><?xml version="1.0" encoding="utf-8"?>
<ds:datastoreItem xmlns:ds="http://schemas.openxmlformats.org/officeDocument/2006/customXml" ds:itemID="{6E83CA8C-1D4E-415A-8E6F-2A5681085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420c52-1931-4036-9ae5-c64899ca1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D7926-4AA6-4BA9-8071-75454198D442}">
  <ds:schemaRefs>
    <ds:schemaRef ds:uri="25420c52-1931-4036-9ae5-c64899ca16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Widescreen</PresentationFormat>
  <Paragraphs>219</Paragraphs>
  <Slides>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Lato</vt:lpstr>
      <vt:lpstr>Metropolis Extra Bold</vt:lpstr>
      <vt:lpstr>Montserrat Bold</vt:lpstr>
      <vt:lpstr>Open Sans</vt:lpstr>
      <vt:lpstr>Wingdings</vt:lpstr>
      <vt:lpstr>Digit - Multi 1 - Bright</vt:lpstr>
      <vt:lpstr>1_Digit - Multi 1 - Bright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Youssef</dc:creator>
  <cp:lastModifiedBy>Ricky Chavez</cp:lastModifiedBy>
  <cp:revision>1</cp:revision>
  <dcterms:created xsi:type="dcterms:W3CDTF">2021-11-29T19:57:41Z</dcterms:created>
  <dcterms:modified xsi:type="dcterms:W3CDTF">2023-06-14T22:32:17Z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0x010100C87FF5BC959002498C5AFD2909181D91</vt:lpwstr>
  </property>
</Properties>
</file>