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07" r:id="rId5"/>
    <p:sldId id="2141412267" r:id="rId6"/>
    <p:sldId id="2711" r:id="rId7"/>
    <p:sldId id="2141412334" r:id="rId8"/>
    <p:sldId id="2141412329" r:id="rId9"/>
    <p:sldId id="2141412328" r:id="rId10"/>
    <p:sldId id="2141412330" r:id="rId11"/>
    <p:sldId id="2141412335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8" autoAdjust="0"/>
    <p:restoredTop sz="96211"/>
  </p:normalViewPr>
  <p:slideViewPr>
    <p:cSldViewPr snapToGrid="0">
      <p:cViewPr varScale="1">
        <p:scale>
          <a:sx n="109" d="100"/>
          <a:sy n="109" d="100"/>
        </p:scale>
        <p:origin x="112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y Chavez" userId="S::rchavez@nuwave.com::d1537d6d-ed90-4432-b2b7-5c63e28dbd88" providerId="AD" clId="Web-{6C5B6299-3327-0920-76EE-0F9BC7ACF3C6}"/>
    <pc:docChg chg="modSld">
      <pc:chgData name="Ricky Chavez" userId="S::rchavez@nuwave.com::d1537d6d-ed90-4432-b2b7-5c63e28dbd88" providerId="AD" clId="Web-{6C5B6299-3327-0920-76EE-0F9BC7ACF3C6}" dt="2023-06-15T19:03:43.497" v="0" actId="20577"/>
      <pc:docMkLst>
        <pc:docMk/>
      </pc:docMkLst>
      <pc:sldChg chg="modSp">
        <pc:chgData name="Ricky Chavez" userId="S::rchavez@nuwave.com::d1537d6d-ed90-4432-b2b7-5c63e28dbd88" providerId="AD" clId="Web-{6C5B6299-3327-0920-76EE-0F9BC7ACF3C6}" dt="2023-06-15T19:03:43.497" v="0" actId="20577"/>
        <pc:sldMkLst>
          <pc:docMk/>
          <pc:sldMk cId="275099651" sldId="2141412326"/>
        </pc:sldMkLst>
        <pc:spChg chg="mod">
          <ac:chgData name="Ricky Chavez" userId="S::rchavez@nuwave.com::d1537d6d-ed90-4432-b2b7-5c63e28dbd88" providerId="AD" clId="Web-{6C5B6299-3327-0920-76EE-0F9BC7ACF3C6}" dt="2023-06-15T19:03:43.497" v="0" actId="20577"/>
          <ac:spMkLst>
            <pc:docMk/>
            <pc:sldMk cId="275099651" sldId="2141412326"/>
            <ac:spMk id="16" creationId="{B1DFB25A-CA65-661D-6E93-5908FD9D85BF}"/>
          </ac:spMkLst>
        </pc:spChg>
      </pc:sldChg>
    </pc:docChg>
  </pc:docChgLst>
  <pc:docChgLst>
    <pc:chgData name="Ricky Chavez" userId="33112356f47e943f" providerId="LiveId" clId="{7E76B920-B85E-4497-9B7F-6F04527EDAAC}"/>
    <pc:docChg chg="delSld">
      <pc:chgData name="Ricky Chavez" userId="33112356f47e943f" providerId="LiveId" clId="{7E76B920-B85E-4497-9B7F-6F04527EDAAC}" dt="2023-12-08T21:38:08.157" v="12" actId="47"/>
      <pc:docMkLst>
        <pc:docMk/>
      </pc:docMkLst>
      <pc:sldChg chg="del">
        <pc:chgData name="Ricky Chavez" userId="33112356f47e943f" providerId="LiveId" clId="{7E76B920-B85E-4497-9B7F-6F04527EDAAC}" dt="2023-12-08T21:37:59.915" v="8" actId="47"/>
        <pc:sldMkLst>
          <pc:docMk/>
          <pc:sldMk cId="142914769" sldId="266"/>
        </pc:sldMkLst>
      </pc:sldChg>
      <pc:sldChg chg="del">
        <pc:chgData name="Ricky Chavez" userId="33112356f47e943f" providerId="LiveId" clId="{7E76B920-B85E-4497-9B7F-6F04527EDAAC}" dt="2023-12-08T21:37:54.717" v="4" actId="47"/>
        <pc:sldMkLst>
          <pc:docMk/>
          <pc:sldMk cId="3410272255" sldId="2618"/>
        </pc:sldMkLst>
      </pc:sldChg>
      <pc:sldChg chg="del">
        <pc:chgData name="Ricky Chavez" userId="33112356f47e943f" providerId="LiveId" clId="{7E76B920-B85E-4497-9B7F-6F04527EDAAC}" dt="2023-12-08T21:37:56.261" v="6" actId="47"/>
        <pc:sldMkLst>
          <pc:docMk/>
          <pc:sldMk cId="2065459360" sldId="2141412248"/>
        </pc:sldMkLst>
      </pc:sldChg>
      <pc:sldChg chg="del">
        <pc:chgData name="Ricky Chavez" userId="33112356f47e943f" providerId="LiveId" clId="{7E76B920-B85E-4497-9B7F-6F04527EDAAC}" dt="2023-12-08T21:38:08.157" v="12" actId="47"/>
        <pc:sldMkLst>
          <pc:docMk/>
          <pc:sldMk cId="3243351978" sldId="2141412265"/>
        </pc:sldMkLst>
      </pc:sldChg>
      <pc:sldChg chg="del">
        <pc:chgData name="Ricky Chavez" userId="33112356f47e943f" providerId="LiveId" clId="{7E76B920-B85E-4497-9B7F-6F04527EDAAC}" dt="2023-12-08T21:37:40.175" v="2" actId="47"/>
        <pc:sldMkLst>
          <pc:docMk/>
          <pc:sldMk cId="3921654567" sldId="2141412292"/>
        </pc:sldMkLst>
      </pc:sldChg>
      <pc:sldChg chg="del">
        <pc:chgData name="Ricky Chavez" userId="33112356f47e943f" providerId="LiveId" clId="{7E76B920-B85E-4497-9B7F-6F04527EDAAC}" dt="2023-12-08T21:37:38.759" v="1" actId="47"/>
        <pc:sldMkLst>
          <pc:docMk/>
          <pc:sldMk cId="275099651" sldId="2141412326"/>
        </pc:sldMkLst>
      </pc:sldChg>
      <pc:sldChg chg="del">
        <pc:chgData name="Ricky Chavez" userId="33112356f47e943f" providerId="LiveId" clId="{7E76B920-B85E-4497-9B7F-6F04527EDAAC}" dt="2023-12-08T21:38:04.108" v="9" actId="47"/>
        <pc:sldMkLst>
          <pc:docMk/>
          <pc:sldMk cId="1278831964" sldId="2141412333"/>
        </pc:sldMkLst>
      </pc:sldChg>
      <pc:sldChg chg="del">
        <pc:chgData name="Ricky Chavez" userId="33112356f47e943f" providerId="LiveId" clId="{7E76B920-B85E-4497-9B7F-6F04527EDAAC}" dt="2023-12-08T21:37:55.200" v="5" actId="47"/>
        <pc:sldMkLst>
          <pc:docMk/>
          <pc:sldMk cId="3778534912" sldId="2141412336"/>
        </pc:sldMkLst>
      </pc:sldChg>
      <pc:sldChg chg="del">
        <pc:chgData name="Ricky Chavez" userId="33112356f47e943f" providerId="LiveId" clId="{7E76B920-B85E-4497-9B7F-6F04527EDAAC}" dt="2023-12-08T21:37:53.725" v="3" actId="47"/>
        <pc:sldMkLst>
          <pc:docMk/>
          <pc:sldMk cId="4166938256" sldId="2141412337"/>
        </pc:sldMkLst>
      </pc:sldChg>
      <pc:sldChg chg="del">
        <pc:chgData name="Ricky Chavez" userId="33112356f47e943f" providerId="LiveId" clId="{7E76B920-B85E-4497-9B7F-6F04527EDAAC}" dt="2023-12-08T21:37:59.120" v="7" actId="47"/>
        <pc:sldMkLst>
          <pc:docMk/>
          <pc:sldMk cId="3809141266" sldId="2141412338"/>
        </pc:sldMkLst>
      </pc:sldChg>
      <pc:sldChg chg="del">
        <pc:chgData name="Ricky Chavez" userId="33112356f47e943f" providerId="LiveId" clId="{7E76B920-B85E-4497-9B7F-6F04527EDAAC}" dt="2023-12-08T21:38:04.776" v="10" actId="47"/>
        <pc:sldMkLst>
          <pc:docMk/>
          <pc:sldMk cId="3205931017" sldId="2141412340"/>
        </pc:sldMkLst>
      </pc:sldChg>
      <pc:sldChg chg="del">
        <pc:chgData name="Ricky Chavez" userId="33112356f47e943f" providerId="LiveId" clId="{7E76B920-B85E-4497-9B7F-6F04527EDAAC}" dt="2023-12-08T21:38:05.337" v="11" actId="47"/>
        <pc:sldMkLst>
          <pc:docMk/>
          <pc:sldMk cId="971641382" sldId="2141412341"/>
        </pc:sldMkLst>
      </pc:sldChg>
      <pc:sldChg chg="del">
        <pc:chgData name="Ricky Chavez" userId="33112356f47e943f" providerId="LiveId" clId="{7E76B920-B85E-4497-9B7F-6F04527EDAAC}" dt="2023-12-08T21:37:35.297" v="0" actId="47"/>
        <pc:sldMkLst>
          <pc:docMk/>
          <pc:sldMk cId="526082703" sldId="2141412342"/>
        </pc:sldMkLst>
      </pc:sldChg>
      <pc:sldMasterChg chg="delSldLayout">
        <pc:chgData name="Ricky Chavez" userId="33112356f47e943f" providerId="LiveId" clId="{7E76B920-B85E-4497-9B7F-6F04527EDAAC}" dt="2023-12-08T21:37:59.915" v="8" actId="47"/>
        <pc:sldMasterMkLst>
          <pc:docMk/>
          <pc:sldMasterMk cId="1213532391" sldId="2147483648"/>
        </pc:sldMasterMkLst>
        <pc:sldLayoutChg chg="del">
          <pc:chgData name="Ricky Chavez" userId="33112356f47e943f" providerId="LiveId" clId="{7E76B920-B85E-4497-9B7F-6F04527EDAAC}" dt="2023-12-08T21:37:56.261" v="6" actId="47"/>
          <pc:sldLayoutMkLst>
            <pc:docMk/>
            <pc:sldMasterMk cId="1213532391" sldId="2147483648"/>
            <pc:sldLayoutMk cId="4246377130" sldId="2147483661"/>
          </pc:sldLayoutMkLst>
        </pc:sldLayoutChg>
        <pc:sldLayoutChg chg="del">
          <pc:chgData name="Ricky Chavez" userId="33112356f47e943f" providerId="LiveId" clId="{7E76B920-B85E-4497-9B7F-6F04527EDAAC}" dt="2023-12-08T21:37:59.915" v="8" actId="47"/>
          <pc:sldLayoutMkLst>
            <pc:docMk/>
            <pc:sldMasterMk cId="1213532391" sldId="2147483648"/>
            <pc:sldLayoutMk cId="3985356852" sldId="2147483663"/>
          </pc:sldLayoutMkLst>
        </pc:sldLayoutChg>
        <pc:sldLayoutChg chg="del">
          <pc:chgData name="Ricky Chavez" userId="33112356f47e943f" providerId="LiveId" clId="{7E76B920-B85E-4497-9B7F-6F04527EDAAC}" dt="2023-12-08T21:37:54.717" v="4" actId="47"/>
          <pc:sldLayoutMkLst>
            <pc:docMk/>
            <pc:sldMasterMk cId="1213532391" sldId="2147483648"/>
            <pc:sldLayoutMk cId="1452442805" sldId="2147483666"/>
          </pc:sldLayoutMkLst>
        </pc:sldLayoutChg>
      </pc:sldMasterChg>
    </pc:docChg>
  </pc:docChgLst>
  <pc:docChgLst>
    <pc:chgData name="Ricky Chavez" userId="33112356f47e943f" providerId="LiveId" clId="{6CB61EDA-E72C-4A5E-8D29-791BFB51925E}"/>
    <pc:docChg chg="undo custSel addSld delSld modSld">
      <pc:chgData name="Ricky Chavez" userId="33112356f47e943f" providerId="LiveId" clId="{6CB61EDA-E72C-4A5E-8D29-791BFB51925E}" dt="2023-09-27T17:35:50.761" v="518"/>
      <pc:docMkLst>
        <pc:docMk/>
      </pc:docMkLst>
      <pc:sldChg chg="addSp delSp modSp mod">
        <pc:chgData name="Ricky Chavez" userId="33112356f47e943f" providerId="LiveId" clId="{6CB61EDA-E72C-4A5E-8D29-791BFB51925E}" dt="2023-09-20T21:19:33.324" v="194" actId="1076"/>
        <pc:sldMkLst>
          <pc:docMk/>
          <pc:sldMk cId="4064205887" sldId="2707"/>
        </pc:sldMkLst>
        <pc:spChg chg="del mod">
          <ac:chgData name="Ricky Chavez" userId="33112356f47e943f" providerId="LiveId" clId="{6CB61EDA-E72C-4A5E-8D29-791BFB51925E}" dt="2023-09-20T21:14:34.952" v="166" actId="478"/>
          <ac:spMkLst>
            <pc:docMk/>
            <pc:sldMk cId="4064205887" sldId="2707"/>
            <ac:spMk id="7" creationId="{4B904DAA-FDD8-4035-960D-086843C0A641}"/>
          </ac:spMkLst>
        </pc:spChg>
        <pc:spChg chg="mod">
          <ac:chgData name="Ricky Chavez" userId="33112356f47e943f" providerId="LiveId" clId="{6CB61EDA-E72C-4A5E-8D29-791BFB51925E}" dt="2023-09-20T21:14:05.609" v="164" actId="20577"/>
          <ac:spMkLst>
            <pc:docMk/>
            <pc:sldMk cId="4064205887" sldId="2707"/>
            <ac:spMk id="8" creationId="{813D5B80-42AE-4785-BE6A-E4855FD2A7B0}"/>
          </ac:spMkLst>
        </pc:spChg>
        <pc:picChg chg="add mod ord">
          <ac:chgData name="Ricky Chavez" userId="33112356f47e943f" providerId="LiveId" clId="{6CB61EDA-E72C-4A5E-8D29-791BFB51925E}" dt="2023-09-20T21:17:57.606" v="190" actId="14100"/>
          <ac:picMkLst>
            <pc:docMk/>
            <pc:sldMk cId="4064205887" sldId="2707"/>
            <ac:picMk id="9" creationId="{5CDD23A7-9E04-EDAE-C4C2-E4E6DADC7581}"/>
          </ac:picMkLst>
        </pc:picChg>
        <pc:picChg chg="add mod">
          <ac:chgData name="Ricky Chavez" userId="33112356f47e943f" providerId="LiveId" clId="{6CB61EDA-E72C-4A5E-8D29-791BFB51925E}" dt="2023-09-20T21:19:25.353" v="193" actId="1076"/>
          <ac:picMkLst>
            <pc:docMk/>
            <pc:sldMk cId="4064205887" sldId="2707"/>
            <ac:picMk id="14" creationId="{3CABF594-B947-1A64-6C08-84FB837B8AF0}"/>
          </ac:picMkLst>
        </pc:picChg>
        <pc:picChg chg="mod">
          <ac:chgData name="Ricky Chavez" userId="33112356f47e943f" providerId="LiveId" clId="{6CB61EDA-E72C-4A5E-8D29-791BFB51925E}" dt="2023-09-20T21:14:37.732" v="167" actId="1076"/>
          <ac:picMkLst>
            <pc:docMk/>
            <pc:sldMk cId="4064205887" sldId="2707"/>
            <ac:picMk id="15" creationId="{F8EF5DD3-C316-7697-3F73-51678915687C}"/>
          </ac:picMkLst>
        </pc:picChg>
        <pc:picChg chg="add del mod">
          <ac:chgData name="Ricky Chavez" userId="33112356f47e943f" providerId="LiveId" clId="{6CB61EDA-E72C-4A5E-8D29-791BFB51925E}" dt="2023-09-20T21:15:07.977" v="176" actId="478"/>
          <ac:picMkLst>
            <pc:docMk/>
            <pc:sldMk cId="4064205887" sldId="2707"/>
            <ac:picMk id="16" creationId="{1248DFE9-9D26-35A1-D65A-A75DE785353B}"/>
          </ac:picMkLst>
        </pc:picChg>
        <pc:picChg chg="mod ord modCrop">
          <ac:chgData name="Ricky Chavez" userId="33112356f47e943f" providerId="LiveId" clId="{6CB61EDA-E72C-4A5E-8D29-791BFB51925E}" dt="2023-09-20T21:13:53.327" v="155" actId="167"/>
          <ac:picMkLst>
            <pc:docMk/>
            <pc:sldMk cId="4064205887" sldId="2707"/>
            <ac:picMk id="18" creationId="{181FAB13-8420-A4D4-72D8-7205A00DD1AE}"/>
          </ac:picMkLst>
        </pc:picChg>
        <pc:picChg chg="add del mod">
          <ac:chgData name="Ricky Chavez" userId="33112356f47e943f" providerId="LiveId" clId="{6CB61EDA-E72C-4A5E-8D29-791BFB51925E}" dt="2023-09-20T21:17:10.065" v="185" actId="478"/>
          <ac:picMkLst>
            <pc:docMk/>
            <pc:sldMk cId="4064205887" sldId="2707"/>
            <ac:picMk id="19" creationId="{E7D252A8-055A-0DE2-55DF-24DA5917E4A6}"/>
          </ac:picMkLst>
        </pc:picChg>
        <pc:picChg chg="add mod">
          <ac:chgData name="Ricky Chavez" userId="33112356f47e943f" providerId="LiveId" clId="{6CB61EDA-E72C-4A5E-8D29-791BFB51925E}" dt="2023-09-20T21:19:33.324" v="194" actId="1076"/>
          <ac:picMkLst>
            <pc:docMk/>
            <pc:sldMk cId="4064205887" sldId="2707"/>
            <ac:picMk id="21" creationId="{E88ABD52-D205-8484-3179-8944FD05886B}"/>
          </ac:picMkLst>
        </pc:picChg>
        <pc:picChg chg="add mod">
          <ac:chgData name="Ricky Chavez" userId="33112356f47e943f" providerId="LiveId" clId="{6CB61EDA-E72C-4A5E-8D29-791BFB51925E}" dt="2023-09-20T21:18:09.519" v="192" actId="1076"/>
          <ac:picMkLst>
            <pc:docMk/>
            <pc:sldMk cId="4064205887" sldId="2707"/>
            <ac:picMk id="23" creationId="{44927499-14D8-60F1-6E6F-1830A212FD1A}"/>
          </ac:picMkLst>
        </pc:picChg>
      </pc:sldChg>
      <pc:sldChg chg="addSp delSp modSp mod">
        <pc:chgData name="Ricky Chavez" userId="33112356f47e943f" providerId="LiveId" clId="{6CB61EDA-E72C-4A5E-8D29-791BFB51925E}" dt="2023-09-20T19:21:39.731" v="25"/>
        <pc:sldMkLst>
          <pc:docMk/>
          <pc:sldMk cId="3130834070" sldId="2141412267"/>
        </pc:sldMkLst>
        <pc:grpChg chg="del">
          <ac:chgData name="Ricky Chavez" userId="33112356f47e943f" providerId="LiveId" clId="{6CB61EDA-E72C-4A5E-8D29-791BFB51925E}" dt="2023-09-20T18:45:55.462" v="12" actId="478"/>
          <ac:grpSpMkLst>
            <pc:docMk/>
            <pc:sldMk cId="3130834070" sldId="2141412267"/>
            <ac:grpSpMk id="55" creationId="{7FFC0F56-F2B5-E8DE-3B5E-FF35D01904FA}"/>
          </ac:grpSpMkLst>
        </pc:grpChg>
        <pc:picChg chg="mod">
          <ac:chgData name="Ricky Chavez" userId="33112356f47e943f" providerId="LiveId" clId="{6CB61EDA-E72C-4A5E-8D29-791BFB51925E}" dt="2023-09-20T18:45:45.794" v="10" actId="1076"/>
          <ac:picMkLst>
            <pc:docMk/>
            <pc:sldMk cId="3130834070" sldId="2141412267"/>
            <ac:picMk id="4" creationId="{851527DC-CB07-E501-1F05-1E50E94DB26A}"/>
          </ac:picMkLst>
        </pc:picChg>
        <pc:picChg chg="add mod">
          <ac:chgData name="Ricky Chavez" userId="33112356f47e943f" providerId="LiveId" clId="{6CB61EDA-E72C-4A5E-8D29-791BFB51925E}" dt="2023-09-20T18:45:45.794" v="10" actId="1076"/>
          <ac:picMkLst>
            <pc:docMk/>
            <pc:sldMk cId="3130834070" sldId="2141412267"/>
            <ac:picMk id="15" creationId="{9CB5E82C-EEBB-AECA-D193-0EEF811BFC45}"/>
          </ac:picMkLst>
        </pc:picChg>
        <pc:picChg chg="add mod">
          <ac:chgData name="Ricky Chavez" userId="33112356f47e943f" providerId="LiveId" clId="{6CB61EDA-E72C-4A5E-8D29-791BFB51925E}" dt="2023-09-20T19:21:39.731" v="25"/>
          <ac:picMkLst>
            <pc:docMk/>
            <pc:sldMk cId="3130834070" sldId="2141412267"/>
            <ac:picMk id="17" creationId="{0A67658A-404D-8F8D-29D8-013DA7412679}"/>
          </ac:picMkLst>
        </pc:picChg>
        <pc:picChg chg="mod">
          <ac:chgData name="Ricky Chavez" userId="33112356f47e943f" providerId="LiveId" clId="{6CB61EDA-E72C-4A5E-8D29-791BFB51925E}" dt="2023-09-20T18:45:45.794" v="10" actId="1076"/>
          <ac:picMkLst>
            <pc:docMk/>
            <pc:sldMk cId="3130834070" sldId="2141412267"/>
            <ac:picMk id="29" creationId="{7F82E406-10BD-CB93-42C6-470D0697FF81}"/>
          </ac:picMkLst>
        </pc:picChg>
        <pc:picChg chg="mod">
          <ac:chgData name="Ricky Chavez" userId="33112356f47e943f" providerId="LiveId" clId="{6CB61EDA-E72C-4A5E-8D29-791BFB51925E}" dt="2023-09-20T19:21:14.419" v="24" actId="1076"/>
          <ac:picMkLst>
            <pc:docMk/>
            <pc:sldMk cId="3130834070" sldId="2141412267"/>
            <ac:picMk id="54" creationId="{A09DF160-7569-1742-2CEB-10C1B0E2638F}"/>
          </ac:picMkLst>
        </pc:picChg>
        <pc:picChg chg="del">
          <ac:chgData name="Ricky Chavez" userId="33112356f47e943f" providerId="LiveId" clId="{6CB61EDA-E72C-4A5E-8D29-791BFB51925E}" dt="2023-09-20T18:45:54.655" v="11" actId="478"/>
          <ac:picMkLst>
            <pc:docMk/>
            <pc:sldMk cId="3130834070" sldId="2141412267"/>
            <ac:picMk id="57" creationId="{B0CDC7AA-F392-C71D-3159-B6A3ED69427B}"/>
          </ac:picMkLst>
        </pc:picChg>
      </pc:sldChg>
      <pc:sldChg chg="modSp mod">
        <pc:chgData name="Ricky Chavez" userId="33112356f47e943f" providerId="LiveId" clId="{6CB61EDA-E72C-4A5E-8D29-791BFB51925E}" dt="2023-09-27T17:30:43.445" v="382" actId="20577"/>
        <pc:sldMkLst>
          <pc:docMk/>
          <pc:sldMk cId="3921654567" sldId="2141412292"/>
        </pc:sldMkLst>
        <pc:spChg chg="mod">
          <ac:chgData name="Ricky Chavez" userId="33112356f47e943f" providerId="LiveId" clId="{6CB61EDA-E72C-4A5E-8D29-791BFB51925E}" dt="2023-09-27T17:00:51.945" v="253" actId="20577"/>
          <ac:spMkLst>
            <pc:docMk/>
            <pc:sldMk cId="3921654567" sldId="2141412292"/>
            <ac:spMk id="39" creationId="{CFCA5703-9016-2C03-C411-E152452F5333}"/>
          </ac:spMkLst>
        </pc:spChg>
        <pc:spChg chg="mod">
          <ac:chgData name="Ricky Chavez" userId="33112356f47e943f" providerId="LiveId" clId="{6CB61EDA-E72C-4A5E-8D29-791BFB51925E}" dt="2023-09-27T17:30:11.407" v="359" actId="20577"/>
          <ac:spMkLst>
            <pc:docMk/>
            <pc:sldMk cId="3921654567" sldId="2141412292"/>
            <ac:spMk id="54" creationId="{EDB20562-E587-AF4F-218E-683FB1CCB8A7}"/>
          </ac:spMkLst>
        </pc:spChg>
        <pc:spChg chg="mod">
          <ac:chgData name="Ricky Chavez" userId="33112356f47e943f" providerId="LiveId" clId="{6CB61EDA-E72C-4A5E-8D29-791BFB51925E}" dt="2023-09-27T17:30:43.445" v="382" actId="20577"/>
          <ac:spMkLst>
            <pc:docMk/>
            <pc:sldMk cId="3921654567" sldId="2141412292"/>
            <ac:spMk id="61" creationId="{D55A1257-AE74-4EFE-74B5-77EAE62EFE4F}"/>
          </ac:spMkLst>
        </pc:spChg>
        <pc:spChg chg="mod">
          <ac:chgData name="Ricky Chavez" userId="33112356f47e943f" providerId="LiveId" clId="{6CB61EDA-E72C-4A5E-8D29-791BFB51925E}" dt="2023-09-27T17:30:24.702" v="361" actId="20577"/>
          <ac:spMkLst>
            <pc:docMk/>
            <pc:sldMk cId="3921654567" sldId="2141412292"/>
            <ac:spMk id="68" creationId="{0BC1CB32-293E-5A97-EFA5-169A102F0BD3}"/>
          </ac:spMkLst>
        </pc:spChg>
      </pc:sldChg>
      <pc:sldChg chg="modSp mod">
        <pc:chgData name="Ricky Chavez" userId="33112356f47e943f" providerId="LiveId" clId="{6CB61EDA-E72C-4A5E-8D29-791BFB51925E}" dt="2023-09-20T19:23:16.802" v="109" actId="20577"/>
        <pc:sldMkLst>
          <pc:docMk/>
          <pc:sldMk cId="275099651" sldId="2141412326"/>
        </pc:sldMkLst>
        <pc:spChg chg="mod">
          <ac:chgData name="Ricky Chavez" userId="33112356f47e943f" providerId="LiveId" clId="{6CB61EDA-E72C-4A5E-8D29-791BFB51925E}" dt="2023-09-20T19:22:16.377" v="44" actId="14100"/>
          <ac:spMkLst>
            <pc:docMk/>
            <pc:sldMk cId="275099651" sldId="2141412326"/>
            <ac:spMk id="16" creationId="{B1DFB25A-CA65-661D-6E93-5908FD9D85BF}"/>
          </ac:spMkLst>
        </pc:spChg>
        <pc:spChg chg="mod">
          <ac:chgData name="Ricky Chavez" userId="33112356f47e943f" providerId="LiveId" clId="{6CB61EDA-E72C-4A5E-8D29-791BFB51925E}" dt="2023-09-20T19:22:58.648" v="76" actId="20577"/>
          <ac:spMkLst>
            <pc:docMk/>
            <pc:sldMk cId="275099651" sldId="2141412326"/>
            <ac:spMk id="73" creationId="{F6B8DAEB-378F-CB7E-A752-E80F6CD3F466}"/>
          </ac:spMkLst>
        </pc:spChg>
        <pc:spChg chg="mod">
          <ac:chgData name="Ricky Chavez" userId="33112356f47e943f" providerId="LiveId" clId="{6CB61EDA-E72C-4A5E-8D29-791BFB51925E}" dt="2023-09-20T19:23:16.802" v="109" actId="20577"/>
          <ac:spMkLst>
            <pc:docMk/>
            <pc:sldMk cId="275099651" sldId="2141412326"/>
            <ac:spMk id="75" creationId="{D178F49E-73BA-6FE1-9713-452CD3038572}"/>
          </ac:spMkLst>
        </pc:spChg>
      </pc:sldChg>
      <pc:sldChg chg="addSp delSp modSp mod">
        <pc:chgData name="Ricky Chavez" userId="33112356f47e943f" providerId="LiveId" clId="{6CB61EDA-E72C-4A5E-8D29-791BFB51925E}" dt="2023-09-27T17:05:00.282" v="324" actId="20577"/>
        <pc:sldMkLst>
          <pc:docMk/>
          <pc:sldMk cId="1278831964" sldId="2141412333"/>
        </pc:sldMkLst>
        <pc:spChg chg="mod">
          <ac:chgData name="Ricky Chavez" userId="33112356f47e943f" providerId="LiveId" clId="{6CB61EDA-E72C-4A5E-8D29-791BFB51925E}" dt="2023-09-27T17:05:00.282" v="324" actId="20577"/>
          <ac:spMkLst>
            <pc:docMk/>
            <pc:sldMk cId="1278831964" sldId="2141412333"/>
            <ac:spMk id="12" creationId="{CE04655E-966E-D359-8EAE-75FFE31F3532}"/>
          </ac:spMkLst>
        </pc:spChg>
        <pc:spChg chg="mod">
          <ac:chgData name="Ricky Chavez" userId="33112356f47e943f" providerId="LiveId" clId="{6CB61EDA-E72C-4A5E-8D29-791BFB51925E}" dt="2023-09-27T17:04:11.189" v="301" actId="12788"/>
          <ac:spMkLst>
            <pc:docMk/>
            <pc:sldMk cId="1278831964" sldId="2141412333"/>
            <ac:spMk id="19" creationId="{36B8B333-F36D-ED8C-7E77-A3574C712E46}"/>
          </ac:spMkLst>
        </pc:spChg>
        <pc:spChg chg="mod">
          <ac:chgData name="Ricky Chavez" userId="33112356f47e943f" providerId="LiveId" clId="{6CB61EDA-E72C-4A5E-8D29-791BFB51925E}" dt="2023-09-27T17:04:11.189" v="301" actId="12788"/>
          <ac:spMkLst>
            <pc:docMk/>
            <pc:sldMk cId="1278831964" sldId="2141412333"/>
            <ac:spMk id="26" creationId="{89D85F0E-968B-B114-C4B6-CFF95F7FC32B}"/>
          </ac:spMkLst>
        </pc:spChg>
        <pc:spChg chg="del mod topLvl">
          <ac:chgData name="Ricky Chavez" userId="33112356f47e943f" providerId="LiveId" clId="{6CB61EDA-E72C-4A5E-8D29-791BFB51925E}" dt="2023-09-27T17:03:34.616" v="294" actId="478"/>
          <ac:spMkLst>
            <pc:docMk/>
            <pc:sldMk cId="1278831964" sldId="2141412333"/>
            <ac:spMk id="28" creationId="{62526FD5-8B25-F0DC-9960-76ADB6B9B886}"/>
          </ac:spMkLst>
        </pc:spChg>
        <pc:spChg chg="add mod">
          <ac:chgData name="Ricky Chavez" userId="33112356f47e943f" providerId="LiveId" clId="{6CB61EDA-E72C-4A5E-8D29-791BFB51925E}" dt="2023-09-27T17:04:11.189" v="301" actId="12788"/>
          <ac:spMkLst>
            <pc:docMk/>
            <pc:sldMk cId="1278831964" sldId="2141412333"/>
            <ac:spMk id="32" creationId="{96606A71-1A52-5560-D411-D90FCCD852FD}"/>
          </ac:spMkLst>
        </pc:spChg>
        <pc:grpChg chg="add del mod">
          <ac:chgData name="Ricky Chavez" userId="33112356f47e943f" providerId="LiveId" clId="{6CB61EDA-E72C-4A5E-8D29-791BFB51925E}" dt="2023-09-27T17:03:33.060" v="293" actId="21"/>
          <ac:grpSpMkLst>
            <pc:docMk/>
            <pc:sldMk cId="1278831964" sldId="2141412333"/>
            <ac:grpSpMk id="18" creationId="{920BAD04-8EF9-6736-5352-3ED8B4B148F2}"/>
          </ac:grpSpMkLst>
        </pc:grpChg>
        <pc:grpChg chg="mod">
          <ac:chgData name="Ricky Chavez" userId="33112356f47e943f" providerId="LiveId" clId="{6CB61EDA-E72C-4A5E-8D29-791BFB51925E}" dt="2023-09-27T17:04:11.189" v="301" actId="12788"/>
          <ac:grpSpMkLst>
            <pc:docMk/>
            <pc:sldMk cId="1278831964" sldId="2141412333"/>
            <ac:grpSpMk id="30" creationId="{E4431001-EB5B-663D-94B1-A8223DE6128A}"/>
          </ac:grpSpMkLst>
        </pc:grpChg>
        <pc:grpChg chg="add mod">
          <ac:chgData name="Ricky Chavez" userId="33112356f47e943f" providerId="LiveId" clId="{6CB61EDA-E72C-4A5E-8D29-791BFB51925E}" dt="2023-09-27T17:04:11.189" v="301" actId="12788"/>
          <ac:grpSpMkLst>
            <pc:docMk/>
            <pc:sldMk cId="1278831964" sldId="2141412333"/>
            <ac:grpSpMk id="35" creationId="{851B9409-79BA-5F1F-B7E9-E44632A71A99}"/>
          </ac:grpSpMkLst>
        </pc:grpChg>
        <pc:grpChg chg="mod">
          <ac:chgData name="Ricky Chavez" userId="33112356f47e943f" providerId="LiveId" clId="{6CB61EDA-E72C-4A5E-8D29-791BFB51925E}" dt="2023-09-27T17:04:11.189" v="301" actId="12788"/>
          <ac:grpSpMkLst>
            <pc:docMk/>
            <pc:sldMk cId="1278831964" sldId="2141412333"/>
            <ac:grpSpMk id="45" creationId="{B690112F-C045-3757-24BD-E8BEF7C0DF07}"/>
          </ac:grpSpMkLst>
        </pc:grpChg>
        <pc:picChg chg="mod">
          <ac:chgData name="Ricky Chavez" userId="33112356f47e943f" providerId="LiveId" clId="{6CB61EDA-E72C-4A5E-8D29-791BFB51925E}" dt="2023-09-27T17:04:11.189" v="301" actId="12788"/>
          <ac:picMkLst>
            <pc:docMk/>
            <pc:sldMk cId="1278831964" sldId="2141412333"/>
            <ac:picMk id="29" creationId="{08AEE116-9D9A-6B65-B6FA-03D5D62312A3}"/>
          </ac:picMkLst>
        </pc:picChg>
        <pc:picChg chg="del mod topLvl">
          <ac:chgData name="Ricky Chavez" userId="33112356f47e943f" providerId="LiveId" clId="{6CB61EDA-E72C-4A5E-8D29-791BFB51925E}" dt="2023-09-27T17:03:33.060" v="293" actId="21"/>
          <ac:picMkLst>
            <pc:docMk/>
            <pc:sldMk cId="1278831964" sldId="2141412333"/>
            <ac:picMk id="31" creationId="{C9E5DEF9-EDB6-45B6-54E2-960262A41D8F}"/>
          </ac:picMkLst>
        </pc:picChg>
        <pc:picChg chg="add mod">
          <ac:chgData name="Ricky Chavez" userId="33112356f47e943f" providerId="LiveId" clId="{6CB61EDA-E72C-4A5E-8D29-791BFB51925E}" dt="2023-09-27T17:04:11.189" v="301" actId="12788"/>
          <ac:picMkLst>
            <pc:docMk/>
            <pc:sldMk cId="1278831964" sldId="2141412333"/>
            <ac:picMk id="33" creationId="{4A0F83D4-5954-FA66-3C5C-EBF432294D65}"/>
          </ac:picMkLst>
        </pc:picChg>
        <pc:picChg chg="mod">
          <ac:chgData name="Ricky Chavez" userId="33112356f47e943f" providerId="LiveId" clId="{6CB61EDA-E72C-4A5E-8D29-791BFB51925E}" dt="2023-09-27T17:04:11.189" v="301" actId="12788"/>
          <ac:picMkLst>
            <pc:docMk/>
            <pc:sldMk cId="1278831964" sldId="2141412333"/>
            <ac:picMk id="1026" creationId="{B923F7B7-2AAF-2D93-F092-178063AA7902}"/>
          </ac:picMkLst>
        </pc:picChg>
      </pc:sldChg>
      <pc:sldChg chg="addSp modSp mod">
        <pc:chgData name="Ricky Chavez" userId="33112356f47e943f" providerId="LiveId" clId="{6CB61EDA-E72C-4A5E-8D29-791BFB51925E}" dt="2023-09-27T17:02:57.090" v="286" actId="20577"/>
        <pc:sldMkLst>
          <pc:docMk/>
          <pc:sldMk cId="1591683452" sldId="2141412335"/>
        </pc:sldMkLst>
        <pc:spChg chg="mod">
          <ac:chgData name="Ricky Chavez" userId="33112356f47e943f" providerId="LiveId" clId="{6CB61EDA-E72C-4A5E-8D29-791BFB51925E}" dt="2023-09-27T17:01:36.620" v="260" actId="1076"/>
          <ac:spMkLst>
            <pc:docMk/>
            <pc:sldMk cId="1591683452" sldId="2141412335"/>
            <ac:spMk id="27" creationId="{90A994A7-A722-588D-6063-08D2AB87E0F1}"/>
          </ac:spMkLst>
        </pc:spChg>
        <pc:spChg chg="mod">
          <ac:chgData name="Ricky Chavez" userId="33112356f47e943f" providerId="LiveId" clId="{6CB61EDA-E72C-4A5E-8D29-791BFB51925E}" dt="2023-09-27T17:02:57.090" v="286" actId="20577"/>
          <ac:spMkLst>
            <pc:docMk/>
            <pc:sldMk cId="1591683452" sldId="2141412335"/>
            <ac:spMk id="88" creationId="{309B2934-DB50-4C8D-9647-C6E4FCCF1C77}"/>
          </ac:spMkLst>
        </pc:spChg>
        <pc:grpChg chg="add mod">
          <ac:chgData name="Ricky Chavez" userId="33112356f47e943f" providerId="LiveId" clId="{6CB61EDA-E72C-4A5E-8D29-791BFB51925E}" dt="2023-09-27T17:02:40.078" v="261" actId="1076"/>
          <ac:grpSpMkLst>
            <pc:docMk/>
            <pc:sldMk cId="1591683452" sldId="2141412335"/>
            <ac:grpSpMk id="26" creationId="{4525F89C-545C-5EF1-D733-DCE9D138F85B}"/>
          </ac:grpSpMkLst>
        </pc:grpChg>
        <pc:picChg chg="mod">
          <ac:chgData name="Ricky Chavez" userId="33112356f47e943f" providerId="LiveId" clId="{6CB61EDA-E72C-4A5E-8D29-791BFB51925E}" dt="2023-09-27T17:01:14.333" v="255"/>
          <ac:picMkLst>
            <pc:docMk/>
            <pc:sldMk cId="1591683452" sldId="2141412335"/>
            <ac:picMk id="28" creationId="{3CA2D380-FE51-EC85-365B-45BE29F07FD1}"/>
          </ac:picMkLst>
        </pc:picChg>
      </pc:sldChg>
      <pc:sldChg chg="addSp modSp mod">
        <pc:chgData name="Ricky Chavez" userId="33112356f47e943f" providerId="LiveId" clId="{6CB61EDA-E72C-4A5E-8D29-791BFB51925E}" dt="2023-09-27T17:33:07.198" v="429" actId="164"/>
        <pc:sldMkLst>
          <pc:docMk/>
          <pc:sldMk cId="3778534912" sldId="2141412336"/>
        </pc:sldMkLst>
        <pc:spChg chg="add mod">
          <ac:chgData name="Ricky Chavez" userId="33112356f47e943f" providerId="LiveId" clId="{6CB61EDA-E72C-4A5E-8D29-791BFB51925E}" dt="2023-09-27T17:32:42.829" v="420" actId="164"/>
          <ac:spMkLst>
            <pc:docMk/>
            <pc:sldMk cId="3778534912" sldId="2141412336"/>
            <ac:spMk id="9" creationId="{86F0B8E6-97A2-131D-58B9-491773492913}"/>
          </ac:spMkLst>
        </pc:spChg>
        <pc:spChg chg="add mod">
          <ac:chgData name="Ricky Chavez" userId="33112356f47e943f" providerId="LiveId" clId="{6CB61EDA-E72C-4A5E-8D29-791BFB51925E}" dt="2023-09-27T17:32:42.829" v="420" actId="164"/>
          <ac:spMkLst>
            <pc:docMk/>
            <pc:sldMk cId="3778534912" sldId="2141412336"/>
            <ac:spMk id="19" creationId="{85E24EC3-8616-CA06-3B70-BEAA06F5CE6A}"/>
          </ac:spMkLst>
        </pc:spChg>
        <pc:grpChg chg="add mod">
          <ac:chgData name="Ricky Chavez" userId="33112356f47e943f" providerId="LiveId" clId="{6CB61EDA-E72C-4A5E-8D29-791BFB51925E}" dt="2023-09-27T17:33:05.509" v="428" actId="164"/>
          <ac:grpSpMkLst>
            <pc:docMk/>
            <pc:sldMk cId="3778534912" sldId="2141412336"/>
            <ac:grpSpMk id="22" creationId="{07EEA9D7-AC4B-7617-0C22-089FFF250E23}"/>
          </ac:grpSpMkLst>
        </pc:grpChg>
        <pc:grpChg chg="add mod">
          <ac:chgData name="Ricky Chavez" userId="33112356f47e943f" providerId="LiveId" clId="{6CB61EDA-E72C-4A5E-8D29-791BFB51925E}" dt="2023-09-27T17:33:07.198" v="429" actId="164"/>
          <ac:grpSpMkLst>
            <pc:docMk/>
            <pc:sldMk cId="3778534912" sldId="2141412336"/>
            <ac:grpSpMk id="24" creationId="{338E91BA-AE4C-7ACD-538D-5412572BFB07}"/>
          </ac:grpSpMkLst>
        </pc:grpChg>
        <pc:grpChg chg="add mod">
          <ac:chgData name="Ricky Chavez" userId="33112356f47e943f" providerId="LiveId" clId="{6CB61EDA-E72C-4A5E-8D29-791BFB51925E}" dt="2023-09-27T17:33:07.198" v="429" actId="164"/>
          <ac:grpSpMkLst>
            <pc:docMk/>
            <pc:sldMk cId="3778534912" sldId="2141412336"/>
            <ac:grpSpMk id="32" creationId="{2D4F5359-1E40-D8A4-49A0-2F3D8E0AC3E4}"/>
          </ac:grpSpMkLst>
        </pc:grpChg>
        <pc:picChg chg="mod">
          <ac:chgData name="Ricky Chavez" userId="33112356f47e943f" providerId="LiveId" clId="{6CB61EDA-E72C-4A5E-8D29-791BFB51925E}" dt="2023-09-27T17:33:07.198" v="429" actId="164"/>
          <ac:picMkLst>
            <pc:docMk/>
            <pc:sldMk cId="3778534912" sldId="2141412336"/>
            <ac:picMk id="15" creationId="{3015EFE7-3F59-41D9-3F43-B29D55483679}"/>
          </ac:picMkLst>
        </pc:picChg>
        <pc:picChg chg="add mod">
          <ac:chgData name="Ricky Chavez" userId="33112356f47e943f" providerId="LiveId" clId="{6CB61EDA-E72C-4A5E-8D29-791BFB51925E}" dt="2023-09-27T17:33:05.509" v="428" actId="164"/>
          <ac:picMkLst>
            <pc:docMk/>
            <pc:sldMk cId="3778534912" sldId="2141412336"/>
            <ac:picMk id="23" creationId="{CEC2E378-A6ED-C1C5-3F87-4DB2EE0660F8}"/>
          </ac:picMkLst>
        </pc:picChg>
      </pc:sldChg>
      <pc:sldChg chg="addSp delSp modSp mod">
        <pc:chgData name="Ricky Chavez" userId="33112356f47e943f" providerId="LiveId" clId="{6CB61EDA-E72C-4A5E-8D29-791BFB51925E}" dt="2023-09-27T17:32:51.427" v="422" actId="21"/>
        <pc:sldMkLst>
          <pc:docMk/>
          <pc:sldMk cId="4166938256" sldId="2141412337"/>
        </pc:sldMkLst>
        <pc:spChg chg="mod">
          <ac:chgData name="Ricky Chavez" userId="33112356f47e943f" providerId="LiveId" clId="{6CB61EDA-E72C-4A5E-8D29-791BFB51925E}" dt="2023-09-20T19:24:49.810" v="122" actId="164"/>
          <ac:spMkLst>
            <pc:docMk/>
            <pc:sldMk cId="4166938256" sldId="2141412337"/>
            <ac:spMk id="9" creationId="{426397B1-03FC-9E29-9A0B-6A41F5A24ED0}"/>
          </ac:spMkLst>
        </pc:spChg>
        <pc:spChg chg="mod">
          <ac:chgData name="Ricky Chavez" userId="33112356f47e943f" providerId="LiveId" clId="{6CB61EDA-E72C-4A5E-8D29-791BFB51925E}" dt="2023-09-20T19:25:24.021" v="143" actId="1076"/>
          <ac:spMkLst>
            <pc:docMk/>
            <pc:sldMk cId="4166938256" sldId="2141412337"/>
            <ac:spMk id="109" creationId="{00C2D345-C120-0980-F6DB-374414D40F2F}"/>
          </ac:spMkLst>
        </pc:spChg>
        <pc:spChg chg="mod">
          <ac:chgData name="Ricky Chavez" userId="33112356f47e943f" providerId="LiveId" clId="{6CB61EDA-E72C-4A5E-8D29-791BFB51925E}" dt="2023-09-20T19:25:11.202" v="142" actId="6549"/>
          <ac:spMkLst>
            <pc:docMk/>
            <pc:sldMk cId="4166938256" sldId="2141412337"/>
            <ac:spMk id="117" creationId="{E295E2F3-3C5A-63B5-A889-38754E97DBC3}"/>
          </ac:spMkLst>
        </pc:spChg>
        <pc:spChg chg="mod">
          <ac:chgData name="Ricky Chavez" userId="33112356f47e943f" providerId="LiveId" clId="{6CB61EDA-E72C-4A5E-8D29-791BFB51925E}" dt="2023-09-27T17:31:53.806" v="413" actId="20577"/>
          <ac:spMkLst>
            <pc:docMk/>
            <pc:sldMk cId="4166938256" sldId="2141412337"/>
            <ac:spMk id="146" creationId="{DFF0A677-DEB9-6632-0134-02CE9136626D}"/>
          </ac:spMkLst>
        </pc:spChg>
        <pc:grpChg chg="add del mod">
          <ac:chgData name="Ricky Chavez" userId="33112356f47e943f" providerId="LiveId" clId="{6CB61EDA-E72C-4A5E-8D29-791BFB51925E}" dt="2023-09-20T19:24:43.713" v="119" actId="478"/>
          <ac:grpSpMkLst>
            <pc:docMk/>
            <pc:sldMk cId="4166938256" sldId="2141412337"/>
            <ac:grpSpMk id="5" creationId="{3EF94A97-97C8-51C1-5FA9-DC7A96D8C505}"/>
          </ac:grpSpMkLst>
        </pc:grpChg>
        <pc:grpChg chg="mod">
          <ac:chgData name="Ricky Chavez" userId="33112356f47e943f" providerId="LiveId" clId="{6CB61EDA-E72C-4A5E-8D29-791BFB51925E}" dt="2023-09-20T19:23:56.502" v="113" actId="1076"/>
          <ac:grpSpMkLst>
            <pc:docMk/>
            <pc:sldMk cId="4166938256" sldId="2141412337"/>
            <ac:grpSpMk id="13" creationId="{FB53F960-E6AB-773B-453F-8623FB99CF2E}"/>
          </ac:grpSpMkLst>
        </pc:grpChg>
        <pc:grpChg chg="add mod">
          <ac:chgData name="Ricky Chavez" userId="33112356f47e943f" providerId="LiveId" clId="{6CB61EDA-E72C-4A5E-8D29-791BFB51925E}" dt="2023-09-20T19:24:49.810" v="122" actId="164"/>
          <ac:grpSpMkLst>
            <pc:docMk/>
            <pc:sldMk cId="4166938256" sldId="2141412337"/>
            <ac:grpSpMk id="17" creationId="{748F1709-5B83-C848-3AEB-61932181008A}"/>
          </ac:grpSpMkLst>
        </pc:grpChg>
        <pc:grpChg chg="mod">
          <ac:chgData name="Ricky Chavez" userId="33112356f47e943f" providerId="LiveId" clId="{6CB61EDA-E72C-4A5E-8D29-791BFB51925E}" dt="2023-09-20T19:25:24.021" v="143" actId="1076"/>
          <ac:grpSpMkLst>
            <pc:docMk/>
            <pc:sldMk cId="4166938256" sldId="2141412337"/>
            <ac:grpSpMk id="108" creationId="{58029443-D089-741F-7048-1D367F51785F}"/>
          </ac:grpSpMkLst>
        </pc:grpChg>
        <pc:picChg chg="add del mod">
          <ac:chgData name="Ricky Chavez" userId="33112356f47e943f" providerId="LiveId" clId="{6CB61EDA-E72C-4A5E-8D29-791BFB51925E}" dt="2023-09-27T17:32:51.427" v="422" actId="21"/>
          <ac:picMkLst>
            <pc:docMk/>
            <pc:sldMk cId="4166938256" sldId="2141412337"/>
            <ac:picMk id="5" creationId="{C6DDD9B6-ECD5-14A7-6602-ACF15F09A716}"/>
          </ac:picMkLst>
        </pc:picChg>
        <pc:picChg chg="del mod">
          <ac:chgData name="Ricky Chavez" userId="33112356f47e943f" providerId="LiveId" clId="{6CB61EDA-E72C-4A5E-8D29-791BFB51925E}" dt="2023-09-20T19:24:43.713" v="119" actId="478"/>
          <ac:picMkLst>
            <pc:docMk/>
            <pc:sldMk cId="4166938256" sldId="2141412337"/>
            <ac:picMk id="10" creationId="{8A544700-639A-D7E5-474D-D4007A00706C}"/>
          </ac:picMkLst>
        </pc:picChg>
        <pc:picChg chg="add del mod">
          <ac:chgData name="Ricky Chavez" userId="33112356f47e943f" providerId="LiveId" clId="{6CB61EDA-E72C-4A5E-8D29-791BFB51925E}" dt="2023-09-20T19:24:41.213" v="118" actId="21"/>
          <ac:picMkLst>
            <pc:docMk/>
            <pc:sldMk cId="4166938256" sldId="2141412337"/>
            <ac:picMk id="15" creationId="{6CA1FB32-2C66-650E-C509-56FF939A524E}"/>
          </ac:picMkLst>
        </pc:picChg>
        <pc:picChg chg="add mod">
          <ac:chgData name="Ricky Chavez" userId="33112356f47e943f" providerId="LiveId" clId="{6CB61EDA-E72C-4A5E-8D29-791BFB51925E}" dt="2023-09-20T19:24:49.810" v="122" actId="164"/>
          <ac:picMkLst>
            <pc:docMk/>
            <pc:sldMk cId="4166938256" sldId="2141412337"/>
            <ac:picMk id="16" creationId="{E17B03B2-0510-9419-D1EB-DE3729F0B8E7}"/>
          </ac:picMkLst>
        </pc:picChg>
        <pc:picChg chg="mod">
          <ac:chgData name="Ricky Chavez" userId="33112356f47e943f" providerId="LiveId" clId="{6CB61EDA-E72C-4A5E-8D29-791BFB51925E}" dt="2023-09-20T19:25:24.021" v="143" actId="1076"/>
          <ac:picMkLst>
            <pc:docMk/>
            <pc:sldMk cId="4166938256" sldId="2141412337"/>
            <ac:picMk id="110" creationId="{F37CCD24-4777-F0BF-C217-3A07635D33BE}"/>
          </ac:picMkLst>
        </pc:picChg>
      </pc:sldChg>
      <pc:sldChg chg="modSp mod">
        <pc:chgData name="Ricky Chavez" userId="33112356f47e943f" providerId="LiveId" clId="{6CB61EDA-E72C-4A5E-8D29-791BFB51925E}" dt="2023-09-27T17:35:44.792" v="516" actId="14100"/>
        <pc:sldMkLst>
          <pc:docMk/>
          <pc:sldMk cId="3205931017" sldId="2141412340"/>
        </pc:sldMkLst>
        <pc:spChg chg="mod">
          <ac:chgData name="Ricky Chavez" userId="33112356f47e943f" providerId="LiveId" clId="{6CB61EDA-E72C-4A5E-8D29-791BFB51925E}" dt="2023-09-27T17:35:44.792" v="516" actId="14100"/>
          <ac:spMkLst>
            <pc:docMk/>
            <pc:sldMk cId="3205931017" sldId="2141412340"/>
            <ac:spMk id="5" creationId="{B59F0D40-552E-715C-F66B-72B9302A4515}"/>
          </ac:spMkLst>
        </pc:spChg>
        <pc:spChg chg="mod">
          <ac:chgData name="Ricky Chavez" userId="33112356f47e943f" providerId="LiveId" clId="{6CB61EDA-E72C-4A5E-8D29-791BFB51925E}" dt="2023-09-27T17:34:04.938" v="430" actId="6549"/>
          <ac:spMkLst>
            <pc:docMk/>
            <pc:sldMk cId="3205931017" sldId="2141412340"/>
            <ac:spMk id="7" creationId="{182F1F94-5880-C41A-9872-0D5352992127}"/>
          </ac:spMkLst>
        </pc:spChg>
        <pc:spChg chg="mod">
          <ac:chgData name="Ricky Chavez" userId="33112356f47e943f" providerId="LiveId" clId="{6CB61EDA-E72C-4A5E-8D29-791BFB51925E}" dt="2023-09-27T17:34:18.995" v="464" actId="20577"/>
          <ac:spMkLst>
            <pc:docMk/>
            <pc:sldMk cId="3205931017" sldId="2141412340"/>
            <ac:spMk id="28" creationId="{989253BD-801C-7D90-179C-EB5EF8611E3B}"/>
          </ac:spMkLst>
        </pc:spChg>
        <pc:spChg chg="mod">
          <ac:chgData name="Ricky Chavez" userId="33112356f47e943f" providerId="LiveId" clId="{6CB61EDA-E72C-4A5E-8D29-791BFB51925E}" dt="2023-09-27T17:35:21.660" v="488" actId="20577"/>
          <ac:spMkLst>
            <pc:docMk/>
            <pc:sldMk cId="3205931017" sldId="2141412340"/>
            <ac:spMk id="41" creationId="{470F026B-CE6E-0817-80B0-AC8333D82F92}"/>
          </ac:spMkLst>
        </pc:spChg>
        <pc:spChg chg="mod">
          <ac:chgData name="Ricky Chavez" userId="33112356f47e943f" providerId="LiveId" clId="{6CB61EDA-E72C-4A5E-8D29-791BFB51925E}" dt="2023-09-27T17:34:52.388" v="467" actId="1076"/>
          <ac:spMkLst>
            <pc:docMk/>
            <pc:sldMk cId="3205931017" sldId="2141412340"/>
            <ac:spMk id="1044" creationId="{599405B7-EF5F-316A-5D6E-B9C680E3F75B}"/>
          </ac:spMkLst>
        </pc:spChg>
        <pc:picChg chg="mod">
          <ac:chgData name="Ricky Chavez" userId="33112356f47e943f" providerId="LiveId" clId="{6CB61EDA-E72C-4A5E-8D29-791BFB51925E}" dt="2023-09-27T17:34:52.388" v="467" actId="1076"/>
          <ac:picMkLst>
            <pc:docMk/>
            <pc:sldMk cId="3205931017" sldId="2141412340"/>
            <ac:picMk id="37" creationId="{C2957530-2138-1D71-6EF9-998387DA620D}"/>
          </ac:picMkLst>
        </pc:picChg>
        <pc:picChg chg="mod">
          <ac:chgData name="Ricky Chavez" userId="33112356f47e943f" providerId="LiveId" clId="{6CB61EDA-E72C-4A5E-8D29-791BFB51925E}" dt="2023-09-27T17:34:52.388" v="467" actId="1076"/>
          <ac:picMkLst>
            <pc:docMk/>
            <pc:sldMk cId="3205931017" sldId="2141412340"/>
            <ac:picMk id="42" creationId="{42433BB6-F68F-B616-D4D8-5350C35258D3}"/>
          </ac:picMkLst>
        </pc:picChg>
        <pc:picChg chg="mod">
          <ac:chgData name="Ricky Chavez" userId="33112356f47e943f" providerId="LiveId" clId="{6CB61EDA-E72C-4A5E-8D29-791BFB51925E}" dt="2023-09-27T17:34:52.388" v="467" actId="1076"/>
          <ac:picMkLst>
            <pc:docMk/>
            <pc:sldMk cId="3205931017" sldId="2141412340"/>
            <ac:picMk id="1041" creationId="{CCAD8262-8DA1-063E-7836-A24D306FF988}"/>
          </ac:picMkLst>
        </pc:picChg>
      </pc:sldChg>
      <pc:sldChg chg="addSp delSp modSp mod">
        <pc:chgData name="Ricky Chavez" userId="33112356f47e943f" providerId="LiveId" clId="{6CB61EDA-E72C-4A5E-8D29-791BFB51925E}" dt="2023-09-27T17:35:50.761" v="518"/>
        <pc:sldMkLst>
          <pc:docMk/>
          <pc:sldMk cId="971641382" sldId="2141412341"/>
        </pc:sldMkLst>
        <pc:spChg chg="del">
          <ac:chgData name="Ricky Chavez" userId="33112356f47e943f" providerId="LiveId" clId="{6CB61EDA-E72C-4A5E-8D29-791BFB51925E}" dt="2023-09-27T17:35:50.484" v="517" actId="478"/>
          <ac:spMkLst>
            <pc:docMk/>
            <pc:sldMk cId="971641382" sldId="2141412341"/>
            <ac:spMk id="2" creationId="{EA8E3EA9-C0C0-04C3-E62E-F04199B6D9D8}"/>
          </ac:spMkLst>
        </pc:spChg>
        <pc:spChg chg="add mod">
          <ac:chgData name="Ricky Chavez" userId="33112356f47e943f" providerId="LiveId" clId="{6CB61EDA-E72C-4A5E-8D29-791BFB51925E}" dt="2023-09-27T17:35:50.761" v="518"/>
          <ac:spMkLst>
            <pc:docMk/>
            <pc:sldMk cId="971641382" sldId="2141412341"/>
            <ac:spMk id="5" creationId="{3651E7FA-C765-D88E-7D1B-034560642D6A}"/>
          </ac:spMkLst>
        </pc:spChg>
      </pc:sldChg>
      <pc:sldChg chg="delSp modSp add del mod">
        <pc:chgData name="Ricky Chavez" userId="33112356f47e943f" providerId="LiveId" clId="{6CB61EDA-E72C-4A5E-8D29-791BFB51925E}" dt="2023-09-27T17:01:05.727" v="254" actId="47"/>
        <pc:sldMkLst>
          <pc:docMk/>
          <pc:sldMk cId="1541943143" sldId="2141412343"/>
        </pc:sldMkLst>
        <pc:spChg chg="mod">
          <ac:chgData name="Ricky Chavez" userId="33112356f47e943f" providerId="LiveId" clId="{6CB61EDA-E72C-4A5E-8D29-791BFB51925E}" dt="2023-09-26T17:24:55.393" v="218" actId="14100"/>
          <ac:spMkLst>
            <pc:docMk/>
            <pc:sldMk cId="1541943143" sldId="2141412343"/>
            <ac:spMk id="116" creationId="{30D90CB4-BD14-6917-19D3-01A224DD023C}"/>
          </ac:spMkLst>
        </pc:spChg>
        <pc:spChg chg="mod">
          <ac:chgData name="Ricky Chavez" userId="33112356f47e943f" providerId="LiveId" clId="{6CB61EDA-E72C-4A5E-8D29-791BFB51925E}" dt="2023-09-26T17:24:36.465" v="212" actId="1076"/>
          <ac:spMkLst>
            <pc:docMk/>
            <pc:sldMk cId="1541943143" sldId="2141412343"/>
            <ac:spMk id="117" creationId="{E295E2F3-3C5A-63B5-A889-38754E97DBC3}"/>
          </ac:spMkLst>
        </pc:spChg>
        <pc:grpChg chg="mod">
          <ac:chgData name="Ricky Chavez" userId="33112356f47e943f" providerId="LiveId" clId="{6CB61EDA-E72C-4A5E-8D29-791BFB51925E}" dt="2023-09-26T17:23:54.700" v="200" actId="1076"/>
          <ac:grpSpMkLst>
            <pc:docMk/>
            <pc:sldMk cId="1541943143" sldId="2141412343"/>
            <ac:grpSpMk id="4" creationId="{A8DFD343-8A82-F98B-44FE-C00597760882}"/>
          </ac:grpSpMkLst>
        </pc:grpChg>
        <pc:grpChg chg="mod">
          <ac:chgData name="Ricky Chavez" userId="33112356f47e943f" providerId="LiveId" clId="{6CB61EDA-E72C-4A5E-8D29-791BFB51925E}" dt="2023-09-26T17:27:28.013" v="219" actId="1076"/>
          <ac:grpSpMkLst>
            <pc:docMk/>
            <pc:sldMk cId="1541943143" sldId="2141412343"/>
            <ac:grpSpMk id="13" creationId="{FB53F960-E6AB-773B-453F-8623FB99CF2E}"/>
          </ac:grpSpMkLst>
        </pc:grpChg>
        <pc:grpChg chg="del">
          <ac:chgData name="Ricky Chavez" userId="33112356f47e943f" providerId="LiveId" clId="{6CB61EDA-E72C-4A5E-8D29-791BFB51925E}" dt="2023-09-26T17:23:46.722" v="197" actId="478"/>
          <ac:grpSpMkLst>
            <pc:docMk/>
            <pc:sldMk cId="1541943143" sldId="2141412343"/>
            <ac:grpSpMk id="17" creationId="{748F1709-5B83-C848-3AEB-61932181008A}"/>
          </ac:grpSpMkLst>
        </pc:grpChg>
        <pc:grpChg chg="del">
          <ac:chgData name="Ricky Chavez" userId="33112356f47e943f" providerId="LiveId" clId="{6CB61EDA-E72C-4A5E-8D29-791BFB51925E}" dt="2023-09-26T17:23:45.658" v="196" actId="478"/>
          <ac:grpSpMkLst>
            <pc:docMk/>
            <pc:sldMk cId="1541943143" sldId="2141412343"/>
            <ac:grpSpMk id="108" creationId="{58029443-D089-741F-7048-1D367F51785F}"/>
          </ac:grpSpMkLst>
        </pc:grpChg>
        <pc:grpChg chg="mod">
          <ac:chgData name="Ricky Chavez" userId="33112356f47e943f" providerId="LiveId" clId="{6CB61EDA-E72C-4A5E-8D29-791BFB51925E}" dt="2023-09-26T17:24:27.979" v="210" actId="1076"/>
          <ac:grpSpMkLst>
            <pc:docMk/>
            <pc:sldMk cId="1541943143" sldId="2141412343"/>
            <ac:grpSpMk id="120" creationId="{FF26240E-3F8B-5DBF-82F5-AEF9A1683BA2}"/>
          </ac:grpSpMkLst>
        </pc:grpChg>
        <pc:picChg chg="mod">
          <ac:chgData name="Ricky Chavez" userId="33112356f47e943f" providerId="LiveId" clId="{6CB61EDA-E72C-4A5E-8D29-791BFB51925E}" dt="2023-09-26T17:24:44.476" v="216" actId="1076"/>
          <ac:picMkLst>
            <pc:docMk/>
            <pc:sldMk cId="1541943143" sldId="2141412343"/>
            <ac:picMk id="115" creationId="{8B728294-F906-BFE3-43CB-7AE4E46A77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B0B98-52CA-4F63-9814-8E8E9D7EEDA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E12F4-1F9A-4E57-AC33-88B19EAC2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1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0A61-4F0B-D104-3BDD-17F540D8D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7260E-AD4D-D322-508D-D62824919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529AC-049B-9B51-9ABA-BC9BF9CC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66198-26E4-F2C8-731E-32BDE258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0CAFA-EC83-B74C-2A69-768F586E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5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192-2348-E1D1-D3DF-DFC9E7D0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26E54-8206-87FB-74A3-8D4F054A2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B31CD-9106-B531-0753-3DA177F9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7D604-8FB2-5873-4D94-23452CA0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9D16B-A548-3489-6AC2-3C315C5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7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E85E0-3947-F776-F4E2-44D75BCCA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7C4D9-53E2-AE05-EE5E-3E5C533BC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2E192-4CE4-E459-9BA3-B24D3A03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07B67-BB22-6C70-CB71-FD983DDA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CBBD7-32FA-0362-2AEA-CD8C409E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6C11F8-1ACD-40D0-B051-2E26D13B5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0588" y="890587"/>
            <a:ext cx="2538413" cy="2538413"/>
          </a:xfrm>
          <a:custGeom>
            <a:avLst/>
            <a:gdLst>
              <a:gd name="connsiteX0" fmla="*/ 0 w 2538413"/>
              <a:gd name="connsiteY0" fmla="*/ 0 h 2538413"/>
              <a:gd name="connsiteX1" fmla="*/ 2538413 w 2538413"/>
              <a:gd name="connsiteY1" fmla="*/ 0 h 2538413"/>
              <a:gd name="connsiteX2" fmla="*/ 2538413 w 2538413"/>
              <a:gd name="connsiteY2" fmla="*/ 2538413 h 2538413"/>
              <a:gd name="connsiteX3" fmla="*/ 0 w 2538413"/>
              <a:gd name="connsiteY3" fmla="*/ 2538413 h 253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2538413">
                <a:moveTo>
                  <a:pt x="0" y="0"/>
                </a:moveTo>
                <a:lnTo>
                  <a:pt x="2538413" y="0"/>
                </a:lnTo>
                <a:lnTo>
                  <a:pt x="2538413" y="2538413"/>
                </a:lnTo>
                <a:lnTo>
                  <a:pt x="0" y="25384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E5C1A-67B9-4EC5-80BB-BC40239850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29001" y="3429000"/>
            <a:ext cx="2538413" cy="2538413"/>
          </a:xfrm>
          <a:custGeom>
            <a:avLst/>
            <a:gdLst>
              <a:gd name="connsiteX0" fmla="*/ 0 w 2538413"/>
              <a:gd name="connsiteY0" fmla="*/ 0 h 2538413"/>
              <a:gd name="connsiteX1" fmla="*/ 2538413 w 2538413"/>
              <a:gd name="connsiteY1" fmla="*/ 0 h 2538413"/>
              <a:gd name="connsiteX2" fmla="*/ 2538413 w 2538413"/>
              <a:gd name="connsiteY2" fmla="*/ 2538413 h 2538413"/>
              <a:gd name="connsiteX3" fmla="*/ 0 w 2538413"/>
              <a:gd name="connsiteY3" fmla="*/ 2538413 h 253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413" h="2538413">
                <a:moveTo>
                  <a:pt x="0" y="0"/>
                </a:moveTo>
                <a:lnTo>
                  <a:pt x="2538413" y="0"/>
                </a:lnTo>
                <a:lnTo>
                  <a:pt x="2538413" y="2538413"/>
                </a:lnTo>
                <a:lnTo>
                  <a:pt x="0" y="25384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5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8">
            <a:extLst>
              <a:ext uri="{FF2B5EF4-FFF2-40B4-BE49-F238E27FC236}">
                <a16:creationId xmlns:a16="http://schemas.microsoft.com/office/drawing/2014/main" id="{2054B92B-A282-4D80-9D50-ED7A497261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31242" y="1959696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2DC563FD-A25E-4DB3-A460-833717A3D3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71259" y="4129949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7BDB1B77-01D8-4C81-85A0-A89DB3157F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31242" y="4129949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31">
            <a:extLst>
              <a:ext uri="{FF2B5EF4-FFF2-40B4-BE49-F238E27FC236}">
                <a16:creationId xmlns:a16="http://schemas.microsoft.com/office/drawing/2014/main" id="{98A8C974-06BF-410C-9491-A2CF6FE991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1225" y="1959696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0561ABB0-591D-4352-B70B-CC324BE917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1225" y="4129949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205DE1D3-D7D0-44CA-BFB4-A6314503C7E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71259" y="1959696"/>
            <a:ext cx="1242204" cy="12422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CEA533E-6533-4A47-8E6C-3C1EDF30F6A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65060" y="2358787"/>
            <a:ext cx="4784394" cy="29943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4005CB3-9D3D-4D31-B0F1-7CF5815125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165" y="1767925"/>
            <a:ext cx="3367584" cy="3322153"/>
          </a:xfrm>
          <a:custGeom>
            <a:avLst/>
            <a:gdLst>
              <a:gd name="connsiteX0" fmla="*/ 1690616 w 3367584"/>
              <a:gd name="connsiteY0" fmla="*/ 1682675 h 3322153"/>
              <a:gd name="connsiteX1" fmla="*/ 2510355 w 3367584"/>
              <a:gd name="connsiteY1" fmla="*/ 2502414 h 3322153"/>
              <a:gd name="connsiteX2" fmla="*/ 1690616 w 3367584"/>
              <a:gd name="connsiteY2" fmla="*/ 3322153 h 3322153"/>
              <a:gd name="connsiteX3" fmla="*/ 870877 w 3367584"/>
              <a:gd name="connsiteY3" fmla="*/ 2502414 h 3322153"/>
              <a:gd name="connsiteX4" fmla="*/ 2547845 w 3367584"/>
              <a:gd name="connsiteY4" fmla="*/ 849288 h 3322153"/>
              <a:gd name="connsiteX5" fmla="*/ 3367584 w 3367584"/>
              <a:gd name="connsiteY5" fmla="*/ 1669027 h 3322153"/>
              <a:gd name="connsiteX6" fmla="*/ 2547845 w 3367584"/>
              <a:gd name="connsiteY6" fmla="*/ 2488766 h 3322153"/>
              <a:gd name="connsiteX7" fmla="*/ 1728106 w 3367584"/>
              <a:gd name="connsiteY7" fmla="*/ 1669027 h 3322153"/>
              <a:gd name="connsiteX8" fmla="*/ 819739 w 3367584"/>
              <a:gd name="connsiteY8" fmla="*/ 849288 h 3322153"/>
              <a:gd name="connsiteX9" fmla="*/ 1639478 w 3367584"/>
              <a:gd name="connsiteY9" fmla="*/ 1669027 h 3322153"/>
              <a:gd name="connsiteX10" fmla="*/ 819739 w 3367584"/>
              <a:gd name="connsiteY10" fmla="*/ 2488766 h 3322153"/>
              <a:gd name="connsiteX11" fmla="*/ 0 w 3367584"/>
              <a:gd name="connsiteY11" fmla="*/ 1669027 h 3322153"/>
              <a:gd name="connsiteX12" fmla="*/ 1690616 w 3367584"/>
              <a:gd name="connsiteY12" fmla="*/ 0 h 3322153"/>
              <a:gd name="connsiteX13" fmla="*/ 2510355 w 3367584"/>
              <a:gd name="connsiteY13" fmla="*/ 819739 h 3322153"/>
              <a:gd name="connsiteX14" fmla="*/ 1690616 w 3367584"/>
              <a:gd name="connsiteY14" fmla="*/ 1639478 h 3322153"/>
              <a:gd name="connsiteX15" fmla="*/ 870877 w 3367584"/>
              <a:gd name="connsiteY15" fmla="*/ 819739 h 332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67584" h="3322153">
                <a:moveTo>
                  <a:pt x="1690616" y="1682675"/>
                </a:moveTo>
                <a:lnTo>
                  <a:pt x="2510355" y="2502414"/>
                </a:lnTo>
                <a:lnTo>
                  <a:pt x="1690616" y="3322153"/>
                </a:lnTo>
                <a:lnTo>
                  <a:pt x="870877" y="2502414"/>
                </a:lnTo>
                <a:close/>
                <a:moveTo>
                  <a:pt x="2547845" y="849288"/>
                </a:moveTo>
                <a:lnTo>
                  <a:pt x="3367584" y="1669027"/>
                </a:lnTo>
                <a:lnTo>
                  <a:pt x="2547845" y="2488766"/>
                </a:lnTo>
                <a:lnTo>
                  <a:pt x="1728106" y="1669027"/>
                </a:lnTo>
                <a:close/>
                <a:moveTo>
                  <a:pt x="819739" y="849288"/>
                </a:moveTo>
                <a:lnTo>
                  <a:pt x="1639478" y="1669027"/>
                </a:lnTo>
                <a:lnTo>
                  <a:pt x="819739" y="2488766"/>
                </a:lnTo>
                <a:lnTo>
                  <a:pt x="0" y="1669027"/>
                </a:lnTo>
                <a:close/>
                <a:moveTo>
                  <a:pt x="1690616" y="0"/>
                </a:moveTo>
                <a:lnTo>
                  <a:pt x="2510355" y="819739"/>
                </a:lnTo>
                <a:lnTo>
                  <a:pt x="1690616" y="1639478"/>
                </a:lnTo>
                <a:lnTo>
                  <a:pt x="870877" y="8197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FBAE667-4615-407B-B6CA-2DBD3AE31B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93955" y="1767925"/>
            <a:ext cx="3367584" cy="3322153"/>
          </a:xfrm>
          <a:custGeom>
            <a:avLst/>
            <a:gdLst>
              <a:gd name="connsiteX0" fmla="*/ 1690616 w 3367584"/>
              <a:gd name="connsiteY0" fmla="*/ 1682675 h 3322153"/>
              <a:gd name="connsiteX1" fmla="*/ 2510355 w 3367584"/>
              <a:gd name="connsiteY1" fmla="*/ 2502414 h 3322153"/>
              <a:gd name="connsiteX2" fmla="*/ 1690616 w 3367584"/>
              <a:gd name="connsiteY2" fmla="*/ 3322153 h 3322153"/>
              <a:gd name="connsiteX3" fmla="*/ 870877 w 3367584"/>
              <a:gd name="connsiteY3" fmla="*/ 2502414 h 3322153"/>
              <a:gd name="connsiteX4" fmla="*/ 2547845 w 3367584"/>
              <a:gd name="connsiteY4" fmla="*/ 849288 h 3322153"/>
              <a:gd name="connsiteX5" fmla="*/ 3367584 w 3367584"/>
              <a:gd name="connsiteY5" fmla="*/ 1669027 h 3322153"/>
              <a:gd name="connsiteX6" fmla="*/ 2547845 w 3367584"/>
              <a:gd name="connsiteY6" fmla="*/ 2488766 h 3322153"/>
              <a:gd name="connsiteX7" fmla="*/ 1728106 w 3367584"/>
              <a:gd name="connsiteY7" fmla="*/ 1669027 h 3322153"/>
              <a:gd name="connsiteX8" fmla="*/ 819739 w 3367584"/>
              <a:gd name="connsiteY8" fmla="*/ 849288 h 3322153"/>
              <a:gd name="connsiteX9" fmla="*/ 1639478 w 3367584"/>
              <a:gd name="connsiteY9" fmla="*/ 1669027 h 3322153"/>
              <a:gd name="connsiteX10" fmla="*/ 819739 w 3367584"/>
              <a:gd name="connsiteY10" fmla="*/ 2488766 h 3322153"/>
              <a:gd name="connsiteX11" fmla="*/ 0 w 3367584"/>
              <a:gd name="connsiteY11" fmla="*/ 1669027 h 3322153"/>
              <a:gd name="connsiteX12" fmla="*/ 1690616 w 3367584"/>
              <a:gd name="connsiteY12" fmla="*/ 0 h 3322153"/>
              <a:gd name="connsiteX13" fmla="*/ 2510355 w 3367584"/>
              <a:gd name="connsiteY13" fmla="*/ 819739 h 3322153"/>
              <a:gd name="connsiteX14" fmla="*/ 1690616 w 3367584"/>
              <a:gd name="connsiteY14" fmla="*/ 1639478 h 3322153"/>
              <a:gd name="connsiteX15" fmla="*/ 870877 w 3367584"/>
              <a:gd name="connsiteY15" fmla="*/ 819739 h 332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67584" h="3322153">
                <a:moveTo>
                  <a:pt x="1690616" y="1682675"/>
                </a:moveTo>
                <a:lnTo>
                  <a:pt x="2510355" y="2502414"/>
                </a:lnTo>
                <a:lnTo>
                  <a:pt x="1690616" y="3322153"/>
                </a:lnTo>
                <a:lnTo>
                  <a:pt x="870877" y="2502414"/>
                </a:lnTo>
                <a:close/>
                <a:moveTo>
                  <a:pt x="2547845" y="849288"/>
                </a:moveTo>
                <a:lnTo>
                  <a:pt x="3367584" y="1669027"/>
                </a:lnTo>
                <a:lnTo>
                  <a:pt x="2547845" y="2488766"/>
                </a:lnTo>
                <a:lnTo>
                  <a:pt x="1728106" y="1669027"/>
                </a:lnTo>
                <a:close/>
                <a:moveTo>
                  <a:pt x="819739" y="849288"/>
                </a:moveTo>
                <a:lnTo>
                  <a:pt x="1639478" y="1669027"/>
                </a:lnTo>
                <a:lnTo>
                  <a:pt x="819739" y="2488766"/>
                </a:lnTo>
                <a:lnTo>
                  <a:pt x="0" y="1669027"/>
                </a:lnTo>
                <a:close/>
                <a:moveTo>
                  <a:pt x="1690616" y="0"/>
                </a:moveTo>
                <a:lnTo>
                  <a:pt x="2510355" y="819739"/>
                </a:lnTo>
                <a:lnTo>
                  <a:pt x="1690616" y="1639478"/>
                </a:lnTo>
                <a:lnTo>
                  <a:pt x="870877" y="8197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A953C64-DB5E-4E54-B06D-515B69D398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91953" y="624954"/>
            <a:ext cx="5608092" cy="5608092"/>
          </a:xfrm>
          <a:custGeom>
            <a:avLst/>
            <a:gdLst>
              <a:gd name="connsiteX0" fmla="*/ 2804046 w 5608092"/>
              <a:gd name="connsiteY0" fmla="*/ 0 h 5608092"/>
              <a:gd name="connsiteX1" fmla="*/ 5608092 w 5608092"/>
              <a:gd name="connsiteY1" fmla="*/ 2804046 h 5608092"/>
              <a:gd name="connsiteX2" fmla="*/ 2804046 w 5608092"/>
              <a:gd name="connsiteY2" fmla="*/ 5608092 h 5608092"/>
              <a:gd name="connsiteX3" fmla="*/ 0 w 5608092"/>
              <a:gd name="connsiteY3" fmla="*/ 2804046 h 560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8092" h="5608092">
                <a:moveTo>
                  <a:pt x="2804046" y="0"/>
                </a:moveTo>
                <a:lnTo>
                  <a:pt x="5608092" y="2804046"/>
                </a:lnTo>
                <a:lnTo>
                  <a:pt x="2804046" y="5608092"/>
                </a:lnTo>
                <a:lnTo>
                  <a:pt x="0" y="2804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13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7658261" y="59213"/>
            <a:ext cx="2957895" cy="266756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6092287" y="0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5252008" y="2780740"/>
            <a:ext cx="4394285" cy="396296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7641342" y="2835826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9262429" y="0"/>
            <a:ext cx="2944689" cy="268732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369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2D17-9DC4-D7A1-F39A-CA641EAF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E9C7-56AE-FCA5-6766-956D5F164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C95C-DD85-2C63-F028-262043B0A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7C2A4-3FEE-51DF-7F55-10E60E4F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464A5-3156-8B55-F532-946B3009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5459-928A-7919-03EC-F52ECABD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51EB1-2402-E009-57BC-82929FCD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D7476-2882-E7FD-3A20-B2408FA3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45A10-BAB1-5072-20B4-6B1F5473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4377-69E8-732F-568F-60286053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0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00AFB-BA6F-913F-2A59-4F681F53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999D8-C94C-F512-B7F5-9EA7B2CF51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0A551-7D41-C0C0-BB22-9BA68C7C6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98CE0-30F4-CA7B-CC39-BADD7866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2E4E4-98C0-0381-5CCC-43D7D969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7AA32-16EC-4150-A576-19957EEB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0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5F11-7243-7359-C5CF-E515CDC4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0BAC-E385-5636-2968-EAC069AFC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E9F15-7CFB-24BD-0FF8-63E0FF7A4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47D74-94BE-E365-4633-8EB0E8F39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5C6CC-FC32-BFCD-1721-CF287AEF9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84F81-11D6-649D-4ACE-13481001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1493C-0956-4E09-3367-309905C8B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5F167-C52F-56ED-FCE2-9714FA9B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06F0-51B2-A015-CA52-FD6875E9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F5184-7212-C78D-12A4-98B5E091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75980-6A1D-E1D2-8929-2C85F01B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81F19-379C-8E08-008B-6DB94B50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9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5EACFE-FCBE-531D-AF11-F5EF753A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04E6A-8BD9-93FA-1EDB-092123B0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8F6B3-169C-F8DC-38BD-9BFB7407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6952-9691-00A7-C909-5C7171D5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36A02-F24C-4054-AEFC-AC0938C7C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7D68E-E93E-8C07-25DC-DDDC170BD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A5B30-889E-A179-D586-17BD9593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C2DF9-34CE-91DA-F7E0-D9FFB59C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20C64-EE4D-CD9D-1A04-C08D2E530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E748-4CA8-1ED9-8261-3123F730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F54E4D-D667-B9C1-8D2B-59298B0AC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DED3B-BAD1-A44F-CEEC-AF08405FB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CE026-3277-AFDA-A861-489574AF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A8481-99A5-A444-79E7-46E230F2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B1086-5A78-A59D-D335-9894764A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65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97DA8-DA47-5515-9E73-CE3F928F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E6E37-826A-3DDD-E916-086FBC4F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8C7F0-7DD8-84EE-5FC4-B239CAC67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D730-7211-4419-A122-41690CE94008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0332F-FFD3-4A9D-78B9-0C1BB4D66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6B8AC-A7EC-390B-F3D5-B4369FCDC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1B445-C5F3-44F4-BEB2-D280DFBD3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4.png"/><Relationship Id="rId3" Type="http://schemas.openxmlformats.org/officeDocument/2006/relationships/image" Target="../media/image10.svg"/><Relationship Id="rId21" Type="http://schemas.openxmlformats.org/officeDocument/2006/relationships/image" Target="../media/image26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3.jpg"/><Relationship Id="rId25" Type="http://schemas.openxmlformats.org/officeDocument/2006/relationships/image" Target="../media/image29.gif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hyperlink" Target="https://www.uctoday.com/collaboration/zoom-announces-partnership-with-nuwave/" TargetMode="External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hyperlink" Target="https://www.uctoday.com/unified-communications/microsoft-partners-with-nuwave-for-operator-connect-accelerator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36.svg"/><Relationship Id="rId12" Type="http://schemas.openxmlformats.org/officeDocument/2006/relationships/slide" Target="slide6.xml"/><Relationship Id="rId2" Type="http://schemas.openxmlformats.org/officeDocument/2006/relationships/image" Target="../media/image32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36.svg"/><Relationship Id="rId12" Type="http://schemas.openxmlformats.org/officeDocument/2006/relationships/slide" Target="slide6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36.sv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11" Type="http://schemas.openxmlformats.org/officeDocument/2006/relationships/image" Target="../media/image35.png"/><Relationship Id="rId5" Type="http://schemas.openxmlformats.org/officeDocument/2006/relationships/slide" Target="slide5.xml"/><Relationship Id="rId1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slide" Target="slide6.xml"/><Relationship Id="rId9" Type="http://schemas.openxmlformats.org/officeDocument/2006/relationships/image" Target="../media/image37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38.svg"/><Relationship Id="rId12" Type="http://schemas.openxmlformats.org/officeDocument/2006/relationships/slide" Target="slide6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59.png"/><Relationship Id="rId3" Type="http://schemas.openxmlformats.org/officeDocument/2006/relationships/image" Target="../media/image45.svg"/><Relationship Id="rId21" Type="http://schemas.openxmlformats.org/officeDocument/2006/relationships/image" Target="../media/image5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openxmlformats.org/officeDocument/2006/relationships/image" Target="../media/image57.sv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60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81FAB13-8420-A4D4-72D8-7205A00DD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10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ue and black circle&#10;&#10;Description automatically generated">
            <a:extLst>
              <a:ext uri="{FF2B5EF4-FFF2-40B4-BE49-F238E27FC236}">
                <a16:creationId xmlns:a16="http://schemas.microsoft.com/office/drawing/2014/main" id="{5CDD23A7-9E04-EDAE-C4C2-E4E6DADC7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" y="0"/>
            <a:ext cx="1217729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1A80D0-895A-42C6-8B21-6FE922C71896}"/>
              </a:ext>
            </a:extLst>
          </p:cNvPr>
          <p:cNvGrpSpPr/>
          <p:nvPr/>
        </p:nvGrpSpPr>
        <p:grpSpPr>
          <a:xfrm>
            <a:off x="10013721" y="5755521"/>
            <a:ext cx="1652199" cy="339837"/>
            <a:chOff x="5808206" y="6216021"/>
            <a:chExt cx="1652199" cy="3398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485DE00-F60F-4B49-B225-5C8F90D380E1}"/>
                </a:ext>
              </a:extLst>
            </p:cNvPr>
            <p:cNvSpPr/>
            <p:nvPr/>
          </p:nvSpPr>
          <p:spPr>
            <a:xfrm>
              <a:off x="5808206" y="6281941"/>
              <a:ext cx="1652199" cy="262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D5B80-42AE-4785-BE6A-E4855FD2A7B0}"/>
                </a:ext>
              </a:extLst>
            </p:cNvPr>
            <p:cNvSpPr txBox="1"/>
            <p:nvPr/>
          </p:nvSpPr>
          <p:spPr>
            <a:xfrm>
              <a:off x="5847017" y="6216021"/>
              <a:ext cx="1574576" cy="339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2E6DB6"/>
                  </a:solidFill>
                </a:rPr>
                <a:t>SEPTEMBER 2023</a:t>
              </a:r>
              <a:endParaRPr kumimoji="0" lang="en-US" sz="1200" b="0" i="0" u="none" strike="noStrike" kern="1200" cap="none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8D1AC37-D573-B437-D84D-32DFDDC754F0}"/>
              </a:ext>
            </a:extLst>
          </p:cNvPr>
          <p:cNvSpPr/>
          <p:nvPr/>
        </p:nvSpPr>
        <p:spPr>
          <a:xfrm>
            <a:off x="0" y="6403337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8B28B-A75B-4649-7CD7-737B062F1D8D}"/>
              </a:ext>
            </a:extLst>
          </p:cNvPr>
          <p:cNvSpPr/>
          <p:nvPr/>
        </p:nvSpPr>
        <p:spPr>
          <a:xfrm>
            <a:off x="2070100" y="6515419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62E42-6050-52FA-975A-F7C54CB4D4DA}"/>
              </a:ext>
            </a:extLst>
          </p:cNvPr>
          <p:cNvSpPr txBox="1"/>
          <p:nvPr/>
        </p:nvSpPr>
        <p:spPr>
          <a:xfrm>
            <a:off x="7669369" y="6458288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B64FA-BCEB-272E-D9D6-7769B357C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81249"/>
            <a:ext cx="975020" cy="2518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5DA94-C5CB-A911-5F85-DD0FA98FAFA0}"/>
              </a:ext>
            </a:extLst>
          </p:cNvPr>
          <p:cNvCxnSpPr/>
          <p:nvPr/>
        </p:nvCxnSpPr>
        <p:spPr>
          <a:xfrm>
            <a:off x="7592096" y="6502030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F8EF5DD3-C316-7697-3F73-516789156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5" y="451903"/>
            <a:ext cx="2763982" cy="1244570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CABF594-B947-1A64-6C08-84FB837B8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67" y="4096309"/>
            <a:ext cx="2548466" cy="70442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88ABD52-D205-8484-3179-8944FD058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59371" y="3505200"/>
            <a:ext cx="2228237" cy="407987"/>
          </a:xfrm>
          <a:prstGeom prst="rect">
            <a:avLst/>
          </a:prstGeom>
        </p:spPr>
      </p:pic>
      <p:pic>
        <p:nvPicPr>
          <p:cNvPr id="23" name="Picture 22" descr="A blue and black logo&#10;&#10;Description automatically generated">
            <a:extLst>
              <a:ext uri="{FF2B5EF4-FFF2-40B4-BE49-F238E27FC236}">
                <a16:creationId xmlns:a16="http://schemas.microsoft.com/office/drawing/2014/main" id="{44927499-14D8-60F1-6E6F-1830A212F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64" y="4461933"/>
            <a:ext cx="2333036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BCEC260-E47F-546E-D2D7-63568377CCFE}"/>
              </a:ext>
            </a:extLst>
          </p:cNvPr>
          <p:cNvSpPr/>
          <p:nvPr/>
        </p:nvSpPr>
        <p:spPr>
          <a:xfrm>
            <a:off x="6239568" y="2932154"/>
            <a:ext cx="2804927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4AFDBB7-0C16-6480-0D2B-49B2B340331B}"/>
              </a:ext>
            </a:extLst>
          </p:cNvPr>
          <p:cNvSpPr/>
          <p:nvPr/>
        </p:nvSpPr>
        <p:spPr>
          <a:xfrm>
            <a:off x="6239568" y="2029152"/>
            <a:ext cx="2799194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4F98DB-0B0A-3497-7F21-2E6D6CBD84A2}"/>
              </a:ext>
            </a:extLst>
          </p:cNvPr>
          <p:cNvSpPr/>
          <p:nvPr/>
        </p:nvSpPr>
        <p:spPr>
          <a:xfrm>
            <a:off x="3316591" y="2933067"/>
            <a:ext cx="2804927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C3A2516-758E-5BB9-2258-2C7DED2BB8DE}"/>
              </a:ext>
            </a:extLst>
          </p:cNvPr>
          <p:cNvSpPr/>
          <p:nvPr/>
        </p:nvSpPr>
        <p:spPr>
          <a:xfrm>
            <a:off x="3316591" y="2030065"/>
            <a:ext cx="2799194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BFB3E5-96DE-54AD-CB31-5F5A805D3293}"/>
              </a:ext>
            </a:extLst>
          </p:cNvPr>
          <p:cNvSpPr/>
          <p:nvPr/>
        </p:nvSpPr>
        <p:spPr>
          <a:xfrm>
            <a:off x="-1" y="5396845"/>
            <a:ext cx="12192001" cy="1239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20"/>
          <p:cNvSpPr txBox="1">
            <a:spLocks/>
          </p:cNvSpPr>
          <p:nvPr/>
        </p:nvSpPr>
        <p:spPr bwMode="auto">
          <a:xfrm>
            <a:off x="308857" y="1114543"/>
            <a:ext cx="8530735" cy="103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Global Voice Carrier, 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NUWAVE has 20+ years of experience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delivering communications services to customers worldwide and developed 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iPILOT</a:t>
            </a: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an </a:t>
            </a:r>
            <a:r>
              <a:rPr kumimoji="0" lang="en-US" sz="11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Award-Winning SaaS Platform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manage and deploy NUWAVE’s hosted Direct Routing Service for Microsoft Teams.</a:t>
            </a:r>
          </a:p>
          <a:p>
            <a:pPr marL="0" marR="0" lvl="0" indent="0" algn="l" defTabSz="228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858" y="224420"/>
            <a:ext cx="79492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6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Montserrat" panose="00000800000000000000" pitchFamily="50" charset="0"/>
                <a:ea typeface="Lato Black" charset="0"/>
                <a:cs typeface="Lato Black" charset="0"/>
              </a:rPr>
              <a:t>NUWAVE Communications</a:t>
            </a:r>
          </a:p>
          <a:p>
            <a:pPr marL="0" marR="0" lvl="0" indent="0" algn="l" defTabSz="1086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800000000000000" pitchFamily="50" charset="0"/>
                <a:ea typeface="Lato Black" charset="0"/>
                <a:cs typeface="Lato Black" charset="0"/>
              </a:rPr>
              <a:t>PROVEN EXPERIENCE &amp; RELIABILITY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833324-F9B9-465F-8E76-11E2D21F4788}"/>
              </a:ext>
            </a:extLst>
          </p:cNvPr>
          <p:cNvSpPr/>
          <p:nvPr/>
        </p:nvSpPr>
        <p:spPr>
          <a:xfrm>
            <a:off x="5434149" y="6421189"/>
            <a:ext cx="7519851" cy="37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nuwave.com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		                                   </a:t>
            </a: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NuWave Communications Confidential and Proprietary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69BA6-67AE-F10F-B1C4-C60FF19C82F7}"/>
              </a:ext>
            </a:extLst>
          </p:cNvPr>
          <p:cNvSpPr txBox="1"/>
          <p:nvPr/>
        </p:nvSpPr>
        <p:spPr>
          <a:xfrm>
            <a:off x="315208" y="3804649"/>
            <a:ext cx="73530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u="sng" dirty="0"/>
              <a:t>Why NUWAVE?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100" dirty="0"/>
              <a:t>No Onsite Hardware, reduced CAPEX. Only an Internet Connection is Required.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100" dirty="0"/>
              <a:t>1 to 1 Connect to Microsoft via Azure Peering Services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100" dirty="0"/>
              <a:t>Deployment Support with dedicated Porting and Engineering Specialists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100" dirty="0"/>
              <a:t>Reduce Deployment Costs and Timelines by using the iPILOT Self-Service Portal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F93D7F-2A6C-27BE-4C44-4559E4B4DB44}"/>
              </a:ext>
            </a:extLst>
          </p:cNvPr>
          <p:cNvSpPr/>
          <p:nvPr/>
        </p:nvSpPr>
        <p:spPr>
          <a:xfrm>
            <a:off x="382663" y="2928504"/>
            <a:ext cx="2804927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0">
            <a:extLst>
              <a:ext uri="{FF2B5EF4-FFF2-40B4-BE49-F238E27FC236}">
                <a16:creationId xmlns:a16="http://schemas.microsoft.com/office/drawing/2014/main" id="{E33E0832-07FD-29F0-A45D-BAD3870A91F6}"/>
              </a:ext>
            </a:extLst>
          </p:cNvPr>
          <p:cNvSpPr txBox="1">
            <a:spLocks/>
          </p:cNvSpPr>
          <p:nvPr/>
        </p:nvSpPr>
        <p:spPr bwMode="auto">
          <a:xfrm>
            <a:off x="1002911" y="2898786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iPILOT AUTOMATION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  <a:latin typeface="Open Sans"/>
                <a:ea typeface="+mn-ea"/>
              </a:rPr>
              <a:t>First in class, voice automation, provisioning, and management platform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Title 20">
            <a:extLst>
              <a:ext uri="{FF2B5EF4-FFF2-40B4-BE49-F238E27FC236}">
                <a16:creationId xmlns:a16="http://schemas.microsoft.com/office/drawing/2014/main" id="{051D0A1A-C921-6E74-7416-684B1174CF15}"/>
              </a:ext>
            </a:extLst>
          </p:cNvPr>
          <p:cNvSpPr txBox="1">
            <a:spLocks/>
          </p:cNvSpPr>
          <p:nvPr/>
        </p:nvSpPr>
        <p:spPr bwMode="auto">
          <a:xfrm>
            <a:off x="3831556" y="2898786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 RECORDING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Compliance Call Recording with AI integrations and scripting</a:t>
            </a:r>
          </a:p>
        </p:txBody>
      </p:sp>
      <p:sp>
        <p:nvSpPr>
          <p:cNvPr id="12" name="Title 20">
            <a:extLst>
              <a:ext uri="{FF2B5EF4-FFF2-40B4-BE49-F238E27FC236}">
                <a16:creationId xmlns:a16="http://schemas.microsoft.com/office/drawing/2014/main" id="{96E1FE73-2C72-57BE-38AA-A7C5F9A79CAC}"/>
              </a:ext>
            </a:extLst>
          </p:cNvPr>
          <p:cNvSpPr txBox="1">
            <a:spLocks/>
          </p:cNvSpPr>
          <p:nvPr/>
        </p:nvSpPr>
        <p:spPr bwMode="auto">
          <a:xfrm>
            <a:off x="6733894" y="2898786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ANALOG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Whether you have on-prem or analog devices, iPILOT has solutions for your needs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B080B8-B533-278C-0E1A-9CED38ACAE05}"/>
              </a:ext>
            </a:extLst>
          </p:cNvPr>
          <p:cNvSpPr/>
          <p:nvPr/>
        </p:nvSpPr>
        <p:spPr>
          <a:xfrm>
            <a:off x="382663" y="2025502"/>
            <a:ext cx="2799194" cy="7482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E629D75-0CB9-2A85-CEA3-91868CEE3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444" y="3114511"/>
            <a:ext cx="390525" cy="3238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03E9606-8476-0E5D-3AA9-E8921D139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395" y="2196216"/>
            <a:ext cx="501867" cy="33296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FBA6E07-BEC6-51EE-45D6-F1DD7692A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5185" y="2215950"/>
            <a:ext cx="409575" cy="3048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7A87D18-F415-1E71-F9A1-485951789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54226" y="3127660"/>
            <a:ext cx="350534" cy="31070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99208E1-0358-7446-4502-CD53C14B1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60479" y="2214752"/>
            <a:ext cx="323850" cy="3333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D968BED-0E51-94F5-BD61-44BC46F30F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9299" y="3127660"/>
            <a:ext cx="333375" cy="266700"/>
          </a:xfrm>
          <a:prstGeom prst="rect">
            <a:avLst/>
          </a:prstGeom>
        </p:spPr>
      </p:pic>
      <p:sp>
        <p:nvSpPr>
          <p:cNvPr id="26" name="Title 20">
            <a:extLst>
              <a:ext uri="{FF2B5EF4-FFF2-40B4-BE49-F238E27FC236}">
                <a16:creationId xmlns:a16="http://schemas.microsoft.com/office/drawing/2014/main" id="{C6CABC2F-9126-C533-23F5-4456CD01791D}"/>
              </a:ext>
            </a:extLst>
          </p:cNvPr>
          <p:cNvSpPr txBox="1">
            <a:spLocks/>
          </p:cNvSpPr>
          <p:nvPr/>
        </p:nvSpPr>
        <p:spPr bwMode="auto">
          <a:xfrm>
            <a:off x="1002911" y="1995783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VOICE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Carrier-Grade, Cloud Voice for BOTH Operator Connect and Direct Routing</a:t>
            </a:r>
          </a:p>
        </p:txBody>
      </p:sp>
      <p:sp>
        <p:nvSpPr>
          <p:cNvPr id="27" name="Title 20">
            <a:extLst>
              <a:ext uri="{FF2B5EF4-FFF2-40B4-BE49-F238E27FC236}">
                <a16:creationId xmlns:a16="http://schemas.microsoft.com/office/drawing/2014/main" id="{69ABAA93-67C1-4AB9-CBD3-99458D97DFFB}"/>
              </a:ext>
            </a:extLst>
          </p:cNvPr>
          <p:cNvSpPr txBox="1">
            <a:spLocks/>
          </p:cNvSpPr>
          <p:nvPr/>
        </p:nvSpPr>
        <p:spPr bwMode="auto">
          <a:xfrm>
            <a:off x="3831556" y="1995783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TEAMS SMS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Send Texts, images and more with Business Texting for MS TEAMS</a:t>
            </a:r>
          </a:p>
        </p:txBody>
      </p:sp>
      <p:sp>
        <p:nvSpPr>
          <p:cNvPr id="28" name="Title 20">
            <a:extLst>
              <a:ext uri="{FF2B5EF4-FFF2-40B4-BE49-F238E27FC236}">
                <a16:creationId xmlns:a16="http://schemas.microsoft.com/office/drawing/2014/main" id="{0F9B3EE4-A2EB-8F71-07D2-2E5771A478CA}"/>
              </a:ext>
            </a:extLst>
          </p:cNvPr>
          <p:cNvSpPr txBox="1">
            <a:spLocks/>
          </p:cNvSpPr>
          <p:nvPr/>
        </p:nvSpPr>
        <p:spPr bwMode="auto">
          <a:xfrm>
            <a:off x="6733894" y="1995783"/>
            <a:ext cx="2348558" cy="6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6" tIns="60963" rIns="121926" bIns="60963" anchor="ctr">
            <a:spAutoFit/>
          </a:bodyPr>
          <a:lstStyle>
            <a:lvl1pPr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FAX INTEGRATIONS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On-Prem and Cloud Fax Integrations for your Cloud Voice Solution</a:t>
            </a:r>
          </a:p>
        </p:txBody>
      </p:sp>
      <p:pic>
        <p:nvPicPr>
          <p:cNvPr id="29" name="Picture 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82E406-10BD-CB93-42C6-470D0697FF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24" y="1886247"/>
            <a:ext cx="1347759" cy="1334838"/>
          </a:xfrm>
          <a:prstGeom prst="rect">
            <a:avLst/>
          </a:prstGeom>
        </p:spPr>
      </p:pic>
      <p:pic>
        <p:nvPicPr>
          <p:cNvPr id="5" name="Picture 4" descr="A picture containing text, screenshot, font, black&#10;&#10;Description automatically generated">
            <a:extLst>
              <a:ext uri="{FF2B5EF4-FFF2-40B4-BE49-F238E27FC236}">
                <a16:creationId xmlns:a16="http://schemas.microsoft.com/office/drawing/2014/main" id="{EF5A16AB-B551-B20E-C044-6697D3C80E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63" y="218658"/>
            <a:ext cx="2663082" cy="5825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4B1528-D42A-C002-A556-B40E4AE9296F}"/>
              </a:ext>
            </a:extLst>
          </p:cNvPr>
          <p:cNvSpPr/>
          <p:nvPr/>
        </p:nvSpPr>
        <p:spPr>
          <a:xfrm>
            <a:off x="0" y="6403337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DB4C8-A590-CCBE-3D85-FE7F9AB38211}"/>
              </a:ext>
            </a:extLst>
          </p:cNvPr>
          <p:cNvSpPr/>
          <p:nvPr/>
        </p:nvSpPr>
        <p:spPr>
          <a:xfrm>
            <a:off x="2070100" y="6515419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B50C7-3473-9210-191B-E9BC2059B082}"/>
              </a:ext>
            </a:extLst>
          </p:cNvPr>
          <p:cNvSpPr txBox="1"/>
          <p:nvPr/>
        </p:nvSpPr>
        <p:spPr>
          <a:xfrm>
            <a:off x="7669369" y="6458288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2363-8041-78CF-4EB6-B80C7D1762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81249"/>
            <a:ext cx="975020" cy="2518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C9C0E9-D2E9-21D8-5A04-586836754C3E}"/>
              </a:ext>
            </a:extLst>
          </p:cNvPr>
          <p:cNvCxnSpPr/>
          <p:nvPr/>
        </p:nvCxnSpPr>
        <p:spPr>
          <a:xfrm>
            <a:off x="7592096" y="6502030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ADCBB63-C189-CCED-8B31-54D48026BED6}"/>
              </a:ext>
            </a:extLst>
          </p:cNvPr>
          <p:cNvSpPr txBox="1"/>
          <p:nvPr/>
        </p:nvSpPr>
        <p:spPr>
          <a:xfrm>
            <a:off x="5725408" y="3804649"/>
            <a:ext cx="6127925" cy="38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u="sng" dirty="0"/>
              <a:t>A Few of Our Partners: </a:t>
            </a:r>
          </a:p>
        </p:txBody>
      </p:sp>
      <p:pic>
        <p:nvPicPr>
          <p:cNvPr id="46" name="Picture 45" descr="A blue and black logo&#10;&#10;Description automatically generated with medium confidence">
            <a:extLst>
              <a:ext uri="{FF2B5EF4-FFF2-40B4-BE49-F238E27FC236}">
                <a16:creationId xmlns:a16="http://schemas.microsoft.com/office/drawing/2014/main" id="{AA529737-83DA-CE6B-865B-2C71712D40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16400"/>
            <a:ext cx="1866718" cy="975360"/>
          </a:xfrm>
          <a:prstGeom prst="rect">
            <a:avLst/>
          </a:prstGeom>
        </p:spPr>
      </p:pic>
      <p:pic>
        <p:nvPicPr>
          <p:cNvPr id="48" name="Picture 47" descr="Logo, company name&#10;&#10;Description automatically generated">
            <a:extLst>
              <a:ext uri="{FF2B5EF4-FFF2-40B4-BE49-F238E27FC236}">
                <a16:creationId xmlns:a16="http://schemas.microsoft.com/office/drawing/2014/main" id="{300AA17F-8D64-C7B9-E85A-ADFA98A283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8290" y="3952290"/>
            <a:ext cx="2780107" cy="1448276"/>
          </a:xfrm>
          <a:prstGeom prst="rect">
            <a:avLst/>
          </a:prstGeom>
        </p:spPr>
      </p:pic>
      <p:pic>
        <p:nvPicPr>
          <p:cNvPr id="54" name="Picture 53">
            <a:hlinkClick r:id="rId19"/>
            <a:extLst>
              <a:ext uri="{FF2B5EF4-FFF2-40B4-BE49-F238E27FC236}">
                <a16:creationId xmlns:a16="http://schemas.microsoft.com/office/drawing/2014/main" id="{A09DF160-7569-1742-2CEB-10C1B0E2638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158" y="5577416"/>
            <a:ext cx="5039931" cy="623069"/>
          </a:xfrm>
          <a:prstGeom prst="rect">
            <a:avLst/>
          </a:prstGeom>
        </p:spPr>
      </p:pic>
      <p:pic>
        <p:nvPicPr>
          <p:cNvPr id="61" name="Picture 60" descr="A blue text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C8A7BE6-4491-8AB2-B070-E904078FAE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2" y="4348479"/>
            <a:ext cx="1724040" cy="519747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851527DC-CB07-E501-1F05-1E50E94DB2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40" y="3440229"/>
            <a:ext cx="1724479" cy="427338"/>
          </a:xfrm>
          <a:prstGeom prst="rect">
            <a:avLst/>
          </a:prstGeom>
        </p:spPr>
      </p:pic>
      <p:pic>
        <p:nvPicPr>
          <p:cNvPr id="15" name="Picture 14" descr="A black square with white text&#10;&#10;Description automatically generated">
            <a:extLst>
              <a:ext uri="{FF2B5EF4-FFF2-40B4-BE49-F238E27FC236}">
                <a16:creationId xmlns:a16="http://schemas.microsoft.com/office/drawing/2014/main" id="{9CB5E82C-EEBB-AECA-D193-0EEF811BFC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44" y="1890889"/>
            <a:ext cx="1327264" cy="1327264"/>
          </a:xfrm>
          <a:prstGeom prst="rect">
            <a:avLst/>
          </a:prstGeom>
        </p:spPr>
      </p:pic>
      <p:pic>
        <p:nvPicPr>
          <p:cNvPr id="17" name="Picture 16">
            <a:hlinkClick r:id="rId24"/>
            <a:extLst>
              <a:ext uri="{FF2B5EF4-FFF2-40B4-BE49-F238E27FC236}">
                <a16:creationId xmlns:a16="http://schemas.microsoft.com/office/drawing/2014/main" id="{0A67658A-404D-8F8D-29D8-013DA741267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7" y="5576711"/>
            <a:ext cx="5036255" cy="6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9EB814B-92F4-269D-EC44-2BB87783BAD2}"/>
              </a:ext>
            </a:extLst>
          </p:cNvPr>
          <p:cNvSpPr/>
          <p:nvPr/>
        </p:nvSpPr>
        <p:spPr>
          <a:xfrm>
            <a:off x="3337560" y="0"/>
            <a:ext cx="8854440" cy="63931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5">
            <a:extLst>
              <a:ext uri="{FF2B5EF4-FFF2-40B4-BE49-F238E27FC236}">
                <a16:creationId xmlns:a16="http://schemas.microsoft.com/office/drawing/2014/main" id="{CD0B67C2-EAAA-524F-D55F-E8C7C6E39DA3}"/>
              </a:ext>
            </a:extLst>
          </p:cNvPr>
          <p:cNvGrpSpPr/>
          <p:nvPr/>
        </p:nvGrpSpPr>
        <p:grpSpPr>
          <a:xfrm>
            <a:off x="2966412" y="975554"/>
            <a:ext cx="9763796" cy="4506367"/>
            <a:chOff x="4999038" y="4457700"/>
            <a:chExt cx="8137525" cy="4381500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11B83B43-6CA4-FC3F-9356-EE30108D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B4C2E84B-8462-49F0-A113-BF6538E73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A6E65CB2-48A9-1859-D391-E832A9A9C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B6069AAB-7F5E-8EEC-FAF1-25FD9B19A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Oval 34">
              <a:extLst>
                <a:ext uri="{FF2B5EF4-FFF2-40B4-BE49-F238E27FC236}">
                  <a16:creationId xmlns:a16="http://schemas.microsoft.com/office/drawing/2014/main" id="{5A5E97D8-DB2F-6903-5215-B0913AE30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Oval 35">
              <a:extLst>
                <a:ext uri="{FF2B5EF4-FFF2-40B4-BE49-F238E27FC236}">
                  <a16:creationId xmlns:a16="http://schemas.microsoft.com/office/drawing/2014/main" id="{B9A2C654-6795-F6FB-5F3B-FF2754830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E11C058A-9036-8DF0-9E01-0A4E4637E3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0D0F2CC9-B6F1-BAB9-3DD9-0B691EF5A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Oval 38">
              <a:extLst>
                <a:ext uri="{FF2B5EF4-FFF2-40B4-BE49-F238E27FC236}">
                  <a16:creationId xmlns:a16="http://schemas.microsoft.com/office/drawing/2014/main" id="{08E9BB7B-A768-A56C-1CC8-35183AB7B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Oval 39">
              <a:extLst>
                <a:ext uri="{FF2B5EF4-FFF2-40B4-BE49-F238E27FC236}">
                  <a16:creationId xmlns:a16="http://schemas.microsoft.com/office/drawing/2014/main" id="{1807121F-E4A6-0DD0-B732-6E8F69A4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Oval 40">
              <a:extLst>
                <a:ext uri="{FF2B5EF4-FFF2-40B4-BE49-F238E27FC236}">
                  <a16:creationId xmlns:a16="http://schemas.microsoft.com/office/drawing/2014/main" id="{E207B19C-421C-6714-5C22-8A97561CE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Oval 41">
              <a:extLst>
                <a:ext uri="{FF2B5EF4-FFF2-40B4-BE49-F238E27FC236}">
                  <a16:creationId xmlns:a16="http://schemas.microsoft.com/office/drawing/2014/main" id="{6F3212E0-13E2-EA5F-3EC0-4AD030B7E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Oval 42">
              <a:extLst>
                <a:ext uri="{FF2B5EF4-FFF2-40B4-BE49-F238E27FC236}">
                  <a16:creationId xmlns:a16="http://schemas.microsoft.com/office/drawing/2014/main" id="{D78A542E-C130-0AD9-884A-2C035EE46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3" name="Oval 43">
              <a:extLst>
                <a:ext uri="{FF2B5EF4-FFF2-40B4-BE49-F238E27FC236}">
                  <a16:creationId xmlns:a16="http://schemas.microsoft.com/office/drawing/2014/main" id="{50CE16E9-6BEE-99B7-A022-CA3FB34AC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607" tIns="22804" rIns="45607" bIns="2280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8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65EA38-CA2C-ABF7-4F9E-5C2F67ED406E}"/>
              </a:ext>
            </a:extLst>
          </p:cNvPr>
          <p:cNvSpPr txBox="1"/>
          <p:nvPr/>
        </p:nvSpPr>
        <p:spPr>
          <a:xfrm>
            <a:off x="373058" y="967990"/>
            <a:ext cx="3013610" cy="170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0"/>
              </a:rPr>
              <a:t>An Advanced Microsoft Teams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0"/>
              </a:rPr>
              <a:t>Management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0"/>
              </a:rPr>
              <a:t>Platform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14D854-7E8A-A229-3430-0F2753AEAF9C}"/>
              </a:ext>
            </a:extLst>
          </p:cNvPr>
          <p:cNvSpPr/>
          <p:nvPr/>
        </p:nvSpPr>
        <p:spPr>
          <a:xfrm>
            <a:off x="373058" y="3576868"/>
            <a:ext cx="2607210" cy="23766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iPILOT is a cloud-based platform that delivers comprehensive provisioning and lifecycle management capabilities for Microsoft Teams users.</a:t>
            </a:r>
          </a:p>
          <a:p>
            <a:pPr>
              <a:lnSpc>
                <a:spcPct val="150000"/>
              </a:lnSpc>
            </a:pP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iPILOT enables efficient deployment of Microsoft Teams &amp; SIP through quick provisioning, capacity management and analytics for enterprises, carriers, and cloud service providers</a:t>
            </a:r>
            <a:endParaRPr lang="en-US" sz="1000" dirty="0">
              <a:solidFill>
                <a:srgbClr val="00206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B26CCD-2341-490B-8052-CFFF777EE7EA}"/>
              </a:ext>
            </a:extLst>
          </p:cNvPr>
          <p:cNvSpPr/>
          <p:nvPr/>
        </p:nvSpPr>
        <p:spPr>
          <a:xfrm>
            <a:off x="373056" y="2721631"/>
            <a:ext cx="2508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to manage,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White-label ready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561FE-7DDA-312A-CD11-DA7250C7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7656" y="1193345"/>
            <a:ext cx="6741886" cy="37923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E45702A-1B57-03EF-B963-532375E8984B}"/>
              </a:ext>
            </a:extLst>
          </p:cNvPr>
          <p:cNvSpPr/>
          <p:nvPr/>
        </p:nvSpPr>
        <p:spPr>
          <a:xfrm>
            <a:off x="0" y="6395903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C68A06-4590-C801-9413-ACEBF69BDAB9}"/>
              </a:ext>
            </a:extLst>
          </p:cNvPr>
          <p:cNvSpPr/>
          <p:nvPr/>
        </p:nvSpPr>
        <p:spPr>
          <a:xfrm>
            <a:off x="2070100" y="6507985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7BF6E4-3186-FCE9-1E3A-30535831377F}"/>
              </a:ext>
            </a:extLst>
          </p:cNvPr>
          <p:cNvSpPr txBox="1"/>
          <p:nvPr/>
        </p:nvSpPr>
        <p:spPr>
          <a:xfrm>
            <a:off x="7669369" y="6450854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4F622D6-6720-4564-3257-35F58E834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73815"/>
            <a:ext cx="975020" cy="251835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AA251A-82B3-89FD-1D19-5BA40D4270CA}"/>
              </a:ext>
            </a:extLst>
          </p:cNvPr>
          <p:cNvCxnSpPr/>
          <p:nvPr/>
        </p:nvCxnSpPr>
        <p:spPr>
          <a:xfrm>
            <a:off x="7592096" y="6494596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7FE1272-3F18-E1BE-B067-25879DBDF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9" y="369715"/>
            <a:ext cx="1494586" cy="5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65ED61E-F50B-2CEE-5C1F-5FD9DE4D7F3C}"/>
              </a:ext>
            </a:extLst>
          </p:cNvPr>
          <p:cNvGrpSpPr/>
          <p:nvPr/>
        </p:nvGrpSpPr>
        <p:grpSpPr>
          <a:xfrm>
            <a:off x="-1" y="1846499"/>
            <a:ext cx="1923899" cy="835770"/>
            <a:chOff x="0" y="1741242"/>
            <a:chExt cx="2079351" cy="997004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41DE80-1594-FEC6-E91A-97CD304C429F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B33BE1C-FC35-24DC-0599-1229B8F15D03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2E4392-2602-F4D4-8DE7-5978737D59F0}"/>
              </a:ext>
            </a:extLst>
          </p:cNvPr>
          <p:cNvCxnSpPr>
            <a:cxnSpLocks/>
          </p:cNvCxnSpPr>
          <p:nvPr/>
        </p:nvCxnSpPr>
        <p:spPr>
          <a:xfrm>
            <a:off x="518440" y="1375646"/>
            <a:ext cx="11155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0DD69DAF-08DE-ACAF-544E-3B64EC96C493}"/>
              </a:ext>
            </a:extLst>
          </p:cNvPr>
          <p:cNvSpPr/>
          <p:nvPr/>
        </p:nvSpPr>
        <p:spPr>
          <a:xfrm>
            <a:off x="1130902" y="1898552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7BF56C-31B9-20BA-51D2-DC15B342D5A3}"/>
              </a:ext>
            </a:extLst>
          </p:cNvPr>
          <p:cNvGrpSpPr/>
          <p:nvPr/>
        </p:nvGrpSpPr>
        <p:grpSpPr>
          <a:xfrm>
            <a:off x="2360092" y="2316586"/>
            <a:ext cx="2529157" cy="1740516"/>
            <a:chOff x="6034236" y="2279055"/>
            <a:chExt cx="2529157" cy="17405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E5F322-50B1-2161-9192-663237B7B375}"/>
                </a:ext>
              </a:extLst>
            </p:cNvPr>
            <p:cNvSpPr/>
            <p:nvPr/>
          </p:nvSpPr>
          <p:spPr>
            <a:xfrm>
              <a:off x="6034237" y="2279055"/>
              <a:ext cx="235826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3852A4"/>
                  </a:solidFill>
                  <a:latin typeface="+mj-lt"/>
                  <a:ea typeface="Lato Semibold" panose="020F0502020204030203" pitchFamily="34" charset="0"/>
                  <a:cs typeface="Lato Semibold" panose="020F0502020204030203" pitchFamily="34" charset="0"/>
                </a:rPr>
                <a:t>Migration Tools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EFCEBC-31B0-550B-8C2D-94A1A140B0BF}"/>
                </a:ext>
              </a:extLst>
            </p:cNvPr>
            <p:cNvSpPr/>
            <p:nvPr/>
          </p:nvSpPr>
          <p:spPr>
            <a:xfrm>
              <a:off x="6034236" y="2639834"/>
              <a:ext cx="2529157" cy="1379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Easy to use Migration tools for Migrating from or to different systems.</a:t>
              </a:r>
            </a:p>
            <a:p>
              <a:pPr>
                <a:lnSpc>
                  <a:spcPts val="1700"/>
                </a:lnSpc>
              </a:pPr>
              <a:endParaRPr lang="en-US" sz="1000" dirty="0">
                <a:solidFill>
                  <a:srgbClr val="002060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Legacy PBX to Microsoft Teams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From Direct Routing to Operator Connect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Operator Connect to Direct Routing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C18AAA-4FB5-1D72-F765-3891F3098FC9}"/>
              </a:ext>
            </a:extLst>
          </p:cNvPr>
          <p:cNvSpPr txBox="1"/>
          <p:nvPr/>
        </p:nvSpPr>
        <p:spPr>
          <a:xfrm>
            <a:off x="5329177" y="1545140"/>
            <a:ext cx="350681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rgbClr val="0070C0"/>
                </a:solidFill>
                <a:latin typeface="Montserrat Bold" panose="00000800000000000000" pitchFamily="2" charset="0"/>
              </a:rPr>
              <a:t>Migration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F9504-8FEB-15F3-B27A-0129B5E88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r="276"/>
          <a:stretch/>
        </p:blipFill>
        <p:spPr>
          <a:xfrm>
            <a:off x="5427880" y="2271163"/>
            <a:ext cx="6291072" cy="322346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40401C9F-F6C5-1A75-01D5-ACE613F24E4D}"/>
              </a:ext>
            </a:extLst>
          </p:cNvPr>
          <p:cNvSpPr/>
          <p:nvPr/>
        </p:nvSpPr>
        <p:spPr>
          <a:xfrm>
            <a:off x="156596" y="2137294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Migration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40937F2-45C4-0E20-D0D9-82B9CDC6AE2B}"/>
              </a:ext>
            </a:extLst>
          </p:cNvPr>
          <p:cNvSpPr/>
          <p:nvPr/>
        </p:nvSpPr>
        <p:spPr>
          <a:xfrm>
            <a:off x="0" y="6395903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29E3DE-A96D-230E-71A9-6FEB56967866}"/>
              </a:ext>
            </a:extLst>
          </p:cNvPr>
          <p:cNvSpPr/>
          <p:nvPr/>
        </p:nvSpPr>
        <p:spPr>
          <a:xfrm>
            <a:off x="2070100" y="6507985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083CEA-387A-DF47-D8D0-5E7475F927E4}"/>
              </a:ext>
            </a:extLst>
          </p:cNvPr>
          <p:cNvSpPr txBox="1"/>
          <p:nvPr/>
        </p:nvSpPr>
        <p:spPr>
          <a:xfrm>
            <a:off x="7669369" y="6450854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28C034A-8DF4-E4D9-B081-EC632005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73815"/>
            <a:ext cx="975020" cy="251835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E58A10D-6F54-27B3-DABF-23569CA0DC67}"/>
              </a:ext>
            </a:extLst>
          </p:cNvPr>
          <p:cNvCxnSpPr/>
          <p:nvPr/>
        </p:nvCxnSpPr>
        <p:spPr>
          <a:xfrm>
            <a:off x="7592096" y="6494596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695DBB-DA9A-7C92-1D19-79A9BC252983}"/>
              </a:ext>
            </a:extLst>
          </p:cNvPr>
          <p:cNvGrpSpPr/>
          <p:nvPr/>
        </p:nvGrpSpPr>
        <p:grpSpPr>
          <a:xfrm>
            <a:off x="0" y="2884038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6D2432-9B24-3CA2-D899-FAFEF43DA9A8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E36E35-3B31-D925-5866-2274A63F0778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D0F149A-4F66-1A89-B8C1-BF95E04EFE68}"/>
              </a:ext>
            </a:extLst>
          </p:cNvPr>
          <p:cNvSpPr/>
          <p:nvPr/>
        </p:nvSpPr>
        <p:spPr>
          <a:xfrm>
            <a:off x="1130903" y="2936091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929323-D0D9-1567-1BE4-009E56C84CBC}"/>
              </a:ext>
            </a:extLst>
          </p:cNvPr>
          <p:cNvSpPr/>
          <p:nvPr/>
        </p:nvSpPr>
        <p:spPr>
          <a:xfrm>
            <a:off x="156597" y="3174833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Planning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A76BC6-8E17-1446-E969-12CA99D65CFD}"/>
              </a:ext>
            </a:extLst>
          </p:cNvPr>
          <p:cNvGrpSpPr/>
          <p:nvPr/>
        </p:nvGrpSpPr>
        <p:grpSpPr>
          <a:xfrm>
            <a:off x="0" y="3922797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7E9690-8631-7115-762C-61553F244202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C154782-BC13-DC2A-4B80-1CB02697843E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F26C93-B9C3-31AF-DC45-699B0FEC4AF6}"/>
              </a:ext>
            </a:extLst>
          </p:cNvPr>
          <p:cNvGrpSpPr/>
          <p:nvPr/>
        </p:nvGrpSpPr>
        <p:grpSpPr>
          <a:xfrm>
            <a:off x="1130903" y="3974850"/>
            <a:ext cx="737160" cy="737160"/>
            <a:chOff x="754995" y="1624019"/>
            <a:chExt cx="997004" cy="99700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4C875A0-9923-FF26-4C17-D6DC544BCAC4}"/>
                </a:ext>
              </a:extLst>
            </p:cNvPr>
            <p:cNvSpPr/>
            <p:nvPr/>
          </p:nvSpPr>
          <p:spPr>
            <a:xfrm>
              <a:off x="754995" y="1624019"/>
              <a:ext cx="997004" cy="997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56FCD3D-9625-0B04-77A8-E2791AD4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9520" y="1857825"/>
              <a:ext cx="693862" cy="503390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7590A32-3B5C-806D-C36D-5C372A4AAAD4}"/>
              </a:ext>
            </a:extLst>
          </p:cNvPr>
          <p:cNvSpPr/>
          <p:nvPr/>
        </p:nvSpPr>
        <p:spPr>
          <a:xfrm>
            <a:off x="156597" y="4213592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Automation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4744D9-C5B8-0C34-EB21-CBAA2F2BAB13}"/>
              </a:ext>
            </a:extLst>
          </p:cNvPr>
          <p:cNvGrpSpPr/>
          <p:nvPr/>
        </p:nvGrpSpPr>
        <p:grpSpPr>
          <a:xfrm>
            <a:off x="1" y="4960336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C30945-B0EC-DFB5-9A71-77438E4C2403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46E9EF3-2B33-131F-E811-D0837CE295D7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734FEB56-CBF2-4426-849F-A2B1B39AF4F5}"/>
              </a:ext>
            </a:extLst>
          </p:cNvPr>
          <p:cNvSpPr/>
          <p:nvPr/>
        </p:nvSpPr>
        <p:spPr>
          <a:xfrm>
            <a:off x="1130904" y="5012389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6BA8E0-1EF1-846E-5DA0-83862EE12D64}"/>
              </a:ext>
            </a:extLst>
          </p:cNvPr>
          <p:cNvSpPr/>
          <p:nvPr/>
        </p:nvSpPr>
        <p:spPr>
          <a:xfrm>
            <a:off x="156598" y="5251131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Analytics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2A45CFBC-149A-38B3-DCAC-B31A2000B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1674" y="3094329"/>
            <a:ext cx="414626" cy="41462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EAF3FC6-DE29-3B1D-CF81-52D2CCC492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9320" y="5214487"/>
            <a:ext cx="405122" cy="34435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BBE979B5-03DA-8441-4763-B091B86C5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852" y="2040234"/>
            <a:ext cx="504111" cy="44809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FF0D6E95-5BE2-CF68-CC4D-E9104915D74A}"/>
              </a:ext>
            </a:extLst>
          </p:cNvPr>
          <p:cNvGrpSpPr/>
          <p:nvPr/>
        </p:nvGrpSpPr>
        <p:grpSpPr>
          <a:xfrm>
            <a:off x="8762739" y="442840"/>
            <a:ext cx="1270106" cy="485523"/>
            <a:chOff x="4205927" y="550258"/>
            <a:chExt cx="1270106" cy="485523"/>
          </a:xfrm>
        </p:grpSpPr>
        <p:sp>
          <p:nvSpPr>
            <p:cNvPr id="72" name="Rectangle: Rounded Corners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C99645D4-CBAB-5D39-B91E-489DD558A4F2}"/>
                </a:ext>
              </a:extLst>
            </p:cNvPr>
            <p:cNvSpPr/>
            <p:nvPr/>
          </p:nvSpPr>
          <p:spPr>
            <a:xfrm>
              <a:off x="4205927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77942C2-644D-1A94-1765-EB526AC8FF94}"/>
                </a:ext>
              </a:extLst>
            </p:cNvPr>
            <p:cNvSpPr/>
            <p:nvPr/>
          </p:nvSpPr>
          <p:spPr>
            <a:xfrm>
              <a:off x="4328884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Automation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864D5EC-7D08-7849-AF28-B703597B745B}"/>
              </a:ext>
            </a:extLst>
          </p:cNvPr>
          <p:cNvGrpSpPr/>
          <p:nvPr/>
        </p:nvGrpSpPr>
        <p:grpSpPr>
          <a:xfrm>
            <a:off x="7125268" y="442840"/>
            <a:ext cx="1270106" cy="485523"/>
            <a:chOff x="5728766" y="550258"/>
            <a:chExt cx="1270106" cy="485523"/>
          </a:xfrm>
        </p:grpSpPr>
        <p:sp>
          <p:nvSpPr>
            <p:cNvPr id="75" name="Rectangle: Rounded Corners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323931A7-1D83-520C-3CB9-6FACB5A6077D}"/>
                </a:ext>
              </a:extLst>
            </p:cNvPr>
            <p:cNvSpPr/>
            <p:nvPr/>
          </p:nvSpPr>
          <p:spPr>
            <a:xfrm>
              <a:off x="5728766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BD9CFD9-8FDB-7F7C-03C6-68308B1E2626}"/>
                </a:ext>
              </a:extLst>
            </p:cNvPr>
            <p:cNvSpPr/>
            <p:nvPr/>
          </p:nvSpPr>
          <p:spPr>
            <a:xfrm>
              <a:off x="5845530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Planning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8E16A1A-EF91-185B-8B63-278EFFF07B7D}"/>
              </a:ext>
            </a:extLst>
          </p:cNvPr>
          <p:cNvGrpSpPr/>
          <p:nvPr/>
        </p:nvGrpSpPr>
        <p:grpSpPr>
          <a:xfrm>
            <a:off x="10400211" y="442840"/>
            <a:ext cx="1270106" cy="485523"/>
            <a:chOff x="7273735" y="550258"/>
            <a:chExt cx="1270106" cy="485523"/>
          </a:xfrm>
        </p:grpSpPr>
        <p:sp>
          <p:nvSpPr>
            <p:cNvPr id="78" name="Rectangle: Rounded Corners 77">
              <a:hlinkClick r:id="rId14" action="ppaction://hlinksldjump"/>
              <a:extLst>
                <a:ext uri="{FF2B5EF4-FFF2-40B4-BE49-F238E27FC236}">
                  <a16:creationId xmlns:a16="http://schemas.microsoft.com/office/drawing/2014/main" id="{3052E4AF-A6F1-2072-2F3B-4A4A5AF5CF4E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E5F8066-B599-AF8D-02F1-9751FB778B63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Analytics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22ECD09-D593-618C-56C3-0B6BE8FF172B}"/>
              </a:ext>
            </a:extLst>
          </p:cNvPr>
          <p:cNvGrpSpPr/>
          <p:nvPr/>
        </p:nvGrpSpPr>
        <p:grpSpPr>
          <a:xfrm>
            <a:off x="5487797" y="442840"/>
            <a:ext cx="1270106" cy="485523"/>
            <a:chOff x="7273735" y="550258"/>
            <a:chExt cx="1270106" cy="485523"/>
          </a:xfrm>
        </p:grpSpPr>
        <p:sp>
          <p:nvSpPr>
            <p:cNvPr id="81" name="Rectangle: Rounded Corners 80">
              <a:hlinkClick r:id="rId15" action="ppaction://hlinksldjump"/>
              <a:extLst>
                <a:ext uri="{FF2B5EF4-FFF2-40B4-BE49-F238E27FC236}">
                  <a16:creationId xmlns:a16="http://schemas.microsoft.com/office/drawing/2014/main" id="{07834E4D-2E52-99A6-C884-1F1EB2B1DFB5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D6DF2D8-A0E9-14B2-3F6B-D32CF1D1398D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1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Migration</a:t>
              </a:r>
            </a:p>
          </p:txBody>
        </p:sp>
      </p:grp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78BD4C0E-F91D-0C6B-00FE-AFC7A1B6E8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6" y="301753"/>
            <a:ext cx="2366632" cy="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3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2E4392-2602-F4D4-8DE7-5978737D59F0}"/>
              </a:ext>
            </a:extLst>
          </p:cNvPr>
          <p:cNvCxnSpPr>
            <a:cxnSpLocks/>
          </p:cNvCxnSpPr>
          <p:nvPr/>
        </p:nvCxnSpPr>
        <p:spPr>
          <a:xfrm>
            <a:off x="518440" y="1375646"/>
            <a:ext cx="11155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89543F-9CDE-0EA3-0A48-A623D2BBAB37}"/>
              </a:ext>
            </a:extLst>
          </p:cNvPr>
          <p:cNvGrpSpPr/>
          <p:nvPr/>
        </p:nvGrpSpPr>
        <p:grpSpPr>
          <a:xfrm>
            <a:off x="2367594" y="2323267"/>
            <a:ext cx="2449472" cy="3044527"/>
            <a:chOff x="3283680" y="2288238"/>
            <a:chExt cx="2449472" cy="30445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921D84-7D0B-D7B0-CDF5-7D28334D316E}"/>
                </a:ext>
              </a:extLst>
            </p:cNvPr>
            <p:cNvSpPr/>
            <p:nvPr/>
          </p:nvSpPr>
          <p:spPr>
            <a:xfrm>
              <a:off x="3283680" y="2288238"/>
              <a:ext cx="235826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3852A4"/>
                  </a:solidFill>
                  <a:latin typeface="+mj-lt"/>
                  <a:ea typeface="Lato Semibold" panose="020F0502020204030203" pitchFamily="34" charset="0"/>
                  <a:cs typeface="Lato Semibold" panose="020F0502020204030203" pitchFamily="34" charset="0"/>
                </a:rPr>
                <a:t>Planning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A03BE-E41B-2C31-2A48-42AB6D445668}"/>
                </a:ext>
              </a:extLst>
            </p:cNvPr>
            <p:cNvSpPr/>
            <p:nvPr/>
          </p:nvSpPr>
          <p:spPr>
            <a:xfrm>
              <a:off x="3283680" y="2649017"/>
              <a:ext cx="2449472" cy="2683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Versatile Disaster Plans with flexibility to mitigate multiple forms of outages for customers. Built in PBX Assessment tools to efficiently plan your migrations.</a:t>
              </a:r>
            </a:p>
            <a:p>
              <a:pPr>
                <a:lnSpc>
                  <a:spcPts val="1700"/>
                </a:lnSpc>
              </a:pPr>
              <a:endParaRPr lang="en-US" sz="1000" dirty="0">
                <a:solidFill>
                  <a:srgbClr val="002060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PBX Assessment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Disaster Planning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Account Provisioning Staging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Phone Number Self-Service Porting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ts val="1700"/>
                </a:lnSpc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692C769-5DDF-5153-3FDB-6614746AA911}"/>
              </a:ext>
            </a:extLst>
          </p:cNvPr>
          <p:cNvSpPr txBox="1"/>
          <p:nvPr/>
        </p:nvSpPr>
        <p:spPr>
          <a:xfrm>
            <a:off x="5337062" y="1545140"/>
            <a:ext cx="641355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accent1"/>
                </a:solidFill>
                <a:latin typeface="Montserrat Bold" panose="00000800000000000000" pitchFamily="2" charset="0"/>
              </a:rPr>
              <a:t>Disaster Planning: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A736E-51C8-3201-BBB8-018B1C024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1008"/>
          <a:stretch/>
        </p:blipFill>
        <p:spPr>
          <a:xfrm>
            <a:off x="5479143" y="2249218"/>
            <a:ext cx="6248400" cy="35870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BB29F27-D92C-9D35-58F2-FB5043398331}"/>
              </a:ext>
            </a:extLst>
          </p:cNvPr>
          <p:cNvSpPr/>
          <p:nvPr/>
        </p:nvSpPr>
        <p:spPr>
          <a:xfrm>
            <a:off x="0" y="6395903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B87D44-A1AE-6461-5488-8F05737EFD37}"/>
              </a:ext>
            </a:extLst>
          </p:cNvPr>
          <p:cNvSpPr/>
          <p:nvPr/>
        </p:nvSpPr>
        <p:spPr>
          <a:xfrm>
            <a:off x="2070100" y="6507985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63DA10-E52E-B778-55F4-379E728397E0}"/>
              </a:ext>
            </a:extLst>
          </p:cNvPr>
          <p:cNvSpPr txBox="1"/>
          <p:nvPr/>
        </p:nvSpPr>
        <p:spPr>
          <a:xfrm>
            <a:off x="7669369" y="6450854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69CA587-0113-2769-70E4-CE213FE93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73815"/>
            <a:ext cx="975020" cy="251835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57F047A-2070-417A-62EB-5943CFA9B7D9}"/>
              </a:ext>
            </a:extLst>
          </p:cNvPr>
          <p:cNvCxnSpPr/>
          <p:nvPr/>
        </p:nvCxnSpPr>
        <p:spPr>
          <a:xfrm>
            <a:off x="7592096" y="6494596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970CF5-EA89-BD05-9573-9B34E5B4E9C2}"/>
              </a:ext>
            </a:extLst>
          </p:cNvPr>
          <p:cNvGrpSpPr/>
          <p:nvPr/>
        </p:nvGrpSpPr>
        <p:grpSpPr>
          <a:xfrm>
            <a:off x="-1" y="1846499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B4A2AEC-F405-90B9-39F6-09AB22ECE3E9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F29B083-D1BC-B7B8-26A0-49A4851880A5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DAE4B59A-CA30-D61F-5CF7-B7DB8475663E}"/>
              </a:ext>
            </a:extLst>
          </p:cNvPr>
          <p:cNvSpPr/>
          <p:nvPr/>
        </p:nvSpPr>
        <p:spPr>
          <a:xfrm>
            <a:off x="1130902" y="1898552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0421160-ABA0-ABDD-01D4-DE72C8B347B9}"/>
              </a:ext>
            </a:extLst>
          </p:cNvPr>
          <p:cNvSpPr/>
          <p:nvPr/>
        </p:nvSpPr>
        <p:spPr>
          <a:xfrm>
            <a:off x="156596" y="2137294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Migration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DB27F4E-F9C6-1C6A-0624-A66D4AE342DB}"/>
              </a:ext>
            </a:extLst>
          </p:cNvPr>
          <p:cNvGrpSpPr/>
          <p:nvPr/>
        </p:nvGrpSpPr>
        <p:grpSpPr>
          <a:xfrm>
            <a:off x="0" y="2884038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834A9C3-5FC0-E2E0-F212-74E302A6D263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8560743-08F6-7A0B-99B2-5A5F382B2C9B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188485B9-8417-BAFA-4172-C7451565F039}"/>
              </a:ext>
            </a:extLst>
          </p:cNvPr>
          <p:cNvSpPr/>
          <p:nvPr/>
        </p:nvSpPr>
        <p:spPr>
          <a:xfrm>
            <a:off x="1130903" y="2936091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955447-FA64-43AF-CA33-A4DDD422550A}"/>
              </a:ext>
            </a:extLst>
          </p:cNvPr>
          <p:cNvSpPr/>
          <p:nvPr/>
        </p:nvSpPr>
        <p:spPr>
          <a:xfrm>
            <a:off x="156597" y="3174833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Planning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C99A385-DFED-DD3A-25EF-351804EE7DB1}"/>
              </a:ext>
            </a:extLst>
          </p:cNvPr>
          <p:cNvGrpSpPr/>
          <p:nvPr/>
        </p:nvGrpSpPr>
        <p:grpSpPr>
          <a:xfrm>
            <a:off x="0" y="3922797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04EA542-E3E4-D473-465A-F8C7C022D86F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AE7DD35-3556-E116-68AF-09F95D5AA299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C49F8F-ED05-911F-499C-C7CE6B07F11B}"/>
              </a:ext>
            </a:extLst>
          </p:cNvPr>
          <p:cNvGrpSpPr/>
          <p:nvPr/>
        </p:nvGrpSpPr>
        <p:grpSpPr>
          <a:xfrm>
            <a:off x="1130903" y="3974850"/>
            <a:ext cx="737160" cy="737160"/>
            <a:chOff x="754995" y="1624019"/>
            <a:chExt cx="997004" cy="99700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3728AAF-79AA-68FA-8D80-111324290052}"/>
                </a:ext>
              </a:extLst>
            </p:cNvPr>
            <p:cNvSpPr/>
            <p:nvPr/>
          </p:nvSpPr>
          <p:spPr>
            <a:xfrm>
              <a:off x="754995" y="1624019"/>
              <a:ext cx="997004" cy="997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928E888-F27B-6358-C9F6-200143DD3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9520" y="1857825"/>
              <a:ext cx="693862" cy="503390"/>
            </a:xfrm>
            <a:prstGeom prst="rect">
              <a:avLst/>
            </a:prstGeom>
          </p:spPr>
        </p:pic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E232051C-5034-F740-3CCA-5967AE505255}"/>
              </a:ext>
            </a:extLst>
          </p:cNvPr>
          <p:cNvSpPr/>
          <p:nvPr/>
        </p:nvSpPr>
        <p:spPr>
          <a:xfrm>
            <a:off x="156597" y="4213592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Automation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D8AC825-4567-6ACE-C7FB-D163B5E19556}"/>
              </a:ext>
            </a:extLst>
          </p:cNvPr>
          <p:cNvGrpSpPr/>
          <p:nvPr/>
        </p:nvGrpSpPr>
        <p:grpSpPr>
          <a:xfrm>
            <a:off x="1" y="4960336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237D2C5-C5CF-62EC-6F3A-8B0D9204F9FA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88B0E5C-34A1-631C-91E7-274E806962AD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5F63F64B-E746-572F-E9E8-64B256ADD180}"/>
              </a:ext>
            </a:extLst>
          </p:cNvPr>
          <p:cNvSpPr/>
          <p:nvPr/>
        </p:nvSpPr>
        <p:spPr>
          <a:xfrm>
            <a:off x="1130904" y="5012389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5F5102-DE1B-0259-3677-DD6ED9E06374}"/>
              </a:ext>
            </a:extLst>
          </p:cNvPr>
          <p:cNvSpPr/>
          <p:nvPr/>
        </p:nvSpPr>
        <p:spPr>
          <a:xfrm>
            <a:off x="156598" y="5251131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Analytics</a:t>
            </a:r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A2A6A181-49C4-7E56-B983-D9B58CB5A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1674" y="3094329"/>
            <a:ext cx="414626" cy="414626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163BFA2-3DCD-A867-C28B-AF90191A0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99320" y="5214487"/>
            <a:ext cx="405122" cy="34435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83F15362-8531-1D57-5FFA-ED1BD04E36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852" y="2040234"/>
            <a:ext cx="504111" cy="448098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0AE714F4-55E2-867B-2252-46CBC57C0516}"/>
              </a:ext>
            </a:extLst>
          </p:cNvPr>
          <p:cNvGrpSpPr/>
          <p:nvPr/>
        </p:nvGrpSpPr>
        <p:grpSpPr>
          <a:xfrm>
            <a:off x="8762739" y="442840"/>
            <a:ext cx="1270106" cy="485523"/>
            <a:chOff x="4205927" y="550258"/>
            <a:chExt cx="1270106" cy="485523"/>
          </a:xfrm>
        </p:grpSpPr>
        <p:sp>
          <p:nvSpPr>
            <p:cNvPr id="95" name="Rectangle: Rounded Corners 94">
              <a:hlinkClick r:id="rId12" action="ppaction://hlinksldjump"/>
              <a:extLst>
                <a:ext uri="{FF2B5EF4-FFF2-40B4-BE49-F238E27FC236}">
                  <a16:creationId xmlns:a16="http://schemas.microsoft.com/office/drawing/2014/main" id="{3B171DFE-90F3-DBC9-0A0E-8624D47851C4}"/>
                </a:ext>
              </a:extLst>
            </p:cNvPr>
            <p:cNvSpPr/>
            <p:nvPr/>
          </p:nvSpPr>
          <p:spPr>
            <a:xfrm>
              <a:off x="4205927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863BBDA-02BB-DD5D-D8E5-7764A6E9AE31}"/>
                </a:ext>
              </a:extLst>
            </p:cNvPr>
            <p:cNvSpPr/>
            <p:nvPr/>
          </p:nvSpPr>
          <p:spPr>
            <a:xfrm>
              <a:off x="4328884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Automation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5ABFB58-3EB0-773C-8F5A-E0F2EA840433}"/>
              </a:ext>
            </a:extLst>
          </p:cNvPr>
          <p:cNvGrpSpPr/>
          <p:nvPr/>
        </p:nvGrpSpPr>
        <p:grpSpPr>
          <a:xfrm>
            <a:off x="7125268" y="442840"/>
            <a:ext cx="1270106" cy="485523"/>
            <a:chOff x="5728766" y="550258"/>
            <a:chExt cx="1270106" cy="485523"/>
          </a:xfrm>
        </p:grpSpPr>
        <p:sp>
          <p:nvSpPr>
            <p:cNvPr id="98" name="Rectangle: Rounded Corners 97">
              <a:hlinkClick r:id="rId13" action="ppaction://hlinksldjump"/>
              <a:extLst>
                <a:ext uri="{FF2B5EF4-FFF2-40B4-BE49-F238E27FC236}">
                  <a16:creationId xmlns:a16="http://schemas.microsoft.com/office/drawing/2014/main" id="{89D7A23B-6E5B-65A1-D233-833B12943F8C}"/>
                </a:ext>
              </a:extLst>
            </p:cNvPr>
            <p:cNvSpPr/>
            <p:nvPr/>
          </p:nvSpPr>
          <p:spPr>
            <a:xfrm>
              <a:off x="5728766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67DE60B-200F-9E29-F4A3-8FE5C20F7B76}"/>
                </a:ext>
              </a:extLst>
            </p:cNvPr>
            <p:cNvSpPr/>
            <p:nvPr/>
          </p:nvSpPr>
          <p:spPr>
            <a:xfrm>
              <a:off x="5845530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1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Planning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ACF9F34-62ED-0DA2-4BBA-CB2822F37FCB}"/>
              </a:ext>
            </a:extLst>
          </p:cNvPr>
          <p:cNvGrpSpPr/>
          <p:nvPr/>
        </p:nvGrpSpPr>
        <p:grpSpPr>
          <a:xfrm>
            <a:off x="10400211" y="442840"/>
            <a:ext cx="1270106" cy="485523"/>
            <a:chOff x="7273735" y="550258"/>
            <a:chExt cx="1270106" cy="485523"/>
          </a:xfrm>
        </p:grpSpPr>
        <p:sp>
          <p:nvSpPr>
            <p:cNvPr id="101" name="Rectangle: Rounded Corners 100">
              <a:hlinkClick r:id="rId14" action="ppaction://hlinksldjump"/>
              <a:extLst>
                <a:ext uri="{FF2B5EF4-FFF2-40B4-BE49-F238E27FC236}">
                  <a16:creationId xmlns:a16="http://schemas.microsoft.com/office/drawing/2014/main" id="{FFA10A58-02CA-FE0E-EC10-DC69D010989A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BD29FC7-1C3F-6346-9837-D17D9E9A0B3E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Analytics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532AB4B-B6EE-592C-1646-6C60F9C39F70}"/>
              </a:ext>
            </a:extLst>
          </p:cNvPr>
          <p:cNvGrpSpPr/>
          <p:nvPr/>
        </p:nvGrpSpPr>
        <p:grpSpPr>
          <a:xfrm>
            <a:off x="5487797" y="442840"/>
            <a:ext cx="1270106" cy="485523"/>
            <a:chOff x="7273735" y="550258"/>
            <a:chExt cx="1270106" cy="485523"/>
          </a:xfrm>
        </p:grpSpPr>
        <p:sp>
          <p:nvSpPr>
            <p:cNvPr id="104" name="Rectangle: Rounded Corners 103">
              <a:hlinkClick r:id="rId14" action="ppaction://hlinksldjump"/>
              <a:extLst>
                <a:ext uri="{FF2B5EF4-FFF2-40B4-BE49-F238E27FC236}">
                  <a16:creationId xmlns:a16="http://schemas.microsoft.com/office/drawing/2014/main" id="{59375875-7D2C-26FB-3635-8153A9317247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74D62A6-CB16-5A0E-F6DC-C686BEF29A50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Migration</a:t>
              </a:r>
            </a:p>
          </p:txBody>
        </p:sp>
      </p:grp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84ADEBE5-49E0-3BA0-CB3C-35F8D4DDD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6" y="301753"/>
            <a:ext cx="2366632" cy="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4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2E4392-2602-F4D4-8DE7-5978737D59F0}"/>
              </a:ext>
            </a:extLst>
          </p:cNvPr>
          <p:cNvCxnSpPr>
            <a:cxnSpLocks/>
          </p:cNvCxnSpPr>
          <p:nvPr/>
        </p:nvCxnSpPr>
        <p:spPr>
          <a:xfrm>
            <a:off x="518440" y="1375646"/>
            <a:ext cx="11155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E6D9A-C2E6-AD41-9B5C-B94E15FDB5F9}"/>
              </a:ext>
            </a:extLst>
          </p:cNvPr>
          <p:cNvGrpSpPr/>
          <p:nvPr/>
        </p:nvGrpSpPr>
        <p:grpSpPr>
          <a:xfrm>
            <a:off x="2408219" y="2250751"/>
            <a:ext cx="2510726" cy="3262535"/>
            <a:chOff x="745266" y="2288238"/>
            <a:chExt cx="2510726" cy="32625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61F838-4566-2641-385A-891BD8092A87}"/>
                </a:ext>
              </a:extLst>
            </p:cNvPr>
            <p:cNvSpPr/>
            <p:nvPr/>
          </p:nvSpPr>
          <p:spPr>
            <a:xfrm>
              <a:off x="745266" y="2288238"/>
              <a:ext cx="235826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3852A4"/>
                  </a:solidFill>
                  <a:latin typeface="+mj-lt"/>
                  <a:ea typeface="Lato Semibold" panose="020F0502020204030203" pitchFamily="34" charset="0"/>
                  <a:cs typeface="Lato Semibold" panose="020F0502020204030203" pitchFamily="34" charset="0"/>
                </a:rPr>
                <a:t>Automation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91D47A-0A3F-D1D9-5F7B-21149D9E502F}"/>
                </a:ext>
              </a:extLst>
            </p:cNvPr>
            <p:cNvSpPr/>
            <p:nvPr/>
          </p:nvSpPr>
          <p:spPr>
            <a:xfrm>
              <a:off x="745266" y="2649017"/>
              <a:ext cx="2510726" cy="2901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End-to-end communications management platform that is unmatched in the industry with its high level of service availability and support.</a:t>
              </a:r>
            </a:p>
            <a:p>
              <a:pPr>
                <a:lnSpc>
                  <a:spcPts val="1700"/>
                </a:lnSpc>
              </a:pPr>
              <a:endParaRPr lang="en-US" sz="1000" dirty="0">
                <a:solidFill>
                  <a:srgbClr val="002060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Number activation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Direct Routing Tenant Configuration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Bulk Phone Number Assignment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MACD for Teams Voice​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Carrier Management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iPILOT Controlled Operator Connect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Phone Number Assignment</a:t>
              </a:r>
            </a:p>
            <a:p>
              <a:pPr>
                <a:lnSpc>
                  <a:spcPts val="1700"/>
                </a:lnSpc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20C7E2-DA32-21E8-BC0B-C11228CB1A3B}"/>
              </a:ext>
            </a:extLst>
          </p:cNvPr>
          <p:cNvSpPr txBox="1"/>
          <p:nvPr/>
        </p:nvSpPr>
        <p:spPr>
          <a:xfrm>
            <a:off x="5476033" y="1545140"/>
            <a:ext cx="641355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accent1"/>
                </a:solidFill>
                <a:latin typeface="Montserrat Bold" panose="00000800000000000000" pitchFamily="2" charset="0"/>
              </a:rPr>
              <a:t>Provisioning: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0D9F0-F9CA-8276-F86B-1B5569054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/>
        </p:blipFill>
        <p:spPr>
          <a:xfrm>
            <a:off x="5471886" y="2249218"/>
            <a:ext cx="6262914" cy="35870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CEA3322-A4C1-CFE7-77D3-EA22F0039B1B}"/>
              </a:ext>
            </a:extLst>
          </p:cNvPr>
          <p:cNvSpPr/>
          <p:nvPr/>
        </p:nvSpPr>
        <p:spPr>
          <a:xfrm>
            <a:off x="0" y="6395903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A926565-DF24-A53D-9713-D263EDD759C4}"/>
              </a:ext>
            </a:extLst>
          </p:cNvPr>
          <p:cNvSpPr/>
          <p:nvPr/>
        </p:nvSpPr>
        <p:spPr>
          <a:xfrm>
            <a:off x="2070100" y="6507985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535AD8-4002-649F-CB58-F77F38304418}"/>
              </a:ext>
            </a:extLst>
          </p:cNvPr>
          <p:cNvSpPr txBox="1"/>
          <p:nvPr/>
        </p:nvSpPr>
        <p:spPr>
          <a:xfrm>
            <a:off x="7669369" y="6450854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C06AB8A-C5A4-B9D6-E75C-25DA931E1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73815"/>
            <a:ext cx="975020" cy="251835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A831F8C-D5D1-7406-4A5D-C78EF60507EA}"/>
              </a:ext>
            </a:extLst>
          </p:cNvPr>
          <p:cNvCxnSpPr/>
          <p:nvPr/>
        </p:nvCxnSpPr>
        <p:spPr>
          <a:xfrm>
            <a:off x="7592096" y="6494596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AF44065-8A8A-4C70-FE4F-F578B3604EF3}"/>
              </a:ext>
            </a:extLst>
          </p:cNvPr>
          <p:cNvGrpSpPr/>
          <p:nvPr/>
        </p:nvGrpSpPr>
        <p:grpSpPr>
          <a:xfrm>
            <a:off x="8762739" y="442840"/>
            <a:ext cx="1270106" cy="485523"/>
            <a:chOff x="4205927" y="550258"/>
            <a:chExt cx="1270106" cy="485523"/>
          </a:xfrm>
        </p:grpSpPr>
        <p:sp>
          <p:nvSpPr>
            <p:cNvPr id="70" name="Rectangle: Rounded Corners 69">
              <a:hlinkClick r:id="rId4" action="ppaction://hlinksldjump"/>
              <a:extLst>
                <a:ext uri="{FF2B5EF4-FFF2-40B4-BE49-F238E27FC236}">
                  <a16:creationId xmlns:a16="http://schemas.microsoft.com/office/drawing/2014/main" id="{D2822A23-8FAC-3B6F-C12F-BBFE57423C11}"/>
                </a:ext>
              </a:extLst>
            </p:cNvPr>
            <p:cNvSpPr/>
            <p:nvPr/>
          </p:nvSpPr>
          <p:spPr>
            <a:xfrm>
              <a:off x="4205927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6F7A709-4294-10A2-7B63-2E45610428EF}"/>
                </a:ext>
              </a:extLst>
            </p:cNvPr>
            <p:cNvSpPr/>
            <p:nvPr/>
          </p:nvSpPr>
          <p:spPr>
            <a:xfrm>
              <a:off x="4328884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1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Automation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6870AB7-88E4-898F-51C4-326B7702C1C8}"/>
              </a:ext>
            </a:extLst>
          </p:cNvPr>
          <p:cNvGrpSpPr/>
          <p:nvPr/>
        </p:nvGrpSpPr>
        <p:grpSpPr>
          <a:xfrm>
            <a:off x="7125268" y="442840"/>
            <a:ext cx="1270106" cy="485523"/>
            <a:chOff x="5728766" y="550258"/>
            <a:chExt cx="1270106" cy="485523"/>
          </a:xfrm>
        </p:grpSpPr>
        <p:sp>
          <p:nvSpPr>
            <p:cNvPr id="73" name="Rectangle: Rounded Corners 72">
              <a:hlinkClick r:id="rId5" action="ppaction://hlinksldjump"/>
              <a:extLst>
                <a:ext uri="{FF2B5EF4-FFF2-40B4-BE49-F238E27FC236}">
                  <a16:creationId xmlns:a16="http://schemas.microsoft.com/office/drawing/2014/main" id="{DC66C547-09BF-D9EA-2368-781E39DAA454}"/>
                </a:ext>
              </a:extLst>
            </p:cNvPr>
            <p:cNvSpPr/>
            <p:nvPr/>
          </p:nvSpPr>
          <p:spPr>
            <a:xfrm>
              <a:off x="5728766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159C27D-DE70-D9D1-F22B-6BE6590D4955}"/>
                </a:ext>
              </a:extLst>
            </p:cNvPr>
            <p:cNvSpPr/>
            <p:nvPr/>
          </p:nvSpPr>
          <p:spPr>
            <a:xfrm>
              <a:off x="5845530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Planning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53E7C90-98F1-6A2C-8385-3FDD3BB78A31}"/>
              </a:ext>
            </a:extLst>
          </p:cNvPr>
          <p:cNvGrpSpPr/>
          <p:nvPr/>
        </p:nvGrpSpPr>
        <p:grpSpPr>
          <a:xfrm>
            <a:off x="10400211" y="442840"/>
            <a:ext cx="1270106" cy="485523"/>
            <a:chOff x="7273735" y="550258"/>
            <a:chExt cx="1270106" cy="485523"/>
          </a:xfrm>
        </p:grpSpPr>
        <p:sp>
          <p:nvSpPr>
            <p:cNvPr id="76" name="Rectangle: Rounded Corners 75">
              <a:hlinkClick r:id="rId6" action="ppaction://hlinksldjump"/>
              <a:extLst>
                <a:ext uri="{FF2B5EF4-FFF2-40B4-BE49-F238E27FC236}">
                  <a16:creationId xmlns:a16="http://schemas.microsoft.com/office/drawing/2014/main" id="{A0506981-69E5-5BA3-9FDE-363DCB041D93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1795E4C-A106-3404-78D9-1668233B1E6D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Analytics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E54F55C-E96C-2ED7-AAA1-FB4754E967A5}"/>
              </a:ext>
            </a:extLst>
          </p:cNvPr>
          <p:cNvGrpSpPr/>
          <p:nvPr/>
        </p:nvGrpSpPr>
        <p:grpSpPr>
          <a:xfrm>
            <a:off x="5487797" y="442840"/>
            <a:ext cx="1270106" cy="485523"/>
            <a:chOff x="7273735" y="550258"/>
            <a:chExt cx="1270106" cy="485523"/>
          </a:xfrm>
        </p:grpSpPr>
        <p:sp>
          <p:nvSpPr>
            <p:cNvPr id="79" name="Rectangle: Rounded Corners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19D961DB-98D5-BBCB-810B-787F0AD9E54A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ADA5133-951A-947C-1B88-1C23E63F16BC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Migration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5F45F11-EC62-EA84-F627-9D4FC33DC711}"/>
              </a:ext>
            </a:extLst>
          </p:cNvPr>
          <p:cNvGrpSpPr/>
          <p:nvPr/>
        </p:nvGrpSpPr>
        <p:grpSpPr>
          <a:xfrm>
            <a:off x="0" y="3922797"/>
            <a:ext cx="1923899" cy="835770"/>
            <a:chOff x="0" y="1741242"/>
            <a:chExt cx="2079351" cy="997004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E6C39F7-5E3A-6AE1-23B3-1134098D106C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B0A1F3A-2031-EAF2-0124-AD2ED7DFCB88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E83BF66-D712-9300-D261-097C08EFCF40}"/>
              </a:ext>
            </a:extLst>
          </p:cNvPr>
          <p:cNvGrpSpPr/>
          <p:nvPr/>
        </p:nvGrpSpPr>
        <p:grpSpPr>
          <a:xfrm>
            <a:off x="1130903" y="3974850"/>
            <a:ext cx="737160" cy="737160"/>
            <a:chOff x="754995" y="1624019"/>
            <a:chExt cx="997004" cy="997004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B87BA4F-44EC-A4C2-630B-504B5464E12D}"/>
                </a:ext>
              </a:extLst>
            </p:cNvPr>
            <p:cNvSpPr/>
            <p:nvPr/>
          </p:nvSpPr>
          <p:spPr>
            <a:xfrm>
              <a:off x="754995" y="1624019"/>
              <a:ext cx="997004" cy="997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86B78D54-8BD1-82BF-82D4-872FF61EC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9520" y="1857825"/>
              <a:ext cx="693862" cy="503390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D63314E-4DEC-323E-0A49-64AFDFF30986}"/>
              </a:ext>
            </a:extLst>
          </p:cNvPr>
          <p:cNvSpPr/>
          <p:nvPr/>
        </p:nvSpPr>
        <p:spPr>
          <a:xfrm>
            <a:off x="156597" y="4213592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Automation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092D85A-8B57-4381-B34B-772A8358B1A1}"/>
              </a:ext>
            </a:extLst>
          </p:cNvPr>
          <p:cNvGrpSpPr/>
          <p:nvPr/>
        </p:nvGrpSpPr>
        <p:grpSpPr>
          <a:xfrm>
            <a:off x="1" y="4960336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6A31257-EF33-2D30-D884-A6165E3C52A3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ACE630-3DFD-5CEF-9225-F078793AC360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9369C398-962F-37E4-23F8-C6146DB95960}"/>
              </a:ext>
            </a:extLst>
          </p:cNvPr>
          <p:cNvSpPr/>
          <p:nvPr/>
        </p:nvSpPr>
        <p:spPr>
          <a:xfrm>
            <a:off x="1130904" y="5012389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13BC45D-21F2-FBA0-4EAD-E6760CA0D28F}"/>
              </a:ext>
            </a:extLst>
          </p:cNvPr>
          <p:cNvSpPr/>
          <p:nvPr/>
        </p:nvSpPr>
        <p:spPr>
          <a:xfrm>
            <a:off x="156598" y="5251131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Analytics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860EA6C8-F4C3-A83D-87A4-F821BEC94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99320" y="5214487"/>
            <a:ext cx="405122" cy="344354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A619295B-F7CB-861E-6537-67EBA5042305}"/>
              </a:ext>
            </a:extLst>
          </p:cNvPr>
          <p:cNvGrpSpPr/>
          <p:nvPr/>
        </p:nvGrpSpPr>
        <p:grpSpPr>
          <a:xfrm>
            <a:off x="0" y="2884038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9ECCEDD-FB64-42AC-67F6-D7D81EF89852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D59991-8413-6822-043B-768B7051B665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2FD206F8-C4EB-AB02-C142-7F09DCE5C64B}"/>
              </a:ext>
            </a:extLst>
          </p:cNvPr>
          <p:cNvSpPr/>
          <p:nvPr/>
        </p:nvSpPr>
        <p:spPr>
          <a:xfrm>
            <a:off x="1130903" y="2936091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542CAD8-E09F-BE1B-0B8E-1239A048D6F6}"/>
              </a:ext>
            </a:extLst>
          </p:cNvPr>
          <p:cNvSpPr/>
          <p:nvPr/>
        </p:nvSpPr>
        <p:spPr>
          <a:xfrm>
            <a:off x="156597" y="3174833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Planning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34326D6F-1516-E653-DC0C-1F1616B32C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1674" y="3094329"/>
            <a:ext cx="414626" cy="414626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3D387CC7-387E-C2BF-8A7E-A40893751F63}"/>
              </a:ext>
            </a:extLst>
          </p:cNvPr>
          <p:cNvGrpSpPr/>
          <p:nvPr/>
        </p:nvGrpSpPr>
        <p:grpSpPr>
          <a:xfrm>
            <a:off x="-1" y="1846499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5604228-C1F1-8A17-35B2-4395BEF00087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19F9681-F8F9-EF8F-4D5C-B2977E3C3719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2DC194D6-EC71-A9BB-9D87-A699D318D1CB}"/>
              </a:ext>
            </a:extLst>
          </p:cNvPr>
          <p:cNvSpPr/>
          <p:nvPr/>
        </p:nvSpPr>
        <p:spPr>
          <a:xfrm>
            <a:off x="1130902" y="1898552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15DC313-842F-E18A-238B-6F3ABAC2039A}"/>
              </a:ext>
            </a:extLst>
          </p:cNvPr>
          <p:cNvSpPr/>
          <p:nvPr/>
        </p:nvSpPr>
        <p:spPr>
          <a:xfrm>
            <a:off x="156596" y="2137294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Migration</a:t>
            </a:r>
          </a:p>
        </p:txBody>
      </p:sp>
      <p:pic>
        <p:nvPicPr>
          <p:cNvPr id="105" name="Graphic 104">
            <a:extLst>
              <a:ext uri="{FF2B5EF4-FFF2-40B4-BE49-F238E27FC236}">
                <a16:creationId xmlns:a16="http://schemas.microsoft.com/office/drawing/2014/main" id="{25C1F96B-0B09-7A25-4F21-001A358C4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8852" y="2040234"/>
            <a:ext cx="504111" cy="448098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FB50677-F835-55D6-A12E-7CB4F14232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6" y="301753"/>
            <a:ext cx="2366632" cy="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4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2E4392-2602-F4D4-8DE7-5978737D59F0}"/>
              </a:ext>
            </a:extLst>
          </p:cNvPr>
          <p:cNvCxnSpPr>
            <a:cxnSpLocks/>
          </p:cNvCxnSpPr>
          <p:nvPr/>
        </p:nvCxnSpPr>
        <p:spPr>
          <a:xfrm>
            <a:off x="518440" y="1375646"/>
            <a:ext cx="11155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07BF56C-31B9-20BA-51D2-DC15B342D5A3}"/>
              </a:ext>
            </a:extLst>
          </p:cNvPr>
          <p:cNvGrpSpPr/>
          <p:nvPr/>
        </p:nvGrpSpPr>
        <p:grpSpPr>
          <a:xfrm>
            <a:off x="2642305" y="2272695"/>
            <a:ext cx="2424037" cy="2390437"/>
            <a:chOff x="6034236" y="2279055"/>
            <a:chExt cx="2424037" cy="23904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E5F322-50B1-2161-9192-663237B7B375}"/>
                </a:ext>
              </a:extLst>
            </p:cNvPr>
            <p:cNvSpPr/>
            <p:nvPr/>
          </p:nvSpPr>
          <p:spPr>
            <a:xfrm>
              <a:off x="6034237" y="2279055"/>
              <a:ext cx="235826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rgbClr val="3852A4"/>
                  </a:solidFill>
                  <a:latin typeface="+mj-lt"/>
                  <a:ea typeface="Lato Semibold" panose="020F0502020204030203" pitchFamily="34" charset="0"/>
                  <a:cs typeface="Lato Semibold" panose="020F0502020204030203" pitchFamily="34" charset="0"/>
                </a:rPr>
                <a:t>Analytics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EFCEBC-31B0-550B-8C2D-94A1A140B0BF}"/>
                </a:ext>
              </a:extLst>
            </p:cNvPr>
            <p:cNvSpPr/>
            <p:nvPr/>
          </p:nvSpPr>
          <p:spPr>
            <a:xfrm>
              <a:off x="6034236" y="2639834"/>
              <a:ext cx="2424037" cy="2029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Full-service analytics and reporting features, including:</a:t>
              </a:r>
            </a:p>
            <a:p>
              <a:pPr>
                <a:lnSpc>
                  <a:spcPts val="1700"/>
                </a:lnSpc>
              </a:pPr>
              <a:endParaRPr lang="en-US" sz="1000" dirty="0">
                <a:solidFill>
                  <a:srgbClr val="002060"/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Quality of service reports 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Call logs 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Call Data Records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Call quality dashboard</a:t>
              </a:r>
            </a:p>
            <a:p>
              <a:pPr marL="171450" indent="-171450">
                <a:lnSpc>
                  <a:spcPts val="1700"/>
                </a:lnSpc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Error Status reporting​</a:t>
              </a:r>
            </a:p>
            <a:p>
              <a:pPr>
                <a:lnSpc>
                  <a:spcPts val="1700"/>
                </a:lnSpc>
              </a:pPr>
              <a:endParaRPr lang="en-US" sz="900" dirty="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C18AAA-4FB5-1D72-F765-3891F3098FC9}"/>
              </a:ext>
            </a:extLst>
          </p:cNvPr>
          <p:cNvSpPr txBox="1"/>
          <p:nvPr/>
        </p:nvSpPr>
        <p:spPr>
          <a:xfrm>
            <a:off x="5329178" y="1545140"/>
            <a:ext cx="194455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 dirty="0">
                <a:solidFill>
                  <a:schemeClr val="accent1"/>
                </a:solidFill>
                <a:latin typeface="Montserrat Bold" panose="00000800000000000000" pitchFamily="2" charset="0"/>
              </a:rPr>
              <a:t>Analytics: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F9504-8FEB-15F3-B27A-0129B5E8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r="894"/>
          <a:stretch/>
        </p:blipFill>
        <p:spPr>
          <a:xfrm>
            <a:off x="5471885" y="2249218"/>
            <a:ext cx="6262915" cy="35870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540937F2-45C4-0E20-D0D9-82B9CDC6AE2B}"/>
              </a:ext>
            </a:extLst>
          </p:cNvPr>
          <p:cNvSpPr/>
          <p:nvPr/>
        </p:nvSpPr>
        <p:spPr>
          <a:xfrm>
            <a:off x="0" y="6395903"/>
            <a:ext cx="12192000" cy="4620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29E3DE-A96D-230E-71A9-6FEB56967866}"/>
              </a:ext>
            </a:extLst>
          </p:cNvPr>
          <p:cNvSpPr/>
          <p:nvPr/>
        </p:nvSpPr>
        <p:spPr>
          <a:xfrm>
            <a:off x="2070100" y="6507985"/>
            <a:ext cx="15437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lang="en-US" sz="1000" noProof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www.nuwave.com</a:t>
            </a:r>
            <a:endParaRPr kumimoji="0" 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A083CEA-387A-DF47-D8D0-5E7475F927E4}"/>
              </a:ext>
            </a:extLst>
          </p:cNvPr>
          <p:cNvSpPr txBox="1"/>
          <p:nvPr/>
        </p:nvSpPr>
        <p:spPr>
          <a:xfrm>
            <a:off x="7669369" y="6450854"/>
            <a:ext cx="4370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 Light" panose="020B0306030504020204" pitchFamily="34" charset="0"/>
                <a:cs typeface="Open Sans Light" panose="020B0306030504020204" pitchFamily="34" charset="0"/>
              </a:rPr>
              <a:t>©2023 NuWave Communications or its licensors. All Rights Reserved. Third-party marks and logos displayed are the trademarks of their respective owners.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28C034A-8DF4-E4D9-B081-EC632005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5" y="6473815"/>
            <a:ext cx="975020" cy="251835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E58A10D-6F54-27B3-DABF-23569CA0DC67}"/>
              </a:ext>
            </a:extLst>
          </p:cNvPr>
          <p:cNvCxnSpPr/>
          <p:nvPr/>
        </p:nvCxnSpPr>
        <p:spPr>
          <a:xfrm>
            <a:off x="7592096" y="6494596"/>
            <a:ext cx="0" cy="2511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0C2B1-D30C-7873-EA66-FEFFE66B3B84}"/>
              </a:ext>
            </a:extLst>
          </p:cNvPr>
          <p:cNvGrpSpPr/>
          <p:nvPr/>
        </p:nvGrpSpPr>
        <p:grpSpPr>
          <a:xfrm>
            <a:off x="0" y="3922797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C2498D-768E-B34E-C9F1-8EDCAE3E9D14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2EF358-C7E8-8F87-928B-4525BB34C059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605576-3C20-A935-2FEF-B74920980386}"/>
              </a:ext>
            </a:extLst>
          </p:cNvPr>
          <p:cNvGrpSpPr/>
          <p:nvPr/>
        </p:nvGrpSpPr>
        <p:grpSpPr>
          <a:xfrm>
            <a:off x="1130903" y="3974850"/>
            <a:ext cx="737160" cy="737160"/>
            <a:chOff x="754995" y="1624019"/>
            <a:chExt cx="997004" cy="99700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91C9C96-A2F4-19FF-7264-E8771FE04434}"/>
                </a:ext>
              </a:extLst>
            </p:cNvPr>
            <p:cNvSpPr/>
            <p:nvPr/>
          </p:nvSpPr>
          <p:spPr>
            <a:xfrm>
              <a:off x="754995" y="1624019"/>
              <a:ext cx="997004" cy="997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4F2656A-E66E-0B8E-ACC7-9764DE16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9520" y="1857825"/>
              <a:ext cx="693862" cy="50339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8C6602B-882D-4D74-5E20-41C0C86CA1E3}"/>
              </a:ext>
            </a:extLst>
          </p:cNvPr>
          <p:cNvSpPr/>
          <p:nvPr/>
        </p:nvSpPr>
        <p:spPr>
          <a:xfrm>
            <a:off x="156597" y="4213592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Automation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508F8E-CEAD-04C8-18FD-43440C7F9625}"/>
              </a:ext>
            </a:extLst>
          </p:cNvPr>
          <p:cNvGrpSpPr/>
          <p:nvPr/>
        </p:nvGrpSpPr>
        <p:grpSpPr>
          <a:xfrm>
            <a:off x="1" y="4960336"/>
            <a:ext cx="1923899" cy="835770"/>
            <a:chOff x="0" y="1741242"/>
            <a:chExt cx="2079351" cy="997004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73E1FC-83C9-4153-0E14-DFF2D3DEEC19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07D712-44C2-05F3-9C36-8C757F0FD6BC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04509F1-F889-FF27-DCE3-9741A2AFFCCF}"/>
              </a:ext>
            </a:extLst>
          </p:cNvPr>
          <p:cNvSpPr/>
          <p:nvPr/>
        </p:nvSpPr>
        <p:spPr>
          <a:xfrm>
            <a:off x="1130904" y="5012389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E7F8B0-63A6-80E3-AA51-3E6B7D0A4DE9}"/>
              </a:ext>
            </a:extLst>
          </p:cNvPr>
          <p:cNvSpPr/>
          <p:nvPr/>
        </p:nvSpPr>
        <p:spPr>
          <a:xfrm>
            <a:off x="156598" y="5251131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Analytics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05B4F07-46E8-7EBC-35F1-F72B561A5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9320" y="5214487"/>
            <a:ext cx="405122" cy="3443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7C0DE09-2C7C-827B-2F8D-19BB157A6771}"/>
              </a:ext>
            </a:extLst>
          </p:cNvPr>
          <p:cNvGrpSpPr/>
          <p:nvPr/>
        </p:nvGrpSpPr>
        <p:grpSpPr>
          <a:xfrm>
            <a:off x="0" y="2884038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171802-A4EA-FEE6-C90B-D6145F11F9E0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DFFE4F3-1296-945A-2DBA-F7BD64B60DC0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A0D7D4A-32F6-B45A-A766-BB9F73F5BEEC}"/>
              </a:ext>
            </a:extLst>
          </p:cNvPr>
          <p:cNvSpPr/>
          <p:nvPr/>
        </p:nvSpPr>
        <p:spPr>
          <a:xfrm>
            <a:off x="1130903" y="2936091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544E6CC-DA44-EC93-E96D-8F86827BE2A8}"/>
              </a:ext>
            </a:extLst>
          </p:cNvPr>
          <p:cNvSpPr/>
          <p:nvPr/>
        </p:nvSpPr>
        <p:spPr>
          <a:xfrm>
            <a:off x="156597" y="3174833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Planning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7D40798-9015-4B56-693C-08C38FD50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1674" y="3094329"/>
            <a:ext cx="414626" cy="41462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E393270-84B3-31A1-EA22-43159B58D8E5}"/>
              </a:ext>
            </a:extLst>
          </p:cNvPr>
          <p:cNvGrpSpPr/>
          <p:nvPr/>
        </p:nvGrpSpPr>
        <p:grpSpPr>
          <a:xfrm>
            <a:off x="-1" y="1846499"/>
            <a:ext cx="1923899" cy="835770"/>
            <a:chOff x="0" y="1741242"/>
            <a:chExt cx="2079351" cy="997004"/>
          </a:xfrm>
          <a:solidFill>
            <a:schemeClr val="bg1">
              <a:lumMod val="85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E51D553-3E07-80E8-6253-97147C29505F}"/>
                </a:ext>
              </a:extLst>
            </p:cNvPr>
            <p:cNvSpPr/>
            <p:nvPr/>
          </p:nvSpPr>
          <p:spPr>
            <a:xfrm>
              <a:off x="0" y="1741242"/>
              <a:ext cx="1604568" cy="997004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9090399-A75B-B7D0-A1C6-DBBBFDAD691B}"/>
                </a:ext>
              </a:extLst>
            </p:cNvPr>
            <p:cNvSpPr/>
            <p:nvPr/>
          </p:nvSpPr>
          <p:spPr>
            <a:xfrm>
              <a:off x="1162224" y="1741242"/>
              <a:ext cx="917127" cy="99700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E0174C44-6E1E-83CE-5C3D-7A8AA6176FCB}"/>
              </a:ext>
            </a:extLst>
          </p:cNvPr>
          <p:cNvSpPr/>
          <p:nvPr/>
        </p:nvSpPr>
        <p:spPr>
          <a:xfrm>
            <a:off x="1130902" y="1898552"/>
            <a:ext cx="737160" cy="7371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899743-D891-3566-6D20-43660E47077E}"/>
              </a:ext>
            </a:extLst>
          </p:cNvPr>
          <p:cNvSpPr/>
          <p:nvPr/>
        </p:nvSpPr>
        <p:spPr>
          <a:xfrm>
            <a:off x="156596" y="2137294"/>
            <a:ext cx="109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Migration</a:t>
            </a: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127959C8-256C-FBA6-FE86-F8D9C12729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852" y="2040234"/>
            <a:ext cx="504111" cy="44809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553CEDE-D821-9DED-E0F1-63E31BB7E23C}"/>
              </a:ext>
            </a:extLst>
          </p:cNvPr>
          <p:cNvGrpSpPr/>
          <p:nvPr/>
        </p:nvGrpSpPr>
        <p:grpSpPr>
          <a:xfrm>
            <a:off x="8762739" y="442840"/>
            <a:ext cx="1270106" cy="485523"/>
            <a:chOff x="4205927" y="550258"/>
            <a:chExt cx="1270106" cy="485523"/>
          </a:xfrm>
        </p:grpSpPr>
        <p:sp>
          <p:nvSpPr>
            <p:cNvPr id="70" name="Rectangle: Rounded Corners 6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AC6F38F-8E74-9960-4430-E35F0C7AF8DB}"/>
                </a:ext>
              </a:extLst>
            </p:cNvPr>
            <p:cNvSpPr/>
            <p:nvPr/>
          </p:nvSpPr>
          <p:spPr>
            <a:xfrm>
              <a:off x="4205927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0FFF84F-B1E4-5C95-8D09-134FCB1E8AC6}"/>
                </a:ext>
              </a:extLst>
            </p:cNvPr>
            <p:cNvSpPr/>
            <p:nvPr/>
          </p:nvSpPr>
          <p:spPr>
            <a:xfrm>
              <a:off x="4328884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Automation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2180AEC-C57B-92A4-13B3-3441A951A8AA}"/>
              </a:ext>
            </a:extLst>
          </p:cNvPr>
          <p:cNvGrpSpPr/>
          <p:nvPr/>
        </p:nvGrpSpPr>
        <p:grpSpPr>
          <a:xfrm>
            <a:off x="7125268" y="442840"/>
            <a:ext cx="1270106" cy="485523"/>
            <a:chOff x="5728766" y="550258"/>
            <a:chExt cx="1270106" cy="485523"/>
          </a:xfrm>
        </p:grpSpPr>
        <p:sp>
          <p:nvSpPr>
            <p:cNvPr id="73" name="Rectangle: Rounded Corners 72">
              <a:hlinkClick r:id="rId13" action="ppaction://hlinksldjump"/>
              <a:extLst>
                <a:ext uri="{FF2B5EF4-FFF2-40B4-BE49-F238E27FC236}">
                  <a16:creationId xmlns:a16="http://schemas.microsoft.com/office/drawing/2014/main" id="{B66266B3-5362-ACB5-EC7F-9729A50B8439}"/>
                </a:ext>
              </a:extLst>
            </p:cNvPr>
            <p:cNvSpPr/>
            <p:nvPr/>
          </p:nvSpPr>
          <p:spPr>
            <a:xfrm>
              <a:off x="5728766" y="550258"/>
              <a:ext cx="1270106" cy="485523"/>
            </a:xfrm>
            <a:prstGeom prst="roundRect">
              <a:avLst>
                <a:gd name="adj" fmla="val 50000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A993BF8-25FE-BBDF-5362-710E24C8C8C8}"/>
                </a:ext>
              </a:extLst>
            </p:cNvPr>
            <p:cNvSpPr/>
            <p:nvPr/>
          </p:nvSpPr>
          <p:spPr>
            <a:xfrm>
              <a:off x="5845530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Planning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75928B2-7859-0793-BBBE-B2D88BDBA44C}"/>
              </a:ext>
            </a:extLst>
          </p:cNvPr>
          <p:cNvGrpSpPr/>
          <p:nvPr/>
        </p:nvGrpSpPr>
        <p:grpSpPr>
          <a:xfrm>
            <a:off x="10400211" y="442840"/>
            <a:ext cx="1270106" cy="485523"/>
            <a:chOff x="7273735" y="550258"/>
            <a:chExt cx="1270106" cy="485523"/>
          </a:xfrm>
        </p:grpSpPr>
        <p:sp>
          <p:nvSpPr>
            <p:cNvPr id="76" name="Rectangle: Rounded Corners 75">
              <a:hlinkClick r:id="rId14" action="ppaction://hlinksldjump"/>
              <a:extLst>
                <a:ext uri="{FF2B5EF4-FFF2-40B4-BE49-F238E27FC236}">
                  <a16:creationId xmlns:a16="http://schemas.microsoft.com/office/drawing/2014/main" id="{D69C4189-2AF9-E688-12DC-3395F122B336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68BC8DD-6CCF-3077-6928-7AA029DCB2D6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1" dirty="0">
                  <a:solidFill>
                    <a:srgbClr val="002060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Analytics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A63DEE7-C01F-B7DD-E48B-68FDCFEB3374}"/>
              </a:ext>
            </a:extLst>
          </p:cNvPr>
          <p:cNvGrpSpPr/>
          <p:nvPr/>
        </p:nvGrpSpPr>
        <p:grpSpPr>
          <a:xfrm>
            <a:off x="5487797" y="442840"/>
            <a:ext cx="1270106" cy="485523"/>
            <a:chOff x="7273735" y="550258"/>
            <a:chExt cx="1270106" cy="485523"/>
          </a:xfrm>
        </p:grpSpPr>
        <p:sp>
          <p:nvSpPr>
            <p:cNvPr id="79" name="Rectangle: Rounded Corners 78">
              <a:hlinkClick r:id="rId14" action="ppaction://hlinksldjump"/>
              <a:extLst>
                <a:ext uri="{FF2B5EF4-FFF2-40B4-BE49-F238E27FC236}">
                  <a16:creationId xmlns:a16="http://schemas.microsoft.com/office/drawing/2014/main" id="{215B9D7C-8202-0C15-76A0-015B76BE40EE}"/>
                </a:ext>
              </a:extLst>
            </p:cNvPr>
            <p:cNvSpPr/>
            <p:nvPr/>
          </p:nvSpPr>
          <p:spPr>
            <a:xfrm>
              <a:off x="7273735" y="550258"/>
              <a:ext cx="1270106" cy="48552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95576C-0F7E-61CF-9CAF-5A3AAAA30BEF}"/>
                </a:ext>
              </a:extLst>
            </p:cNvPr>
            <p:cNvSpPr/>
            <p:nvPr/>
          </p:nvSpPr>
          <p:spPr>
            <a:xfrm>
              <a:off x="7390499" y="604930"/>
              <a:ext cx="1036579" cy="319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/>
                  </a:solidFill>
                  <a:ea typeface="Lato" panose="020F0502020204030203" pitchFamily="34" charset="0"/>
                  <a:cs typeface="Lato" panose="020F0502020204030203" pitchFamily="34" charset="0"/>
                </a:rPr>
                <a:t>Migration</a:t>
              </a:r>
            </a:p>
          </p:txBody>
        </p:sp>
      </p:grp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3A54211-AAD9-6F47-E641-C58A6023F2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6" y="301753"/>
            <a:ext cx="2366632" cy="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DFD45-A567-4B79-BFD6-D04BB9BC94A6}"/>
              </a:ext>
            </a:extLst>
          </p:cNvPr>
          <p:cNvSpPr txBox="1"/>
          <p:nvPr/>
        </p:nvSpPr>
        <p:spPr>
          <a:xfrm>
            <a:off x="2661222" y="490008"/>
            <a:ext cx="448847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Montserrat Bold" panose="00000800000000000000" pitchFamily="2" charset="0"/>
                <a:ea typeface="+mn-ea"/>
                <a:cs typeface="+mn-cs"/>
              </a:rPr>
              <a:t>Proof of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Concept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B837E55A-B5C6-41DE-AE55-49063F384931}"/>
              </a:ext>
            </a:extLst>
          </p:cNvPr>
          <p:cNvSpPr txBox="1"/>
          <p:nvPr/>
        </p:nvSpPr>
        <p:spPr>
          <a:xfrm>
            <a:off x="6336335" y="2231564"/>
            <a:ext cx="57992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Set-Up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Automated Provisioning including Self-Activation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Duration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</a:t>
            </a:r>
            <a:r>
              <a:rPr lang="en-US" sz="1100" dirty="0">
                <a:solidFill>
                  <a:srgbClr val="002060"/>
                </a:solidFill>
                <a:latin typeface="Open Sans"/>
              </a:rPr>
              <a:t>Free Trial periods 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an be customized as needed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Carriers’ Voice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</a:t>
            </a:r>
            <a:r>
              <a:rPr lang="en-US" sz="1100" dirty="0">
                <a:solidFill>
                  <a:srgbClr val="002060"/>
                </a:solidFill>
                <a:latin typeface="Open Sans"/>
              </a:rPr>
              <a:t>Ability to enable Free Trials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(Immediate Trunk &amp; DID Availability)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Built for the Global Market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Multi-Lingual User Interface</a:t>
            </a:r>
          </a:p>
          <a:p>
            <a:pPr marL="280121" marR="0" lvl="0" indent="-280121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dirty="0">
              <a:solidFill>
                <a:srgbClr val="002060"/>
              </a:solidFill>
              <a:latin typeface="Open Sans"/>
            </a:endParaRPr>
          </a:p>
          <a:p>
            <a:pPr marL="280121" indent="-280121" defTabSz="914367">
              <a:buFont typeface="Arial" panose="020B0604020202020204" pitchFamily="34" charset="0"/>
              <a:buChar char="•"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Business Continuity:</a:t>
            </a: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srgbClr val="002060"/>
                </a:solidFill>
                <a:latin typeface="Open Sans"/>
              </a:rPr>
              <a:t>Extensive </a:t>
            </a:r>
            <a:r>
              <a:rPr kumimoji="0" lang="en-US" sz="11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learning and knowledge base to leverage lower cost resources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5" name="Title 327">
            <a:extLst>
              <a:ext uri="{FF2B5EF4-FFF2-40B4-BE49-F238E27FC236}">
                <a16:creationId xmlns:a16="http://schemas.microsoft.com/office/drawing/2014/main" id="{CEF5F096-87D6-46A2-ADFC-7A0418E77130}"/>
              </a:ext>
            </a:extLst>
          </p:cNvPr>
          <p:cNvSpPr txBox="1">
            <a:spLocks/>
          </p:cNvSpPr>
          <p:nvPr/>
        </p:nvSpPr>
        <p:spPr>
          <a:xfrm>
            <a:off x="6222210" y="1659307"/>
            <a:ext cx="4454163" cy="3827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tropolis Extra Bold"/>
                <a:ea typeface="+mj-ea"/>
                <a:cs typeface="+mj-cs"/>
              </a:rPr>
              <a:t>iPILOT Benefits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tropolis Extra Bold"/>
              <a:ea typeface="+mj-ea"/>
              <a:cs typeface="+mj-cs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0E62F11-B427-46A1-B5E4-88D1F1BE8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17" y="385256"/>
            <a:ext cx="1992712" cy="60745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71CDE51-69B0-4D18-BAB0-3429A34CD228}"/>
              </a:ext>
            </a:extLst>
          </p:cNvPr>
          <p:cNvSpPr/>
          <p:nvPr/>
        </p:nvSpPr>
        <p:spPr>
          <a:xfrm>
            <a:off x="6325047" y="6421189"/>
            <a:ext cx="6628953" cy="37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nuwave.com</a:t>
            </a:r>
            <a:r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		             </a:t>
            </a: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Open Sans Light" panose="020B0306030504020204" pitchFamily="34" charset="0"/>
                <a:cs typeface="Open Sans Light" panose="020B0306030504020204" pitchFamily="34" charset="0"/>
              </a:rPr>
              <a:t>NuWave Communications Confidential and Proprietary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7E9F5A-2E93-4FE3-9EA1-F428B1395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35" y="2259812"/>
            <a:ext cx="208752" cy="20875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DAB03AF2-0F90-48FC-8E14-9439069C5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35" y="2589343"/>
            <a:ext cx="208752" cy="20875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A6C1150D-E29B-412C-A4AE-104D64E4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35" y="2918874"/>
            <a:ext cx="208752" cy="20875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437D96E9-DDDD-4FD8-BB80-C9BADF6F3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35" y="3248405"/>
            <a:ext cx="208752" cy="208752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4215C78A-2BCD-4128-AE98-A64CAE04F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6335" y="3577938"/>
            <a:ext cx="208752" cy="208752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4D0BD3FF-E014-4665-A69A-81E08B6B0DF5}"/>
              </a:ext>
            </a:extLst>
          </p:cNvPr>
          <p:cNvSpPr/>
          <p:nvPr/>
        </p:nvSpPr>
        <p:spPr>
          <a:xfrm>
            <a:off x="0" y="4235117"/>
            <a:ext cx="12192000" cy="2160040"/>
          </a:xfrm>
          <a:prstGeom prst="rect">
            <a:avLst/>
          </a:prstGeom>
          <a:solidFill>
            <a:schemeClr val="bg2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2364A1-1034-40C9-80DD-D8DDF423423A}"/>
              </a:ext>
            </a:extLst>
          </p:cNvPr>
          <p:cNvSpPr/>
          <p:nvPr/>
        </p:nvSpPr>
        <p:spPr>
          <a:xfrm>
            <a:off x="552783" y="5266471"/>
            <a:ext cx="2163679" cy="7753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417652-AF4F-4022-A835-082764EB0805}"/>
              </a:ext>
            </a:extLst>
          </p:cNvPr>
          <p:cNvSpPr/>
          <p:nvPr/>
        </p:nvSpPr>
        <p:spPr>
          <a:xfrm>
            <a:off x="3500074" y="5266471"/>
            <a:ext cx="2163679" cy="7753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9DFFD1-E71D-47A6-9EA2-6B4AC8879458}"/>
              </a:ext>
            </a:extLst>
          </p:cNvPr>
          <p:cNvSpPr/>
          <p:nvPr/>
        </p:nvSpPr>
        <p:spPr>
          <a:xfrm>
            <a:off x="6447365" y="5266471"/>
            <a:ext cx="2163679" cy="7753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6E8A0671-B6D7-4B14-933E-CD1840D9F8F2}"/>
              </a:ext>
            </a:extLst>
          </p:cNvPr>
          <p:cNvSpPr/>
          <p:nvPr/>
        </p:nvSpPr>
        <p:spPr>
          <a:xfrm>
            <a:off x="9394656" y="5266471"/>
            <a:ext cx="2163679" cy="7753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BA6650C-5CA4-45ED-85F7-62CFD5D8AB3B}"/>
              </a:ext>
            </a:extLst>
          </p:cNvPr>
          <p:cNvSpPr txBox="1"/>
          <p:nvPr/>
        </p:nvSpPr>
        <p:spPr>
          <a:xfrm>
            <a:off x="484117" y="4568954"/>
            <a:ext cx="10696610" cy="374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iPILOT delivers the best unified calling experience in the market today.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EEFD4A-BC6E-4B86-B420-B9B6D01BD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6694" y="5478945"/>
            <a:ext cx="352425" cy="3524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D492F6C-93DF-42BF-9E94-70E145C5C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4759" y="5478945"/>
            <a:ext cx="476250" cy="3714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D6E1FFA-48C7-4BD4-A9DE-93EACFAEA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8701" y="5478945"/>
            <a:ext cx="352425" cy="35242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4B8E9D0-1822-4B0A-AA12-48AD382D84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7753" y="5478945"/>
            <a:ext cx="381000" cy="381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EEAEC59-7570-4E7F-8AF3-B6B8089DE6FB}"/>
              </a:ext>
            </a:extLst>
          </p:cNvPr>
          <p:cNvSpPr txBox="1"/>
          <p:nvPr/>
        </p:nvSpPr>
        <p:spPr>
          <a:xfrm>
            <a:off x="1162237" y="5517358"/>
            <a:ext cx="1255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Unified Solution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84AE1D7-FF05-4B3C-BCA4-6293B10CD0D0}"/>
              </a:ext>
            </a:extLst>
          </p:cNvPr>
          <p:cNvSpPr txBox="1"/>
          <p:nvPr/>
        </p:nvSpPr>
        <p:spPr>
          <a:xfrm>
            <a:off x="4175478" y="5419533"/>
            <a:ext cx="1434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Single Pane of Glass Management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DCDDD5-D56F-4864-A40B-9214CFDF8691}"/>
              </a:ext>
            </a:extLst>
          </p:cNvPr>
          <p:cNvSpPr txBox="1"/>
          <p:nvPr/>
        </p:nvSpPr>
        <p:spPr>
          <a:xfrm>
            <a:off x="7004237" y="5517358"/>
            <a:ext cx="1465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Global Compliance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FF0F9E-FB71-4CDA-AFA5-1F15DDB8D2F5}"/>
              </a:ext>
            </a:extLst>
          </p:cNvPr>
          <p:cNvSpPr txBox="1"/>
          <p:nvPr/>
        </p:nvSpPr>
        <p:spPr>
          <a:xfrm>
            <a:off x="10001437" y="5514245"/>
            <a:ext cx="1465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Enabled in Minutes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41C57D-09EA-493C-BA74-0126718255BD}"/>
              </a:ext>
            </a:extLst>
          </p:cNvPr>
          <p:cNvSpPr/>
          <p:nvPr/>
        </p:nvSpPr>
        <p:spPr>
          <a:xfrm>
            <a:off x="861148" y="1940309"/>
            <a:ext cx="1010653" cy="1010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207346F-BD7A-412D-9D38-076C7ED127C3}"/>
              </a:ext>
            </a:extLst>
          </p:cNvPr>
          <p:cNvSpPr/>
          <p:nvPr/>
        </p:nvSpPr>
        <p:spPr>
          <a:xfrm>
            <a:off x="2648506" y="1940309"/>
            <a:ext cx="1010653" cy="10106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7A2151A4-E4FE-41FC-AFC4-3A315E5C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6052"/>
          <a:stretch/>
        </p:blipFill>
        <p:spPr>
          <a:xfrm>
            <a:off x="2812897" y="2157908"/>
            <a:ext cx="676483" cy="607454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C29CF86-CEB4-4215-A1B0-8DCD2C701C0D}"/>
              </a:ext>
            </a:extLst>
          </p:cNvPr>
          <p:cNvSpPr txBox="1"/>
          <p:nvPr/>
        </p:nvSpPr>
        <p:spPr>
          <a:xfrm>
            <a:off x="484117" y="1260478"/>
            <a:ext cx="4741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2E6DB6"/>
                </a:solidFill>
                <a:latin typeface="Open Sans"/>
              </a:rPr>
              <a:t>What you can include in your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Free Trial: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8953993-7CFE-48F4-8858-AB281457059A}"/>
              </a:ext>
            </a:extLst>
          </p:cNvPr>
          <p:cNvSpPr txBox="1"/>
          <p:nvPr/>
        </p:nvSpPr>
        <p:spPr>
          <a:xfrm>
            <a:off x="318032" y="3147223"/>
            <a:ext cx="208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Carrier Partner Voice Network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05FF35-27B0-4806-8A62-8C1EB17A0AE5}"/>
              </a:ext>
            </a:extLst>
          </p:cNvPr>
          <p:cNvSpPr txBox="1"/>
          <p:nvPr/>
        </p:nvSpPr>
        <p:spPr>
          <a:xfrm>
            <a:off x="2087034" y="3147223"/>
            <a:ext cx="2088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iPILOT’s first in its class automated provisioning platform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09B2934-DB50-4C8D-9647-C6E4FCCF1C77}"/>
              </a:ext>
            </a:extLst>
          </p:cNvPr>
          <p:cNvSpPr txBox="1"/>
          <p:nvPr/>
        </p:nvSpPr>
        <p:spPr>
          <a:xfrm>
            <a:off x="4018205" y="3149026"/>
            <a:ext cx="2088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Unified, Simple, and fast Microsoft Teams, Zoom Phone or Webex Cloud Calling Experience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849C03F-D847-46B9-B4E5-F6B89F52CAD4}"/>
              </a:ext>
            </a:extLst>
          </p:cNvPr>
          <p:cNvSpPr/>
          <p:nvPr/>
        </p:nvSpPr>
        <p:spPr>
          <a:xfrm>
            <a:off x="6635952" y="339518"/>
            <a:ext cx="5149649" cy="94058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AF8CC18-DA0D-4B78-AFB8-9BF9EA1DC467}"/>
              </a:ext>
            </a:extLst>
          </p:cNvPr>
          <p:cNvSpPr/>
          <p:nvPr/>
        </p:nvSpPr>
        <p:spPr>
          <a:xfrm>
            <a:off x="6662687" y="366253"/>
            <a:ext cx="5085481" cy="883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D91D4EB-6334-49BE-B713-14E3EC8D065B}"/>
              </a:ext>
            </a:extLst>
          </p:cNvPr>
          <p:cNvSpPr/>
          <p:nvPr/>
        </p:nvSpPr>
        <p:spPr>
          <a:xfrm>
            <a:off x="8351882" y="293160"/>
            <a:ext cx="3396286" cy="1062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only a few minutes, your customers can self-enable a specified, time-limited POC of your Microsoft Teams Voice or Zoom offer.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 your customers and partners with the most industry disrupting tool in the market.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1E75FAD-F4B3-41F9-A385-6E4DC06F09DF}"/>
              </a:ext>
            </a:extLst>
          </p:cNvPr>
          <p:cNvSpPr/>
          <p:nvPr/>
        </p:nvSpPr>
        <p:spPr>
          <a:xfrm>
            <a:off x="6662687" y="366253"/>
            <a:ext cx="1679469" cy="883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154330-04F0-4A9E-8726-4898C1D97541}"/>
              </a:ext>
            </a:extLst>
          </p:cNvPr>
          <p:cNvSpPr txBox="1"/>
          <p:nvPr/>
        </p:nvSpPr>
        <p:spPr>
          <a:xfrm>
            <a:off x="6662688" y="421519"/>
            <a:ext cx="1651762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ropolis Extra Bold" panose="00000900000000000000" pitchFamily="50" charset="0"/>
                <a:ea typeface="Roboto Black" panose="02000000000000000000" pitchFamily="2" charset="0"/>
                <a:cs typeface="+mn-cs"/>
              </a:rPr>
              <a:t>Enable Free Trials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8A98F7-B392-445D-CDFF-2DF4B0AE22EC}"/>
              </a:ext>
            </a:extLst>
          </p:cNvPr>
          <p:cNvGrpSpPr/>
          <p:nvPr/>
        </p:nvGrpSpPr>
        <p:grpSpPr>
          <a:xfrm>
            <a:off x="0" y="6395904"/>
            <a:ext cx="12192000" cy="462096"/>
            <a:chOff x="0" y="6395903"/>
            <a:chExt cx="12192000" cy="4620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D3E5CC-9ED7-87FD-134D-5E2331FF7020}"/>
                </a:ext>
              </a:extLst>
            </p:cNvPr>
            <p:cNvSpPr/>
            <p:nvPr/>
          </p:nvSpPr>
          <p:spPr>
            <a:xfrm>
              <a:off x="0" y="6395903"/>
              <a:ext cx="12192000" cy="462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28C71A-6E5C-22B1-47DD-A6D23639C88F}"/>
                </a:ext>
              </a:extLst>
            </p:cNvPr>
            <p:cNvSpPr/>
            <p:nvPr/>
          </p:nvSpPr>
          <p:spPr>
            <a:xfrm>
              <a:off x="2070100" y="6507985"/>
              <a:ext cx="154374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 Light" panose="020B0306030504020204" pitchFamily="34" charset="0"/>
                  <a:cs typeface="Open Sans Light" panose="020B0306030504020204" pitchFamily="34" charset="0"/>
                </a:rPr>
                <a:t>www.nuwave.com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AB1DC9-1A65-A957-8C5A-5C5F515E786C}"/>
                </a:ext>
              </a:extLst>
            </p:cNvPr>
            <p:cNvSpPr txBox="1"/>
            <p:nvPr/>
          </p:nvSpPr>
          <p:spPr>
            <a:xfrm>
              <a:off x="7669369" y="6450854"/>
              <a:ext cx="43701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 Light" panose="020B0306030504020204" pitchFamily="34" charset="0"/>
                  <a:cs typeface="Open Sans Light" panose="020B0306030504020204" pitchFamily="34" charset="0"/>
                </a:rPr>
                <a:t>©2023 NuWave Communications or its licensors. All Rights Reserved. Third-party marks and logos displayed are the trademarks of their respective owners.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110639-7EAE-5440-0C20-F0C7C172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675" y="6473815"/>
              <a:ext cx="975020" cy="25183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8E3C80A-11FC-18C1-B943-2F4602F84A91}"/>
                </a:ext>
              </a:extLst>
            </p:cNvPr>
            <p:cNvCxnSpPr/>
            <p:nvPr/>
          </p:nvCxnSpPr>
          <p:spPr>
            <a:xfrm>
              <a:off x="7592096" y="6494596"/>
              <a:ext cx="0" cy="251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B546D-6EC3-F69A-46D8-BF48AF19DE56}"/>
              </a:ext>
            </a:extLst>
          </p:cNvPr>
          <p:cNvSpPr/>
          <p:nvPr/>
        </p:nvSpPr>
        <p:spPr>
          <a:xfrm>
            <a:off x="5768731" y="6504077"/>
            <a:ext cx="1543743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 Light"/>
                <a:cs typeface="Open Sans Light"/>
              </a:rPr>
              <a:t>Sales@nuwave.com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8B4BBA-F712-C618-35FC-EE0AA9A8C376}"/>
              </a:ext>
            </a:extLst>
          </p:cNvPr>
          <p:cNvGrpSpPr/>
          <p:nvPr/>
        </p:nvGrpSpPr>
        <p:grpSpPr>
          <a:xfrm>
            <a:off x="971232" y="2378274"/>
            <a:ext cx="790485" cy="205061"/>
            <a:chOff x="957928" y="2348745"/>
            <a:chExt cx="790485" cy="20506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849C4FE-B271-172E-F3C5-62B7FAC5F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89084" y="2388006"/>
              <a:ext cx="729921" cy="1241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29F719-36BF-ACA1-4A9E-3F07DCF597E1}"/>
                </a:ext>
              </a:extLst>
            </p:cNvPr>
            <p:cNvSpPr/>
            <p:nvPr/>
          </p:nvSpPr>
          <p:spPr>
            <a:xfrm>
              <a:off x="957928" y="2348745"/>
              <a:ext cx="790485" cy="205061"/>
            </a:xfrm>
            <a:prstGeom prst="rect">
              <a:avLst/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A82302-152D-EB11-DF63-5B19AC48C787}"/>
              </a:ext>
            </a:extLst>
          </p:cNvPr>
          <p:cNvGrpSpPr/>
          <p:nvPr/>
        </p:nvGrpSpPr>
        <p:grpSpPr>
          <a:xfrm>
            <a:off x="3791165" y="1939453"/>
            <a:ext cx="1586830" cy="1010653"/>
            <a:chOff x="4114801" y="1940309"/>
            <a:chExt cx="1586830" cy="1010653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D8FC398-661D-4F91-A61D-AA54B1752B20}"/>
                </a:ext>
              </a:extLst>
            </p:cNvPr>
            <p:cNvSpPr/>
            <p:nvPr/>
          </p:nvSpPr>
          <p:spPr>
            <a:xfrm>
              <a:off x="4435864" y="1940309"/>
              <a:ext cx="1010653" cy="10106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20" name="Picture 19" descr="A picture containing text, font, symbol, graphics&#10;&#10;Description automatically generated">
              <a:extLst>
                <a:ext uri="{FF2B5EF4-FFF2-40B4-BE49-F238E27FC236}">
                  <a16:creationId xmlns:a16="http://schemas.microsoft.com/office/drawing/2014/main" id="{9AA81803-B8C8-7B1B-7F26-41E1FC07E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62"/>
            <a:stretch/>
          </p:blipFill>
          <p:spPr>
            <a:xfrm>
              <a:off x="4114801" y="2157882"/>
              <a:ext cx="1586830" cy="590342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99908069-9F2C-06E0-CA47-7BAA7214CA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159932">
            <a:off x="1232781" y="2079027"/>
            <a:ext cx="295260" cy="28452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A4435CA-087B-DDE5-8F3F-420DED049AAA}"/>
              </a:ext>
            </a:extLst>
          </p:cNvPr>
          <p:cNvGrpSpPr/>
          <p:nvPr/>
        </p:nvGrpSpPr>
        <p:grpSpPr>
          <a:xfrm>
            <a:off x="4999230" y="1939453"/>
            <a:ext cx="1010653" cy="1010653"/>
            <a:chOff x="4475248" y="1902637"/>
            <a:chExt cx="1010653" cy="101065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7503D5-B0A1-1F0A-DCF1-BEC2BC5237FB}"/>
                </a:ext>
              </a:extLst>
            </p:cNvPr>
            <p:cNvSpPr/>
            <p:nvPr/>
          </p:nvSpPr>
          <p:spPr>
            <a:xfrm>
              <a:off x="4475248" y="1902637"/>
              <a:ext cx="1010653" cy="10106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logo, font, graphics, electric blue&#10;&#10;Description automatically generated">
              <a:extLst>
                <a:ext uri="{FF2B5EF4-FFF2-40B4-BE49-F238E27FC236}">
                  <a16:creationId xmlns:a16="http://schemas.microsoft.com/office/drawing/2014/main" id="{A690E4C8-4978-705D-5494-1B9B1CE6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137" y="2080517"/>
              <a:ext cx="634874" cy="63487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25F89C-545C-5EF1-D733-DCE9D138F85B}"/>
              </a:ext>
            </a:extLst>
          </p:cNvPr>
          <p:cNvGrpSpPr/>
          <p:nvPr/>
        </p:nvGrpSpPr>
        <p:grpSpPr>
          <a:xfrm>
            <a:off x="4525831" y="1205170"/>
            <a:ext cx="1024364" cy="1024364"/>
            <a:chOff x="9643635" y="1668930"/>
            <a:chExt cx="794519" cy="79451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0A994A7-A722-588D-6063-08D2AB87E0F1}"/>
                </a:ext>
              </a:extLst>
            </p:cNvPr>
            <p:cNvSpPr/>
            <p:nvPr/>
          </p:nvSpPr>
          <p:spPr>
            <a:xfrm>
              <a:off x="9643635" y="1668930"/>
              <a:ext cx="794519" cy="794519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CA2D380-FE51-EC85-365B-45BE29F07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2000" y="1958623"/>
              <a:ext cx="776470" cy="21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6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97ACA13C-58B6-4BC3-A6B8-14B40AA351A6}"/>
              </a:ext>
            </a:extLst>
          </p:cNvPr>
          <p:cNvSpPr/>
          <p:nvPr/>
        </p:nvSpPr>
        <p:spPr>
          <a:xfrm>
            <a:off x="1183487" y="-1483514"/>
            <a:ext cx="9825027" cy="9825027"/>
          </a:xfrm>
          <a:prstGeom prst="donut">
            <a:avLst>
              <a:gd name="adj" fmla="val 22544"/>
            </a:avLst>
          </a:prstGeom>
          <a:solidFill>
            <a:srgbClr val="F9F9F9"/>
          </a:solidFill>
          <a:ln>
            <a:noFill/>
          </a:ln>
          <a:effectLst>
            <a:outerShdw blurRad="6731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8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B2FAB-385E-41D5-BFD5-0E6058CF3BED}"/>
              </a:ext>
            </a:extLst>
          </p:cNvPr>
          <p:cNvSpPr/>
          <p:nvPr/>
        </p:nvSpPr>
        <p:spPr>
          <a:xfrm>
            <a:off x="3090288" y="2335669"/>
            <a:ext cx="3225534" cy="1742591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668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8ACB6-E0DB-4E25-9B73-FB3450893755}"/>
              </a:ext>
            </a:extLst>
          </p:cNvPr>
          <p:cNvSpPr/>
          <p:nvPr/>
        </p:nvSpPr>
        <p:spPr>
          <a:xfrm>
            <a:off x="5554571" y="2554627"/>
            <a:ext cx="1322828" cy="1304675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668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6EEB4-FBA9-4485-A351-F1CE6BD5232A}"/>
              </a:ext>
            </a:extLst>
          </p:cNvPr>
          <p:cNvSpPr txBox="1"/>
          <p:nvPr/>
        </p:nvSpPr>
        <p:spPr>
          <a:xfrm>
            <a:off x="3458644" y="2424076"/>
            <a:ext cx="6744732" cy="1566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77" b="1" i="0" u="none" strike="noStrike" kern="1200" cap="none" spc="599" normalizeH="0" baseline="0" noProof="0">
                <a:ln>
                  <a:noFill/>
                </a:ln>
                <a:solidFill>
                  <a:srgbClr val="2E6DB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Thank</a:t>
            </a:r>
            <a:r>
              <a:rPr kumimoji="0" lang="en-US" sz="9577" b="0" i="1" u="none" strike="noStrike" kern="1200" cap="none" spc="599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you</a:t>
            </a:r>
            <a:endParaRPr kumimoji="0" lang="id-ID" sz="9577" b="0" i="1" u="none" strike="noStrike" kern="1200" cap="none" spc="599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73F05A-9A3D-9D44-C251-B71820F62683}"/>
              </a:ext>
            </a:extLst>
          </p:cNvPr>
          <p:cNvGrpSpPr/>
          <p:nvPr/>
        </p:nvGrpSpPr>
        <p:grpSpPr>
          <a:xfrm>
            <a:off x="0" y="6395903"/>
            <a:ext cx="12192000" cy="462096"/>
            <a:chOff x="0" y="6395903"/>
            <a:chExt cx="12192000" cy="4620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D81544-DCA5-1FA9-3506-652CDFECBCCD}"/>
                </a:ext>
              </a:extLst>
            </p:cNvPr>
            <p:cNvSpPr/>
            <p:nvPr/>
          </p:nvSpPr>
          <p:spPr>
            <a:xfrm>
              <a:off x="0" y="6395903"/>
              <a:ext cx="12192000" cy="462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2FE8D3-C57E-9BE9-CFD8-053C3F9943FF}"/>
                </a:ext>
              </a:extLst>
            </p:cNvPr>
            <p:cNvSpPr/>
            <p:nvPr/>
          </p:nvSpPr>
          <p:spPr>
            <a:xfrm>
              <a:off x="2070100" y="6507985"/>
              <a:ext cx="154374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3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 Light" panose="020B0306030504020204" pitchFamily="34" charset="0"/>
                  <a:cs typeface="Open Sans Light" panose="020B0306030504020204" pitchFamily="34" charset="0"/>
                </a:rPr>
                <a:t>www.nuwave.com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C56415-B288-5D3C-C2B0-1E69CED5158D}"/>
                </a:ext>
              </a:extLst>
            </p:cNvPr>
            <p:cNvSpPr txBox="1"/>
            <p:nvPr/>
          </p:nvSpPr>
          <p:spPr>
            <a:xfrm>
              <a:off x="7669369" y="6450854"/>
              <a:ext cx="43701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 Light" panose="020B0306030504020204" pitchFamily="34" charset="0"/>
                  <a:cs typeface="Open Sans Light" panose="020B0306030504020204" pitchFamily="34" charset="0"/>
                </a:rPr>
                <a:t>©2023 NuWave Communications or its licensors. All Rights Reserved. Third-party marks and logos displayed are the trademarks of their respective owners.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9CCAF3-47EB-7D0B-E076-59F5A3617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2675" y="6473815"/>
              <a:ext cx="975020" cy="25183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604193-0E2F-9DA7-BE14-DF95922CE76D}"/>
                </a:ext>
              </a:extLst>
            </p:cNvPr>
            <p:cNvCxnSpPr/>
            <p:nvPr/>
          </p:nvCxnSpPr>
          <p:spPr>
            <a:xfrm>
              <a:off x="7592096" y="6494596"/>
              <a:ext cx="0" cy="2511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6ABAB68-1ADA-456D-6740-10C744C59871}"/>
              </a:ext>
            </a:extLst>
          </p:cNvPr>
          <p:cNvSpPr/>
          <p:nvPr/>
        </p:nvSpPr>
        <p:spPr>
          <a:xfrm>
            <a:off x="5768731" y="6504077"/>
            <a:ext cx="1543743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3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 Light"/>
                <a:cs typeface="Open Sans Light"/>
              </a:rPr>
              <a:t>Sales@nuwave.com</a:t>
            </a:r>
          </a:p>
        </p:txBody>
      </p:sp>
    </p:spTree>
    <p:extLst>
      <p:ext uri="{BB962C8B-B14F-4D97-AF65-F5344CB8AC3E}">
        <p14:creationId xmlns:p14="http://schemas.microsoft.com/office/powerpoint/2010/main" val="6174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e7d1ed-3256-4e9d-a96b-f70a68b0bf4d">
      <Terms xmlns="http://schemas.microsoft.com/office/infopath/2007/PartnerControls"/>
    </lcf76f155ced4ddcb4097134ff3c332f>
    <TaxCatchAll xmlns="c9d6ea87-c106-47d3-8418-eeebe61d8fe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942C3FC2D8444CA29F1116489FF894" ma:contentTypeVersion="13" ma:contentTypeDescription="Create a new document." ma:contentTypeScope="" ma:versionID="97fb9f7e6dbf48fa9e4109a551d7790e">
  <xsd:schema xmlns:xsd="http://www.w3.org/2001/XMLSchema" xmlns:xs="http://www.w3.org/2001/XMLSchema" xmlns:p="http://schemas.microsoft.com/office/2006/metadata/properties" xmlns:ns2="38e7d1ed-3256-4e9d-a96b-f70a68b0bf4d" xmlns:ns3="c9d6ea87-c106-47d3-8418-eeebe61d8fe6" targetNamespace="http://schemas.microsoft.com/office/2006/metadata/properties" ma:root="true" ma:fieldsID="e4fbd3d4cc66132405e1bc957d2187d7" ns2:_="" ns3:_="">
    <xsd:import namespace="38e7d1ed-3256-4e9d-a96b-f70a68b0bf4d"/>
    <xsd:import namespace="c9d6ea87-c106-47d3-8418-eeebe61d8f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7d1ed-3256-4e9d-a96b-f70a68b0bf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7b61130-0f32-4856-af73-a8b28ff790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6ea87-c106-47d3-8418-eeebe61d8f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798b503-f6dc-46a8-bff2-8b397043bf9e}" ma:internalName="TaxCatchAll" ma:showField="CatchAllData" ma:web="c9d6ea87-c106-47d3-8418-eeebe61d8f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3D1451-5958-4E11-9A04-74E28182837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38e7d1ed-3256-4e9d-a96b-f70a68b0bf4d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c9d6ea87-c106-47d3-8418-eeebe61d8fe6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12DC7DF-E08C-4261-BD97-CB70D1D960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663CB5-C378-446A-A988-D25FCB694D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7d1ed-3256-4e9d-a96b-f70a68b0bf4d"/>
    <ds:schemaRef ds:uri="c9d6ea87-c106-47d3-8418-eeebe61d8f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6727</TotalTime>
  <Words>879</Words>
  <Application>Microsoft Office PowerPoint</Application>
  <PresentationFormat>Widescreen</PresentationFormat>
  <Paragraphs>144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Metropolis</vt:lpstr>
      <vt:lpstr>Metropolis Extra Bold</vt:lpstr>
      <vt:lpstr>Montserrat</vt:lpstr>
      <vt:lpstr>Montserrat Bold</vt:lpstr>
      <vt:lpstr>Montserrat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Amro Youssef</dc:creator>
  <cp:lastModifiedBy>Ricky Chavez</cp:lastModifiedBy>
  <cp:revision>29</cp:revision>
  <dcterms:created xsi:type="dcterms:W3CDTF">2023-04-05T15:35:16Z</dcterms:created>
  <dcterms:modified xsi:type="dcterms:W3CDTF">2023-12-08T21:38:16Z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0x01010026F52FC0C368CA4DA7A429143B42057F</vt:lpwstr>
  </property>
  <property fmtid="{D5CDD505-2E9C-101B-9397-08002B2CF9AE}" pid="3" name="MediaServiceImageTags">
    <vt:lpwstr/>
  </property>
</Properties>
</file>