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8" r:id="rId5"/>
    <p:sldId id="259" r:id="rId6"/>
    <p:sldId id="260" r:id="rId7"/>
    <p:sldId id="263" r:id="rId8"/>
    <p:sldId id="2141412331" r:id="rId9"/>
    <p:sldId id="267" r:id="rId10"/>
    <p:sldId id="265" r:id="rId11"/>
    <p:sldId id="2141412332"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ybrid Work Market" id="{9AA66AFA-4478-4918-AA56-493575C5B7E2}">
          <p14:sldIdLst>
            <p14:sldId id="258"/>
            <p14:sldId id="259"/>
            <p14:sldId id="260"/>
          </p14:sldIdLst>
        </p14:section>
        <p14:section name="ZOOM Slides" id="{91B9D922-CF36-4921-9B41-CF9EA64CFDA9}">
          <p14:sldIdLst>
            <p14:sldId id="263"/>
            <p14:sldId id="2141412331"/>
            <p14:sldId id="267"/>
            <p14:sldId id="265"/>
            <p14:sldId id="2141412332"/>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06B"/>
    <a:srgbClr val="14456E"/>
    <a:srgbClr val="FDFDFD"/>
    <a:srgbClr val="869ECE"/>
    <a:srgbClr val="3E3E3E"/>
    <a:srgbClr val="CCD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8" autoAdjust="0"/>
    <p:restoredTop sz="94660"/>
  </p:normalViewPr>
  <p:slideViewPr>
    <p:cSldViewPr snapToGrid="0">
      <p:cViewPr varScale="1">
        <p:scale>
          <a:sx n="104" d="100"/>
          <a:sy n="104" d="100"/>
        </p:scale>
        <p:origin x="96"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o Youssef" userId="fb0c9e5e-0e8c-412a-ba3e-642b664207df" providerId="ADAL" clId="{60A5D1D4-7259-4DBC-9D1C-21205A686017}"/>
    <pc:docChg chg="modSld">
      <pc:chgData name="Amro Youssef" userId="fb0c9e5e-0e8c-412a-ba3e-642b664207df" providerId="ADAL" clId="{60A5D1D4-7259-4DBC-9D1C-21205A686017}" dt="2022-12-07T18:15:54.906" v="1" actId="20577"/>
      <pc:docMkLst>
        <pc:docMk/>
      </pc:docMkLst>
      <pc:sldChg chg="modSp mod">
        <pc:chgData name="Amro Youssef" userId="fb0c9e5e-0e8c-412a-ba3e-642b664207df" providerId="ADAL" clId="{60A5D1D4-7259-4DBC-9D1C-21205A686017}" dt="2022-12-07T18:15:54.906" v="1" actId="20577"/>
        <pc:sldMkLst>
          <pc:docMk/>
          <pc:sldMk cId="2155824621" sldId="2750"/>
        </pc:sldMkLst>
        <pc:spChg chg="mod">
          <ac:chgData name="Amro Youssef" userId="fb0c9e5e-0e8c-412a-ba3e-642b664207df" providerId="ADAL" clId="{60A5D1D4-7259-4DBC-9D1C-21205A686017}" dt="2022-12-07T18:15:54.906" v="1" actId="20577"/>
          <ac:spMkLst>
            <pc:docMk/>
            <pc:sldMk cId="2155824621" sldId="2750"/>
            <ac:spMk id="44" creationId="{1397BD91-00D0-4C06-96D3-E2C7CCFD334F}"/>
          </ac:spMkLst>
        </pc:spChg>
      </pc:sldChg>
    </pc:docChg>
  </pc:docChgLst>
  <pc:docChgLst>
    <pc:chgData name="Ricky Chavez" userId="33112356f47e943f" providerId="LiveId" clId="{EDDBA2B8-F9C5-4F87-B757-C265C2DC91E5}"/>
    <pc:docChg chg="undo custSel addSld delSld modSld sldOrd delMainMaster addSection delSection modSection">
      <pc:chgData name="Ricky Chavez" userId="33112356f47e943f" providerId="LiveId" clId="{EDDBA2B8-F9C5-4F87-B757-C265C2DC91E5}" dt="2023-02-22T22:54:37.748" v="631"/>
      <pc:docMkLst>
        <pc:docMk/>
      </pc:docMkLst>
      <pc:sldChg chg="addSp delSp modSp add mod">
        <pc:chgData name="Ricky Chavez" userId="33112356f47e943f" providerId="LiveId" clId="{EDDBA2B8-F9C5-4F87-B757-C265C2DC91E5}" dt="2023-02-21T23:36:47.165" v="536" actId="21"/>
        <pc:sldMkLst>
          <pc:docMk/>
          <pc:sldMk cId="0" sldId="256"/>
        </pc:sldMkLst>
        <pc:spChg chg="add mod">
          <ac:chgData name="Ricky Chavez" userId="33112356f47e943f" providerId="LiveId" clId="{EDDBA2B8-F9C5-4F87-B757-C265C2DC91E5}" dt="2023-02-21T22:50:40.776" v="216" actId="207"/>
          <ac:spMkLst>
            <pc:docMk/>
            <pc:sldMk cId="0" sldId="256"/>
            <ac:spMk id="5" creationId="{C9A3ECCA-3F47-CDA5-2939-7942F05D77AE}"/>
          </ac:spMkLst>
        </pc:spChg>
        <pc:spChg chg="add mod">
          <ac:chgData name="Ricky Chavez" userId="33112356f47e943f" providerId="LiveId" clId="{EDDBA2B8-F9C5-4F87-B757-C265C2DC91E5}" dt="2023-02-21T22:37:08.915" v="113"/>
          <ac:spMkLst>
            <pc:docMk/>
            <pc:sldMk cId="0" sldId="256"/>
            <ac:spMk id="6" creationId="{7B1F792F-32D0-A636-E5E5-9305E17C9C55}"/>
          </ac:spMkLst>
        </pc:spChg>
        <pc:spChg chg="add mod">
          <ac:chgData name="Ricky Chavez" userId="33112356f47e943f" providerId="LiveId" clId="{EDDBA2B8-F9C5-4F87-B757-C265C2DC91E5}" dt="2023-02-21T22:37:22.705" v="116" actId="1036"/>
          <ac:spMkLst>
            <pc:docMk/>
            <pc:sldMk cId="0" sldId="256"/>
            <ac:spMk id="7" creationId="{7584D6D0-1D79-382F-78AB-3CC0A9D92B0A}"/>
          </ac:spMkLst>
        </pc:spChg>
        <pc:spChg chg="mod ord">
          <ac:chgData name="Ricky Chavez" userId="33112356f47e943f" providerId="LiveId" clId="{EDDBA2B8-F9C5-4F87-B757-C265C2DC91E5}" dt="2023-02-21T23:36:44.839" v="534" actId="14100"/>
          <ac:spMkLst>
            <pc:docMk/>
            <pc:sldMk cId="0" sldId="256"/>
            <ac:spMk id="1593" creationId="{00000000-0000-0000-0000-000000000000}"/>
          </ac:spMkLst>
        </pc:spChg>
        <pc:spChg chg="del">
          <ac:chgData name="Ricky Chavez" userId="33112356f47e943f" providerId="LiveId" clId="{EDDBA2B8-F9C5-4F87-B757-C265C2DC91E5}" dt="2023-02-21T22:33:54.063" v="95" actId="478"/>
          <ac:spMkLst>
            <pc:docMk/>
            <pc:sldMk cId="0" sldId="256"/>
            <ac:spMk id="1594" creationId="{00000000-0000-0000-0000-000000000000}"/>
          </ac:spMkLst>
        </pc:spChg>
        <pc:spChg chg="mod">
          <ac:chgData name="Ricky Chavez" userId="33112356f47e943f" providerId="LiveId" clId="{EDDBA2B8-F9C5-4F87-B757-C265C2DC91E5}" dt="2023-02-21T22:54:12.573" v="246" actId="1076"/>
          <ac:spMkLst>
            <pc:docMk/>
            <pc:sldMk cId="0" sldId="256"/>
            <ac:spMk id="1595" creationId="{00000000-0000-0000-0000-000000000000}"/>
          </ac:spMkLst>
        </pc:spChg>
        <pc:spChg chg="mod ord">
          <ac:chgData name="Ricky Chavez" userId="33112356f47e943f" providerId="LiveId" clId="{EDDBA2B8-F9C5-4F87-B757-C265C2DC91E5}" dt="2023-02-21T22:36:11.295" v="112" actId="1076"/>
          <ac:spMkLst>
            <pc:docMk/>
            <pc:sldMk cId="0" sldId="256"/>
            <ac:spMk id="1597" creationId="{00000000-0000-0000-0000-000000000000}"/>
          </ac:spMkLst>
        </pc:spChg>
        <pc:picChg chg="add mod">
          <ac:chgData name="Ricky Chavez" userId="33112356f47e943f" providerId="LiveId" clId="{EDDBA2B8-F9C5-4F87-B757-C265C2DC91E5}" dt="2023-02-21T22:33:28.322" v="73" actId="1076"/>
          <ac:picMkLst>
            <pc:docMk/>
            <pc:sldMk cId="0" sldId="256"/>
            <ac:picMk id="2" creationId="{5918FD02-32D9-F7E3-4C29-89DCB6515521}"/>
          </ac:picMkLst>
        </pc:picChg>
        <pc:picChg chg="add del mod">
          <ac:chgData name="Ricky Chavez" userId="33112356f47e943f" providerId="LiveId" clId="{EDDBA2B8-F9C5-4F87-B757-C265C2DC91E5}" dt="2023-02-21T23:36:47.165" v="536" actId="21"/>
          <ac:picMkLst>
            <pc:docMk/>
            <pc:sldMk cId="0" sldId="256"/>
            <ac:picMk id="4" creationId="{BE8F1668-6FA7-D583-622B-81629B22CA63}"/>
          </ac:picMkLst>
        </pc:picChg>
        <pc:picChg chg="add mod">
          <ac:chgData name="Ricky Chavez" userId="33112356f47e943f" providerId="LiveId" clId="{EDDBA2B8-F9C5-4F87-B757-C265C2DC91E5}" dt="2023-02-21T22:37:08.915" v="113"/>
          <ac:picMkLst>
            <pc:docMk/>
            <pc:sldMk cId="0" sldId="256"/>
            <ac:picMk id="8" creationId="{57F81CF4-2C51-D387-021B-67FAA3EC58BE}"/>
          </ac:picMkLst>
        </pc:picChg>
        <pc:cxnChg chg="add mod">
          <ac:chgData name="Ricky Chavez" userId="33112356f47e943f" providerId="LiveId" clId="{EDDBA2B8-F9C5-4F87-B757-C265C2DC91E5}" dt="2023-02-21T22:37:22.705" v="116" actId="1036"/>
          <ac:cxnSpMkLst>
            <pc:docMk/>
            <pc:sldMk cId="0" sldId="256"/>
            <ac:cxnSpMk id="9" creationId="{2DA5279A-D535-D78A-D10B-A7664ECCF03D}"/>
          </ac:cxnSpMkLst>
        </pc:cxnChg>
      </pc:sldChg>
      <pc:sldChg chg="add del setBg">
        <pc:chgData name="Ricky Chavez" userId="33112356f47e943f" providerId="LiveId" clId="{EDDBA2B8-F9C5-4F87-B757-C265C2DC91E5}" dt="2023-02-21T22:49:49.349" v="211" actId="47"/>
        <pc:sldMkLst>
          <pc:docMk/>
          <pc:sldMk cId="0" sldId="257"/>
        </pc:sldMkLst>
      </pc:sldChg>
      <pc:sldChg chg="del">
        <pc:chgData name="Ricky Chavez" userId="33112356f47e943f" providerId="LiveId" clId="{EDDBA2B8-F9C5-4F87-B757-C265C2DC91E5}" dt="2023-02-21T22:28:14.223" v="6" actId="47"/>
        <pc:sldMkLst>
          <pc:docMk/>
          <pc:sldMk cId="1457765750" sldId="257"/>
        </pc:sldMkLst>
      </pc:sldChg>
      <pc:sldChg chg="addSp modSp add mod ord">
        <pc:chgData name="Ricky Chavez" userId="33112356f47e943f" providerId="LiveId" clId="{EDDBA2B8-F9C5-4F87-B757-C265C2DC91E5}" dt="2023-02-22T22:53:55.661" v="628"/>
        <pc:sldMkLst>
          <pc:docMk/>
          <pc:sldMk cId="0" sldId="258"/>
        </pc:sldMkLst>
        <pc:spChg chg="add mod">
          <ac:chgData name="Ricky Chavez" userId="33112356f47e943f" providerId="LiveId" clId="{EDDBA2B8-F9C5-4F87-B757-C265C2DC91E5}" dt="2023-02-21T22:50:29.532" v="214"/>
          <ac:spMkLst>
            <pc:docMk/>
            <pc:sldMk cId="0" sldId="258"/>
            <ac:spMk id="2" creationId="{A66174CB-8D4E-BCC5-E48A-0279AE682FA3}"/>
          </ac:spMkLst>
        </pc:spChg>
        <pc:spChg chg="add mod">
          <ac:chgData name="Ricky Chavez" userId="33112356f47e943f" providerId="LiveId" clId="{EDDBA2B8-F9C5-4F87-B757-C265C2DC91E5}" dt="2023-02-21T22:50:35.060" v="215" actId="207"/>
          <ac:spMkLst>
            <pc:docMk/>
            <pc:sldMk cId="0" sldId="258"/>
            <ac:spMk id="3" creationId="{B30953B3-F514-3812-F179-B67EF93D14DA}"/>
          </ac:spMkLst>
        </pc:spChg>
        <pc:spChg chg="add mod">
          <ac:chgData name="Ricky Chavez" userId="33112356f47e943f" providerId="LiveId" clId="{EDDBA2B8-F9C5-4F87-B757-C265C2DC91E5}" dt="2023-02-21T22:50:29.532" v="214"/>
          <ac:spMkLst>
            <pc:docMk/>
            <pc:sldMk cId="0" sldId="258"/>
            <ac:spMk id="4" creationId="{89B3F0FF-10AB-7EE3-C5EC-5173F2E42905}"/>
          </ac:spMkLst>
        </pc:spChg>
        <pc:spChg chg="add mod">
          <ac:chgData name="Ricky Chavez" userId="33112356f47e943f" providerId="LiveId" clId="{EDDBA2B8-F9C5-4F87-B757-C265C2DC91E5}" dt="2023-02-21T22:50:29.532" v="214"/>
          <ac:spMkLst>
            <pc:docMk/>
            <pc:sldMk cId="0" sldId="258"/>
            <ac:spMk id="5" creationId="{FE8BD088-AF26-BDD3-68F4-0C92C0B03863}"/>
          </ac:spMkLst>
        </pc:spChg>
        <pc:picChg chg="add mod">
          <ac:chgData name="Ricky Chavez" userId="33112356f47e943f" providerId="LiveId" clId="{EDDBA2B8-F9C5-4F87-B757-C265C2DC91E5}" dt="2023-02-21T22:50:29.532" v="214"/>
          <ac:picMkLst>
            <pc:docMk/>
            <pc:sldMk cId="0" sldId="258"/>
            <ac:picMk id="6" creationId="{3A6A2BD8-846E-C2C4-5CDF-DCDA8FD8013E}"/>
          </ac:picMkLst>
        </pc:picChg>
        <pc:cxnChg chg="add mod">
          <ac:chgData name="Ricky Chavez" userId="33112356f47e943f" providerId="LiveId" clId="{EDDBA2B8-F9C5-4F87-B757-C265C2DC91E5}" dt="2023-02-21T22:50:29.532" v="214"/>
          <ac:cxnSpMkLst>
            <pc:docMk/>
            <pc:sldMk cId="0" sldId="258"/>
            <ac:cxnSpMk id="7" creationId="{23D88D64-54F1-F203-75FE-46DA661E1BBF}"/>
          </ac:cxnSpMkLst>
        </pc:cxnChg>
      </pc:sldChg>
      <pc:sldChg chg="addSp modSp add mod ord">
        <pc:chgData name="Ricky Chavez" userId="33112356f47e943f" providerId="LiveId" clId="{EDDBA2B8-F9C5-4F87-B757-C265C2DC91E5}" dt="2023-02-22T22:53:55.661" v="628"/>
        <pc:sldMkLst>
          <pc:docMk/>
          <pc:sldMk cId="0" sldId="259"/>
        </pc:sldMkLst>
        <pc:spChg chg="add mod">
          <ac:chgData name="Ricky Chavez" userId="33112356f47e943f" providerId="LiveId" clId="{EDDBA2B8-F9C5-4F87-B757-C265C2DC91E5}" dt="2023-02-21T22:50:45.195" v="217"/>
          <ac:spMkLst>
            <pc:docMk/>
            <pc:sldMk cId="0" sldId="259"/>
            <ac:spMk id="2" creationId="{74C8877C-A21B-A7DA-E8E2-B2E803B954B8}"/>
          </ac:spMkLst>
        </pc:spChg>
        <pc:spChg chg="add mod">
          <ac:chgData name="Ricky Chavez" userId="33112356f47e943f" providerId="LiveId" clId="{EDDBA2B8-F9C5-4F87-B757-C265C2DC91E5}" dt="2023-02-21T22:50:48.723" v="218" actId="207"/>
          <ac:spMkLst>
            <pc:docMk/>
            <pc:sldMk cId="0" sldId="259"/>
            <ac:spMk id="3" creationId="{A1DA9101-76EA-2339-C34C-7AEE85AB97E4}"/>
          </ac:spMkLst>
        </pc:spChg>
        <pc:spChg chg="add mod">
          <ac:chgData name="Ricky Chavez" userId="33112356f47e943f" providerId="LiveId" clId="{EDDBA2B8-F9C5-4F87-B757-C265C2DC91E5}" dt="2023-02-21T22:50:45.195" v="217"/>
          <ac:spMkLst>
            <pc:docMk/>
            <pc:sldMk cId="0" sldId="259"/>
            <ac:spMk id="4" creationId="{4A96F789-F35E-0CC8-61F0-B33F76052EF4}"/>
          </ac:spMkLst>
        </pc:spChg>
        <pc:spChg chg="add mod">
          <ac:chgData name="Ricky Chavez" userId="33112356f47e943f" providerId="LiveId" clId="{EDDBA2B8-F9C5-4F87-B757-C265C2DC91E5}" dt="2023-02-21T22:50:45.195" v="217"/>
          <ac:spMkLst>
            <pc:docMk/>
            <pc:sldMk cId="0" sldId="259"/>
            <ac:spMk id="5" creationId="{9E11DC59-A025-103F-4104-5DB7B5A8BEA5}"/>
          </ac:spMkLst>
        </pc:spChg>
        <pc:picChg chg="add mod">
          <ac:chgData name="Ricky Chavez" userId="33112356f47e943f" providerId="LiveId" clId="{EDDBA2B8-F9C5-4F87-B757-C265C2DC91E5}" dt="2023-02-21T22:50:45.195" v="217"/>
          <ac:picMkLst>
            <pc:docMk/>
            <pc:sldMk cId="0" sldId="259"/>
            <ac:picMk id="6" creationId="{C8FFBABB-32F9-2215-1A9D-ECC51A5EEAB0}"/>
          </ac:picMkLst>
        </pc:picChg>
        <pc:cxnChg chg="add mod">
          <ac:chgData name="Ricky Chavez" userId="33112356f47e943f" providerId="LiveId" clId="{EDDBA2B8-F9C5-4F87-B757-C265C2DC91E5}" dt="2023-02-21T22:50:45.195" v="217"/>
          <ac:cxnSpMkLst>
            <pc:docMk/>
            <pc:sldMk cId="0" sldId="259"/>
            <ac:cxnSpMk id="7" creationId="{C8180A37-E266-E17A-B8AE-813B862801AD}"/>
          </ac:cxnSpMkLst>
        </pc:cxnChg>
      </pc:sldChg>
      <pc:sldChg chg="addSp modSp add mod ord">
        <pc:chgData name="Ricky Chavez" userId="33112356f47e943f" providerId="LiveId" clId="{EDDBA2B8-F9C5-4F87-B757-C265C2DC91E5}" dt="2023-02-22T22:53:55.661" v="628"/>
        <pc:sldMkLst>
          <pc:docMk/>
          <pc:sldMk cId="0" sldId="260"/>
        </pc:sldMkLst>
        <pc:spChg chg="add mod">
          <ac:chgData name="Ricky Chavez" userId="33112356f47e943f" providerId="LiveId" clId="{EDDBA2B8-F9C5-4F87-B757-C265C2DC91E5}" dt="2023-02-21T22:51:03.522" v="219"/>
          <ac:spMkLst>
            <pc:docMk/>
            <pc:sldMk cId="0" sldId="260"/>
            <ac:spMk id="2" creationId="{D7B06714-FA0E-07D4-B6F4-59AE34C5DCE4}"/>
          </ac:spMkLst>
        </pc:spChg>
        <pc:spChg chg="add mod">
          <ac:chgData name="Ricky Chavez" userId="33112356f47e943f" providerId="LiveId" clId="{EDDBA2B8-F9C5-4F87-B757-C265C2DC91E5}" dt="2023-02-21T23:05:55.124" v="281" actId="164"/>
          <ac:spMkLst>
            <pc:docMk/>
            <pc:sldMk cId="0" sldId="260"/>
            <ac:spMk id="3" creationId="{19691B19-D48A-7466-E4FE-67D58F162498}"/>
          </ac:spMkLst>
        </pc:spChg>
        <pc:spChg chg="add mod">
          <ac:chgData name="Ricky Chavez" userId="33112356f47e943f" providerId="LiveId" clId="{EDDBA2B8-F9C5-4F87-B757-C265C2DC91E5}" dt="2023-02-21T23:05:55.124" v="281" actId="164"/>
          <ac:spMkLst>
            <pc:docMk/>
            <pc:sldMk cId="0" sldId="260"/>
            <ac:spMk id="4" creationId="{56082D5C-9A46-7862-44A9-0B7AB29711BE}"/>
          </ac:spMkLst>
        </pc:spChg>
        <pc:spChg chg="add mod">
          <ac:chgData name="Ricky Chavez" userId="33112356f47e943f" providerId="LiveId" clId="{EDDBA2B8-F9C5-4F87-B757-C265C2DC91E5}" dt="2023-02-21T23:05:55.124" v="281" actId="164"/>
          <ac:spMkLst>
            <pc:docMk/>
            <pc:sldMk cId="0" sldId="260"/>
            <ac:spMk id="5" creationId="{882DECEF-C098-0386-509C-93F779019C0B}"/>
          </ac:spMkLst>
        </pc:spChg>
        <pc:grpChg chg="add mod">
          <ac:chgData name="Ricky Chavez" userId="33112356f47e943f" providerId="LiveId" clId="{EDDBA2B8-F9C5-4F87-B757-C265C2DC91E5}" dt="2023-02-21T23:05:55.124" v="281" actId="164"/>
          <ac:grpSpMkLst>
            <pc:docMk/>
            <pc:sldMk cId="0" sldId="260"/>
            <ac:grpSpMk id="8" creationId="{8307BBE4-31CD-EE92-58D0-4AB9CFE2CB3E}"/>
          </ac:grpSpMkLst>
        </pc:grpChg>
        <pc:picChg chg="add mod">
          <ac:chgData name="Ricky Chavez" userId="33112356f47e943f" providerId="LiveId" clId="{EDDBA2B8-F9C5-4F87-B757-C265C2DC91E5}" dt="2023-02-21T23:05:55.124" v="281" actId="164"/>
          <ac:picMkLst>
            <pc:docMk/>
            <pc:sldMk cId="0" sldId="260"/>
            <ac:picMk id="6" creationId="{CD078249-D10D-AF83-0E42-ED687DCECBE7}"/>
          </ac:picMkLst>
        </pc:picChg>
        <pc:cxnChg chg="add mod">
          <ac:chgData name="Ricky Chavez" userId="33112356f47e943f" providerId="LiveId" clId="{EDDBA2B8-F9C5-4F87-B757-C265C2DC91E5}" dt="2023-02-21T23:05:55.124" v="281" actId="164"/>
          <ac:cxnSpMkLst>
            <pc:docMk/>
            <pc:sldMk cId="0" sldId="260"/>
            <ac:cxnSpMk id="7" creationId="{3DC5440D-3611-FD71-4B0A-3121136A8684}"/>
          </ac:cxnSpMkLst>
        </pc:cxnChg>
      </pc:sldChg>
      <pc:sldChg chg="addSp delSp modSp add del mod">
        <pc:chgData name="Ricky Chavez" userId="33112356f47e943f" providerId="LiveId" clId="{EDDBA2B8-F9C5-4F87-B757-C265C2DC91E5}" dt="2023-02-21T23:48:16.255" v="555" actId="47"/>
        <pc:sldMkLst>
          <pc:docMk/>
          <pc:sldMk cId="0" sldId="261"/>
        </pc:sldMkLst>
        <pc:spChg chg="add del mod">
          <ac:chgData name="Ricky Chavez" userId="33112356f47e943f" providerId="LiveId" clId="{EDDBA2B8-F9C5-4F87-B757-C265C2DC91E5}" dt="2023-02-21T22:54:19.920" v="248" actId="478"/>
          <ac:spMkLst>
            <pc:docMk/>
            <pc:sldMk cId="0" sldId="261"/>
            <ac:spMk id="2" creationId="{ED0D1354-747C-8E19-413C-75F0987E0618}"/>
          </ac:spMkLst>
        </pc:spChg>
        <pc:spChg chg="add mod">
          <ac:chgData name="Ricky Chavez" userId="33112356f47e943f" providerId="LiveId" clId="{EDDBA2B8-F9C5-4F87-B757-C265C2DC91E5}" dt="2023-02-21T22:54:21.855" v="251" actId="1076"/>
          <ac:spMkLst>
            <pc:docMk/>
            <pc:sldMk cId="0" sldId="261"/>
            <ac:spMk id="3" creationId="{CA53D4AE-4E20-386E-4685-9DFE4C5AB355}"/>
          </ac:spMkLst>
        </pc:spChg>
        <pc:spChg chg="add mod">
          <ac:chgData name="Ricky Chavez" userId="33112356f47e943f" providerId="LiveId" clId="{EDDBA2B8-F9C5-4F87-B757-C265C2DC91E5}" dt="2023-02-21T22:51:11.613" v="221"/>
          <ac:spMkLst>
            <pc:docMk/>
            <pc:sldMk cId="0" sldId="261"/>
            <ac:spMk id="4" creationId="{3738D3E7-45FB-B533-98DC-D08C0B59945E}"/>
          </ac:spMkLst>
        </pc:spChg>
        <pc:spChg chg="add del mod">
          <ac:chgData name="Ricky Chavez" userId="33112356f47e943f" providerId="LiveId" clId="{EDDBA2B8-F9C5-4F87-B757-C265C2DC91E5}" dt="2023-02-21T22:54:21.377" v="250" actId="478"/>
          <ac:spMkLst>
            <pc:docMk/>
            <pc:sldMk cId="0" sldId="261"/>
            <ac:spMk id="5" creationId="{03935AB2-6365-8B3B-B84C-2115397364C1}"/>
          </ac:spMkLst>
        </pc:spChg>
        <pc:spChg chg="del mod">
          <ac:chgData name="Ricky Chavez" userId="33112356f47e943f" providerId="LiveId" clId="{EDDBA2B8-F9C5-4F87-B757-C265C2DC91E5}" dt="2023-02-21T23:09:58.941" v="335" actId="478"/>
          <ac:spMkLst>
            <pc:docMk/>
            <pc:sldMk cId="0" sldId="261"/>
            <ac:spMk id="5263" creationId="{00000000-0000-0000-0000-000000000000}"/>
          </ac:spMkLst>
        </pc:spChg>
        <pc:spChg chg="mod">
          <ac:chgData name="Ricky Chavez" userId="33112356f47e943f" providerId="LiveId" clId="{EDDBA2B8-F9C5-4F87-B757-C265C2DC91E5}" dt="2023-02-21T22:54:19.080" v="247" actId="1076"/>
          <ac:spMkLst>
            <pc:docMk/>
            <pc:sldMk cId="0" sldId="261"/>
            <ac:spMk id="5264" creationId="{00000000-0000-0000-0000-000000000000}"/>
          </ac:spMkLst>
        </pc:spChg>
        <pc:spChg chg="mod">
          <ac:chgData name="Ricky Chavez" userId="33112356f47e943f" providerId="LiveId" clId="{EDDBA2B8-F9C5-4F87-B757-C265C2DC91E5}" dt="2023-02-21T23:07:21.046" v="300" actId="207"/>
          <ac:spMkLst>
            <pc:docMk/>
            <pc:sldMk cId="0" sldId="261"/>
            <ac:spMk id="5265" creationId="{00000000-0000-0000-0000-000000000000}"/>
          </ac:spMkLst>
        </pc:spChg>
        <pc:spChg chg="mod">
          <ac:chgData name="Ricky Chavez" userId="33112356f47e943f" providerId="LiveId" clId="{EDDBA2B8-F9C5-4F87-B757-C265C2DC91E5}" dt="2023-02-21T23:10:18.181" v="339" actId="1076"/>
          <ac:spMkLst>
            <pc:docMk/>
            <pc:sldMk cId="0" sldId="261"/>
            <ac:spMk id="5267" creationId="{00000000-0000-0000-0000-000000000000}"/>
          </ac:spMkLst>
        </pc:spChg>
        <pc:grpChg chg="mod">
          <ac:chgData name="Ricky Chavez" userId="33112356f47e943f" providerId="LiveId" clId="{EDDBA2B8-F9C5-4F87-B757-C265C2DC91E5}" dt="2023-02-21T22:51:32.591" v="224" actId="1076"/>
          <ac:grpSpMkLst>
            <pc:docMk/>
            <pc:sldMk cId="0" sldId="261"/>
            <ac:grpSpMk id="5260" creationId="{00000000-0000-0000-0000-000000000000}"/>
          </ac:grpSpMkLst>
        </pc:grpChg>
        <pc:picChg chg="add mod">
          <ac:chgData name="Ricky Chavez" userId="33112356f47e943f" providerId="LiveId" clId="{EDDBA2B8-F9C5-4F87-B757-C265C2DC91E5}" dt="2023-02-21T22:51:11.613" v="221"/>
          <ac:picMkLst>
            <pc:docMk/>
            <pc:sldMk cId="0" sldId="261"/>
            <ac:picMk id="6" creationId="{17DA35D7-7E8B-3344-B482-E3CC696431E2}"/>
          </ac:picMkLst>
        </pc:picChg>
        <pc:cxnChg chg="add mod">
          <ac:chgData name="Ricky Chavez" userId="33112356f47e943f" providerId="LiveId" clId="{EDDBA2B8-F9C5-4F87-B757-C265C2DC91E5}" dt="2023-02-21T22:51:11.613" v="221"/>
          <ac:cxnSpMkLst>
            <pc:docMk/>
            <pc:sldMk cId="0" sldId="261"/>
            <ac:cxnSpMk id="7" creationId="{46C644EB-9989-EC4B-0C5A-9C3201205B93}"/>
          </ac:cxnSpMkLst>
        </pc:cxnChg>
      </pc:sldChg>
      <pc:sldChg chg="add del">
        <pc:chgData name="Ricky Chavez" userId="33112356f47e943f" providerId="LiveId" clId="{EDDBA2B8-F9C5-4F87-B757-C265C2DC91E5}" dt="2023-02-21T22:51:46.120" v="226" actId="47"/>
        <pc:sldMkLst>
          <pc:docMk/>
          <pc:sldMk cId="0" sldId="262"/>
        </pc:sldMkLst>
      </pc:sldChg>
      <pc:sldChg chg="addSp modSp add mod ord">
        <pc:chgData name="Ricky Chavez" userId="33112356f47e943f" providerId="LiveId" clId="{EDDBA2B8-F9C5-4F87-B757-C265C2DC91E5}" dt="2023-02-21T23:02:07.447" v="270"/>
        <pc:sldMkLst>
          <pc:docMk/>
          <pc:sldMk cId="0" sldId="263"/>
        </pc:sldMkLst>
        <pc:spChg chg="add mod">
          <ac:chgData name="Ricky Chavez" userId="33112356f47e943f" providerId="LiveId" clId="{EDDBA2B8-F9C5-4F87-B757-C265C2DC91E5}" dt="2023-02-21T22:54:38.483" v="252"/>
          <ac:spMkLst>
            <pc:docMk/>
            <pc:sldMk cId="0" sldId="263"/>
            <ac:spMk id="4" creationId="{44D97EA0-3C19-B7C4-0FD0-42063D84FFA9}"/>
          </ac:spMkLst>
        </pc:spChg>
        <pc:spChg chg="add mod">
          <ac:chgData name="Ricky Chavez" userId="33112356f47e943f" providerId="LiveId" clId="{EDDBA2B8-F9C5-4F87-B757-C265C2DC91E5}" dt="2023-02-21T22:54:38.483" v="252"/>
          <ac:spMkLst>
            <pc:docMk/>
            <pc:sldMk cId="0" sldId="263"/>
            <ac:spMk id="5" creationId="{640FE9F2-6EC2-1BC7-C3B8-9E534DBB869A}"/>
          </ac:spMkLst>
        </pc:spChg>
        <pc:spChg chg="add mod">
          <ac:chgData name="Ricky Chavez" userId="33112356f47e943f" providerId="LiveId" clId="{EDDBA2B8-F9C5-4F87-B757-C265C2DC91E5}" dt="2023-02-21T22:54:38.483" v="252"/>
          <ac:spMkLst>
            <pc:docMk/>
            <pc:sldMk cId="0" sldId="263"/>
            <ac:spMk id="6" creationId="{DEA7C3F7-1C32-209C-CD18-82505D7B007C}"/>
          </ac:spMkLst>
        </pc:spChg>
        <pc:picChg chg="add mod ord modCrop">
          <ac:chgData name="Ricky Chavez" userId="33112356f47e943f" providerId="LiveId" clId="{EDDBA2B8-F9C5-4F87-B757-C265C2DC91E5}" dt="2023-02-21T22:54:57.030" v="255" actId="732"/>
          <ac:picMkLst>
            <pc:docMk/>
            <pc:sldMk cId="0" sldId="263"/>
            <ac:picMk id="3" creationId="{DF7EB983-B96C-A73A-40B1-72EACC69B775}"/>
          </ac:picMkLst>
        </pc:picChg>
        <pc:picChg chg="add mod">
          <ac:chgData name="Ricky Chavez" userId="33112356f47e943f" providerId="LiveId" clId="{EDDBA2B8-F9C5-4F87-B757-C265C2DC91E5}" dt="2023-02-21T22:54:38.483" v="252"/>
          <ac:picMkLst>
            <pc:docMk/>
            <pc:sldMk cId="0" sldId="263"/>
            <ac:picMk id="7" creationId="{18D5672C-7024-145C-D5D9-D5D892150266}"/>
          </ac:picMkLst>
        </pc:picChg>
        <pc:picChg chg="mod">
          <ac:chgData name="Ricky Chavez" userId="33112356f47e943f" providerId="LiveId" clId="{EDDBA2B8-F9C5-4F87-B757-C265C2DC91E5}" dt="2023-02-21T22:53:39.915" v="239" actId="1076"/>
          <ac:picMkLst>
            <pc:docMk/>
            <pc:sldMk cId="0" sldId="263"/>
            <ac:picMk id="5292" creationId="{00000000-0000-0000-0000-000000000000}"/>
          </ac:picMkLst>
        </pc:picChg>
        <pc:cxnChg chg="add mod">
          <ac:chgData name="Ricky Chavez" userId="33112356f47e943f" providerId="LiveId" clId="{EDDBA2B8-F9C5-4F87-B757-C265C2DC91E5}" dt="2023-02-21T22:54:38.483" v="252"/>
          <ac:cxnSpMkLst>
            <pc:docMk/>
            <pc:sldMk cId="0" sldId="263"/>
            <ac:cxnSpMk id="8" creationId="{172B0F61-23F3-D445-1C3D-545C2398BD44}"/>
          </ac:cxnSpMkLst>
        </pc:cxnChg>
      </pc:sldChg>
      <pc:sldChg chg="add del setBg">
        <pc:chgData name="Ricky Chavez" userId="33112356f47e943f" providerId="LiveId" clId="{EDDBA2B8-F9C5-4F87-B757-C265C2DC91E5}" dt="2023-02-21T22:51:55.192" v="228" actId="47"/>
        <pc:sldMkLst>
          <pc:docMk/>
          <pc:sldMk cId="0" sldId="264"/>
        </pc:sldMkLst>
      </pc:sldChg>
      <pc:sldChg chg="add del ord">
        <pc:chgData name="Ricky Chavez" userId="33112356f47e943f" providerId="LiveId" clId="{EDDBA2B8-F9C5-4F87-B757-C265C2DC91E5}" dt="2023-02-22T16:27:58.248" v="594"/>
        <pc:sldMkLst>
          <pc:docMk/>
          <pc:sldMk cId="0" sldId="265"/>
        </pc:sldMkLst>
      </pc:sldChg>
      <pc:sldChg chg="addSp modSp add del ord">
        <pc:chgData name="Ricky Chavez" userId="33112356f47e943f" providerId="LiveId" clId="{EDDBA2B8-F9C5-4F87-B757-C265C2DC91E5}" dt="2023-02-21T23:47:58.957" v="553" actId="47"/>
        <pc:sldMkLst>
          <pc:docMk/>
          <pc:sldMk cId="0" sldId="266"/>
        </pc:sldMkLst>
        <pc:spChg chg="mod">
          <ac:chgData name="Ricky Chavez" userId="33112356f47e943f" providerId="LiveId" clId="{EDDBA2B8-F9C5-4F87-B757-C265C2DC91E5}" dt="2023-02-21T23:06:01.643" v="283"/>
          <ac:spMkLst>
            <pc:docMk/>
            <pc:sldMk cId="0" sldId="266"/>
            <ac:spMk id="3" creationId="{B203039F-9862-A439-46FA-B62E120C937B}"/>
          </ac:spMkLst>
        </pc:spChg>
        <pc:spChg chg="mod">
          <ac:chgData name="Ricky Chavez" userId="33112356f47e943f" providerId="LiveId" clId="{EDDBA2B8-F9C5-4F87-B757-C265C2DC91E5}" dt="2023-02-21T23:06:01.643" v="283"/>
          <ac:spMkLst>
            <pc:docMk/>
            <pc:sldMk cId="0" sldId="266"/>
            <ac:spMk id="4" creationId="{C1CC6702-2897-2276-B2EB-FCB8CCAFB375}"/>
          </ac:spMkLst>
        </pc:spChg>
        <pc:spChg chg="mod">
          <ac:chgData name="Ricky Chavez" userId="33112356f47e943f" providerId="LiveId" clId="{EDDBA2B8-F9C5-4F87-B757-C265C2DC91E5}" dt="2023-02-21T23:06:01.643" v="283"/>
          <ac:spMkLst>
            <pc:docMk/>
            <pc:sldMk cId="0" sldId="266"/>
            <ac:spMk id="5" creationId="{BD257198-C733-DCD6-5F80-FF58B5EF8BF0}"/>
          </ac:spMkLst>
        </pc:spChg>
        <pc:grpChg chg="add mod">
          <ac:chgData name="Ricky Chavez" userId="33112356f47e943f" providerId="LiveId" clId="{EDDBA2B8-F9C5-4F87-B757-C265C2DC91E5}" dt="2023-02-21T23:06:01.643" v="283"/>
          <ac:grpSpMkLst>
            <pc:docMk/>
            <pc:sldMk cId="0" sldId="266"/>
            <ac:grpSpMk id="2" creationId="{4E4C47D5-DF61-1B78-6425-31FE7254C437}"/>
          </ac:grpSpMkLst>
        </pc:grpChg>
        <pc:picChg chg="mod">
          <ac:chgData name="Ricky Chavez" userId="33112356f47e943f" providerId="LiveId" clId="{EDDBA2B8-F9C5-4F87-B757-C265C2DC91E5}" dt="2023-02-21T23:06:01.643" v="283"/>
          <ac:picMkLst>
            <pc:docMk/>
            <pc:sldMk cId="0" sldId="266"/>
            <ac:picMk id="6" creationId="{26BE3AC3-618F-F050-DEE6-C031042195D2}"/>
          </ac:picMkLst>
        </pc:picChg>
        <pc:cxnChg chg="mod">
          <ac:chgData name="Ricky Chavez" userId="33112356f47e943f" providerId="LiveId" clId="{EDDBA2B8-F9C5-4F87-B757-C265C2DC91E5}" dt="2023-02-21T23:06:01.643" v="283"/>
          <ac:cxnSpMkLst>
            <pc:docMk/>
            <pc:sldMk cId="0" sldId="266"/>
            <ac:cxnSpMk id="7" creationId="{C295582F-ED13-DE76-7644-CD2D5B30A67F}"/>
          </ac:cxnSpMkLst>
        </pc:cxnChg>
      </pc:sldChg>
      <pc:sldChg chg="addSp modSp add ord setBg modNotes">
        <pc:chgData name="Ricky Chavez" userId="33112356f47e943f" providerId="LiveId" clId="{EDDBA2B8-F9C5-4F87-B757-C265C2DC91E5}" dt="2023-02-21T23:17:05.490" v="366"/>
        <pc:sldMkLst>
          <pc:docMk/>
          <pc:sldMk cId="0" sldId="267"/>
        </pc:sldMkLst>
        <pc:spChg chg="mod">
          <ac:chgData name="Ricky Chavez" userId="33112356f47e943f" providerId="LiveId" clId="{EDDBA2B8-F9C5-4F87-B757-C265C2DC91E5}" dt="2023-02-21T23:06:00.232" v="282"/>
          <ac:spMkLst>
            <pc:docMk/>
            <pc:sldMk cId="0" sldId="267"/>
            <ac:spMk id="3" creationId="{C4B917E8-7FA8-7E16-E283-F357A3C28895}"/>
          </ac:spMkLst>
        </pc:spChg>
        <pc:spChg chg="mod">
          <ac:chgData name="Ricky Chavez" userId="33112356f47e943f" providerId="LiveId" clId="{EDDBA2B8-F9C5-4F87-B757-C265C2DC91E5}" dt="2023-02-21T23:06:00.232" v="282"/>
          <ac:spMkLst>
            <pc:docMk/>
            <pc:sldMk cId="0" sldId="267"/>
            <ac:spMk id="4" creationId="{7E895B5F-0C79-D5E1-2477-81B42626CFB1}"/>
          </ac:spMkLst>
        </pc:spChg>
        <pc:spChg chg="mod">
          <ac:chgData name="Ricky Chavez" userId="33112356f47e943f" providerId="LiveId" clId="{EDDBA2B8-F9C5-4F87-B757-C265C2DC91E5}" dt="2023-02-21T23:06:00.232" v="282"/>
          <ac:spMkLst>
            <pc:docMk/>
            <pc:sldMk cId="0" sldId="267"/>
            <ac:spMk id="5" creationId="{FD850336-97FD-CE88-58DD-8876514348DA}"/>
          </ac:spMkLst>
        </pc:spChg>
        <pc:grpChg chg="add mod">
          <ac:chgData name="Ricky Chavez" userId="33112356f47e943f" providerId="LiveId" clId="{EDDBA2B8-F9C5-4F87-B757-C265C2DC91E5}" dt="2023-02-21T23:06:00.232" v="282"/>
          <ac:grpSpMkLst>
            <pc:docMk/>
            <pc:sldMk cId="0" sldId="267"/>
            <ac:grpSpMk id="2" creationId="{9F3B6560-A6A3-DBC3-C961-0AE323624F74}"/>
          </ac:grpSpMkLst>
        </pc:grpChg>
        <pc:picChg chg="mod">
          <ac:chgData name="Ricky Chavez" userId="33112356f47e943f" providerId="LiveId" clId="{EDDBA2B8-F9C5-4F87-B757-C265C2DC91E5}" dt="2023-02-21T23:06:00.232" v="282"/>
          <ac:picMkLst>
            <pc:docMk/>
            <pc:sldMk cId="0" sldId="267"/>
            <ac:picMk id="6" creationId="{1106F57A-EF9D-5517-2DB2-18EE6258387F}"/>
          </ac:picMkLst>
        </pc:picChg>
        <pc:cxnChg chg="mod">
          <ac:chgData name="Ricky Chavez" userId="33112356f47e943f" providerId="LiveId" clId="{EDDBA2B8-F9C5-4F87-B757-C265C2DC91E5}" dt="2023-02-21T23:06:00.232" v="282"/>
          <ac:cxnSpMkLst>
            <pc:docMk/>
            <pc:sldMk cId="0" sldId="267"/>
            <ac:cxnSpMk id="7" creationId="{63FF7403-898D-9D49-83D7-CAC7CFB2C57C}"/>
          </ac:cxnSpMkLst>
        </pc:cxnChg>
      </pc:sldChg>
      <pc:sldChg chg="addSp modSp add del mod ord setBg">
        <pc:chgData name="Ricky Chavez" userId="33112356f47e943f" providerId="LiveId" clId="{EDDBA2B8-F9C5-4F87-B757-C265C2DC91E5}" dt="2023-02-21T23:48:01.762" v="554" actId="47"/>
        <pc:sldMkLst>
          <pc:docMk/>
          <pc:sldMk cId="0" sldId="268"/>
        </pc:sldMkLst>
        <pc:spChg chg="mod">
          <ac:chgData name="Ricky Chavez" userId="33112356f47e943f" providerId="LiveId" clId="{EDDBA2B8-F9C5-4F87-B757-C265C2DC91E5}" dt="2023-02-21T23:06:03.094" v="284"/>
          <ac:spMkLst>
            <pc:docMk/>
            <pc:sldMk cId="0" sldId="268"/>
            <ac:spMk id="3" creationId="{AC951AAF-790B-40C4-5B19-CBD393D358AE}"/>
          </ac:spMkLst>
        </pc:spChg>
        <pc:spChg chg="mod">
          <ac:chgData name="Ricky Chavez" userId="33112356f47e943f" providerId="LiveId" clId="{EDDBA2B8-F9C5-4F87-B757-C265C2DC91E5}" dt="2023-02-21T23:06:03.094" v="284"/>
          <ac:spMkLst>
            <pc:docMk/>
            <pc:sldMk cId="0" sldId="268"/>
            <ac:spMk id="4" creationId="{715C358B-8AD8-2640-7161-34B714ED4133}"/>
          </ac:spMkLst>
        </pc:spChg>
        <pc:spChg chg="mod">
          <ac:chgData name="Ricky Chavez" userId="33112356f47e943f" providerId="LiveId" clId="{EDDBA2B8-F9C5-4F87-B757-C265C2DC91E5}" dt="2023-02-21T23:06:03.094" v="284"/>
          <ac:spMkLst>
            <pc:docMk/>
            <pc:sldMk cId="0" sldId="268"/>
            <ac:spMk id="5" creationId="{98E890BC-617E-7B0C-B75D-A5513BD7D195}"/>
          </ac:spMkLst>
        </pc:spChg>
        <pc:spChg chg="mod">
          <ac:chgData name="Ricky Chavez" userId="33112356f47e943f" providerId="LiveId" clId="{EDDBA2B8-F9C5-4F87-B757-C265C2DC91E5}" dt="2023-02-21T23:07:14.231" v="299" actId="1076"/>
          <ac:spMkLst>
            <pc:docMk/>
            <pc:sldMk cId="0" sldId="268"/>
            <ac:spMk id="5405" creationId="{00000000-0000-0000-0000-000000000000}"/>
          </ac:spMkLst>
        </pc:spChg>
        <pc:spChg chg="mod">
          <ac:chgData name="Ricky Chavez" userId="33112356f47e943f" providerId="LiveId" clId="{EDDBA2B8-F9C5-4F87-B757-C265C2DC91E5}" dt="2023-02-21T23:07:01.451" v="297" actId="207"/>
          <ac:spMkLst>
            <pc:docMk/>
            <pc:sldMk cId="0" sldId="268"/>
            <ac:spMk id="5408" creationId="{00000000-0000-0000-0000-000000000000}"/>
          </ac:spMkLst>
        </pc:spChg>
        <pc:spChg chg="mod">
          <ac:chgData name="Ricky Chavez" userId="33112356f47e943f" providerId="LiveId" clId="{EDDBA2B8-F9C5-4F87-B757-C265C2DC91E5}" dt="2023-02-21T23:06:50.423" v="293" actId="1076"/>
          <ac:spMkLst>
            <pc:docMk/>
            <pc:sldMk cId="0" sldId="268"/>
            <ac:spMk id="5410" creationId="{00000000-0000-0000-0000-000000000000}"/>
          </ac:spMkLst>
        </pc:spChg>
        <pc:spChg chg="mod">
          <ac:chgData name="Ricky Chavez" userId="33112356f47e943f" providerId="LiveId" clId="{EDDBA2B8-F9C5-4F87-B757-C265C2DC91E5}" dt="2023-02-21T23:06:50.423" v="293" actId="1076"/>
          <ac:spMkLst>
            <pc:docMk/>
            <pc:sldMk cId="0" sldId="268"/>
            <ac:spMk id="5411" creationId="{00000000-0000-0000-0000-000000000000}"/>
          </ac:spMkLst>
        </pc:spChg>
        <pc:spChg chg="mod">
          <ac:chgData name="Ricky Chavez" userId="33112356f47e943f" providerId="LiveId" clId="{EDDBA2B8-F9C5-4F87-B757-C265C2DC91E5}" dt="2023-02-21T23:06:50.423" v="293" actId="1076"/>
          <ac:spMkLst>
            <pc:docMk/>
            <pc:sldMk cId="0" sldId="268"/>
            <ac:spMk id="5412" creationId="{00000000-0000-0000-0000-000000000000}"/>
          </ac:spMkLst>
        </pc:spChg>
        <pc:spChg chg="mod">
          <ac:chgData name="Ricky Chavez" userId="33112356f47e943f" providerId="LiveId" clId="{EDDBA2B8-F9C5-4F87-B757-C265C2DC91E5}" dt="2023-02-21T23:06:50.423" v="293" actId="1076"/>
          <ac:spMkLst>
            <pc:docMk/>
            <pc:sldMk cId="0" sldId="268"/>
            <ac:spMk id="5413" creationId="{00000000-0000-0000-0000-000000000000}"/>
          </ac:spMkLst>
        </pc:spChg>
        <pc:spChg chg="mod">
          <ac:chgData name="Ricky Chavez" userId="33112356f47e943f" providerId="LiveId" clId="{EDDBA2B8-F9C5-4F87-B757-C265C2DC91E5}" dt="2023-02-21T23:06:50.423" v="293" actId="1076"/>
          <ac:spMkLst>
            <pc:docMk/>
            <pc:sldMk cId="0" sldId="268"/>
            <ac:spMk id="5414" creationId="{00000000-0000-0000-0000-000000000000}"/>
          </ac:spMkLst>
        </pc:spChg>
        <pc:spChg chg="mod">
          <ac:chgData name="Ricky Chavez" userId="33112356f47e943f" providerId="LiveId" clId="{EDDBA2B8-F9C5-4F87-B757-C265C2DC91E5}" dt="2023-02-21T23:06:50.423" v="293" actId="1076"/>
          <ac:spMkLst>
            <pc:docMk/>
            <pc:sldMk cId="0" sldId="268"/>
            <ac:spMk id="5415" creationId="{00000000-0000-0000-0000-000000000000}"/>
          </ac:spMkLst>
        </pc:spChg>
        <pc:spChg chg="mod">
          <ac:chgData name="Ricky Chavez" userId="33112356f47e943f" providerId="LiveId" clId="{EDDBA2B8-F9C5-4F87-B757-C265C2DC91E5}" dt="2023-02-21T23:06:50.423" v="293" actId="1076"/>
          <ac:spMkLst>
            <pc:docMk/>
            <pc:sldMk cId="0" sldId="268"/>
            <ac:spMk id="5416" creationId="{00000000-0000-0000-0000-000000000000}"/>
          </ac:spMkLst>
        </pc:spChg>
        <pc:spChg chg="mod">
          <ac:chgData name="Ricky Chavez" userId="33112356f47e943f" providerId="LiveId" clId="{EDDBA2B8-F9C5-4F87-B757-C265C2DC91E5}" dt="2023-02-21T23:06:50.423" v="293" actId="1076"/>
          <ac:spMkLst>
            <pc:docMk/>
            <pc:sldMk cId="0" sldId="268"/>
            <ac:spMk id="5417" creationId="{00000000-0000-0000-0000-000000000000}"/>
          </ac:spMkLst>
        </pc:spChg>
        <pc:spChg chg="mod">
          <ac:chgData name="Ricky Chavez" userId="33112356f47e943f" providerId="LiveId" clId="{EDDBA2B8-F9C5-4F87-B757-C265C2DC91E5}" dt="2023-02-21T23:06:50.423" v="293" actId="1076"/>
          <ac:spMkLst>
            <pc:docMk/>
            <pc:sldMk cId="0" sldId="268"/>
            <ac:spMk id="5418" creationId="{00000000-0000-0000-0000-000000000000}"/>
          </ac:spMkLst>
        </pc:spChg>
        <pc:spChg chg="mod">
          <ac:chgData name="Ricky Chavez" userId="33112356f47e943f" providerId="LiveId" clId="{EDDBA2B8-F9C5-4F87-B757-C265C2DC91E5}" dt="2023-02-21T23:06:50.423" v="293" actId="1076"/>
          <ac:spMkLst>
            <pc:docMk/>
            <pc:sldMk cId="0" sldId="268"/>
            <ac:spMk id="5419" creationId="{00000000-0000-0000-0000-000000000000}"/>
          </ac:spMkLst>
        </pc:spChg>
        <pc:spChg chg="mod">
          <ac:chgData name="Ricky Chavez" userId="33112356f47e943f" providerId="LiveId" clId="{EDDBA2B8-F9C5-4F87-B757-C265C2DC91E5}" dt="2023-02-21T23:06:50.423" v="293" actId="1076"/>
          <ac:spMkLst>
            <pc:docMk/>
            <pc:sldMk cId="0" sldId="268"/>
            <ac:spMk id="5420" creationId="{00000000-0000-0000-0000-000000000000}"/>
          </ac:spMkLst>
        </pc:spChg>
        <pc:spChg chg="mod">
          <ac:chgData name="Ricky Chavez" userId="33112356f47e943f" providerId="LiveId" clId="{EDDBA2B8-F9C5-4F87-B757-C265C2DC91E5}" dt="2023-02-21T23:06:50.423" v="293" actId="1076"/>
          <ac:spMkLst>
            <pc:docMk/>
            <pc:sldMk cId="0" sldId="268"/>
            <ac:spMk id="5421" creationId="{00000000-0000-0000-0000-000000000000}"/>
          </ac:spMkLst>
        </pc:spChg>
        <pc:spChg chg="mod">
          <ac:chgData name="Ricky Chavez" userId="33112356f47e943f" providerId="LiveId" clId="{EDDBA2B8-F9C5-4F87-B757-C265C2DC91E5}" dt="2023-02-21T23:06:50.423" v="293" actId="1076"/>
          <ac:spMkLst>
            <pc:docMk/>
            <pc:sldMk cId="0" sldId="268"/>
            <ac:spMk id="5422" creationId="{00000000-0000-0000-0000-000000000000}"/>
          </ac:spMkLst>
        </pc:spChg>
        <pc:spChg chg="mod">
          <ac:chgData name="Ricky Chavez" userId="33112356f47e943f" providerId="LiveId" clId="{EDDBA2B8-F9C5-4F87-B757-C265C2DC91E5}" dt="2023-02-21T23:06:50.423" v="293" actId="1076"/>
          <ac:spMkLst>
            <pc:docMk/>
            <pc:sldMk cId="0" sldId="268"/>
            <ac:spMk id="5423" creationId="{00000000-0000-0000-0000-000000000000}"/>
          </ac:spMkLst>
        </pc:spChg>
        <pc:spChg chg="mod">
          <ac:chgData name="Ricky Chavez" userId="33112356f47e943f" providerId="LiveId" clId="{EDDBA2B8-F9C5-4F87-B757-C265C2DC91E5}" dt="2023-02-21T23:06:50.423" v="293" actId="1076"/>
          <ac:spMkLst>
            <pc:docMk/>
            <pc:sldMk cId="0" sldId="268"/>
            <ac:spMk id="5424" creationId="{00000000-0000-0000-0000-000000000000}"/>
          </ac:spMkLst>
        </pc:spChg>
        <pc:spChg chg="mod">
          <ac:chgData name="Ricky Chavez" userId="33112356f47e943f" providerId="LiveId" clId="{EDDBA2B8-F9C5-4F87-B757-C265C2DC91E5}" dt="2023-02-21T23:06:50.423" v="293" actId="1076"/>
          <ac:spMkLst>
            <pc:docMk/>
            <pc:sldMk cId="0" sldId="268"/>
            <ac:spMk id="5425" creationId="{00000000-0000-0000-0000-000000000000}"/>
          </ac:spMkLst>
        </pc:spChg>
        <pc:spChg chg="mod">
          <ac:chgData name="Ricky Chavez" userId="33112356f47e943f" providerId="LiveId" clId="{EDDBA2B8-F9C5-4F87-B757-C265C2DC91E5}" dt="2023-02-21T23:06:50.423" v="293" actId="1076"/>
          <ac:spMkLst>
            <pc:docMk/>
            <pc:sldMk cId="0" sldId="268"/>
            <ac:spMk id="5426" creationId="{00000000-0000-0000-0000-000000000000}"/>
          </ac:spMkLst>
        </pc:spChg>
        <pc:spChg chg="mod">
          <ac:chgData name="Ricky Chavez" userId="33112356f47e943f" providerId="LiveId" clId="{EDDBA2B8-F9C5-4F87-B757-C265C2DC91E5}" dt="2023-02-21T23:06:50.423" v="293" actId="1076"/>
          <ac:spMkLst>
            <pc:docMk/>
            <pc:sldMk cId="0" sldId="268"/>
            <ac:spMk id="5427" creationId="{00000000-0000-0000-0000-000000000000}"/>
          </ac:spMkLst>
        </pc:spChg>
        <pc:grpChg chg="add mod">
          <ac:chgData name="Ricky Chavez" userId="33112356f47e943f" providerId="LiveId" clId="{EDDBA2B8-F9C5-4F87-B757-C265C2DC91E5}" dt="2023-02-21T23:06:03.094" v="284"/>
          <ac:grpSpMkLst>
            <pc:docMk/>
            <pc:sldMk cId="0" sldId="268"/>
            <ac:grpSpMk id="2" creationId="{8C2FF5AF-A660-784F-71B6-866040DBC826}"/>
          </ac:grpSpMkLst>
        </pc:grpChg>
        <pc:grpChg chg="mod">
          <ac:chgData name="Ricky Chavez" userId="33112356f47e943f" providerId="LiveId" clId="{EDDBA2B8-F9C5-4F87-B757-C265C2DC91E5}" dt="2023-02-21T23:06:57.442" v="296" actId="1076"/>
          <ac:grpSpMkLst>
            <pc:docMk/>
            <pc:sldMk cId="0" sldId="268"/>
            <ac:grpSpMk id="5407" creationId="{00000000-0000-0000-0000-000000000000}"/>
          </ac:grpSpMkLst>
        </pc:grpChg>
        <pc:picChg chg="mod">
          <ac:chgData name="Ricky Chavez" userId="33112356f47e943f" providerId="LiveId" clId="{EDDBA2B8-F9C5-4F87-B757-C265C2DC91E5}" dt="2023-02-21T23:06:03.094" v="284"/>
          <ac:picMkLst>
            <pc:docMk/>
            <pc:sldMk cId="0" sldId="268"/>
            <ac:picMk id="6" creationId="{9ACBD491-6CA1-3B70-A620-02B85388A31C}"/>
          </ac:picMkLst>
        </pc:picChg>
        <pc:cxnChg chg="mod">
          <ac:chgData name="Ricky Chavez" userId="33112356f47e943f" providerId="LiveId" clId="{EDDBA2B8-F9C5-4F87-B757-C265C2DC91E5}" dt="2023-02-21T23:06:03.094" v="284"/>
          <ac:cxnSpMkLst>
            <pc:docMk/>
            <pc:sldMk cId="0" sldId="268"/>
            <ac:cxnSpMk id="7" creationId="{9BE44E56-318C-ED5D-E1A5-C33258BCC0E2}"/>
          </ac:cxnSpMkLst>
        </pc:cxnChg>
      </pc:sldChg>
      <pc:sldChg chg="add del setBg">
        <pc:chgData name="Ricky Chavez" userId="33112356f47e943f" providerId="LiveId" clId="{EDDBA2B8-F9C5-4F87-B757-C265C2DC91E5}" dt="2023-02-21T22:55:49.545" v="265" actId="47"/>
        <pc:sldMkLst>
          <pc:docMk/>
          <pc:sldMk cId="0" sldId="269"/>
        </pc:sldMkLst>
      </pc:sldChg>
      <pc:sldChg chg="addSp modSp add mod ord">
        <pc:chgData name="Ricky Chavez" userId="33112356f47e943f" providerId="LiveId" clId="{EDDBA2B8-F9C5-4F87-B757-C265C2DC91E5}" dt="2023-02-21T23:07:38.001" v="302" actId="1076"/>
        <pc:sldMkLst>
          <pc:docMk/>
          <pc:sldMk cId="0" sldId="282"/>
        </pc:sldMkLst>
        <pc:spChg chg="mod">
          <ac:chgData name="Ricky Chavez" userId="33112356f47e943f" providerId="LiveId" clId="{EDDBA2B8-F9C5-4F87-B757-C265C2DC91E5}" dt="2023-02-21T23:07:31.470" v="301"/>
          <ac:spMkLst>
            <pc:docMk/>
            <pc:sldMk cId="0" sldId="282"/>
            <ac:spMk id="3" creationId="{E26310D2-8F7B-31F1-7ACF-3E97DD49BC9E}"/>
          </ac:spMkLst>
        </pc:spChg>
        <pc:spChg chg="mod">
          <ac:chgData name="Ricky Chavez" userId="33112356f47e943f" providerId="LiveId" clId="{EDDBA2B8-F9C5-4F87-B757-C265C2DC91E5}" dt="2023-02-21T23:07:31.470" v="301"/>
          <ac:spMkLst>
            <pc:docMk/>
            <pc:sldMk cId="0" sldId="282"/>
            <ac:spMk id="4" creationId="{A07F3CB3-F9D3-5A23-0B0D-2AF9FBD9F40E}"/>
          </ac:spMkLst>
        </pc:spChg>
        <pc:spChg chg="mod">
          <ac:chgData name="Ricky Chavez" userId="33112356f47e943f" providerId="LiveId" clId="{EDDBA2B8-F9C5-4F87-B757-C265C2DC91E5}" dt="2023-02-21T23:07:31.470" v="301"/>
          <ac:spMkLst>
            <pc:docMk/>
            <pc:sldMk cId="0" sldId="282"/>
            <ac:spMk id="5" creationId="{31E8EF2E-FEDB-F7DB-BCF0-D984DFE15E6E}"/>
          </ac:spMkLst>
        </pc:spChg>
        <pc:spChg chg="mod">
          <ac:chgData name="Ricky Chavez" userId="33112356f47e943f" providerId="LiveId" clId="{EDDBA2B8-F9C5-4F87-B757-C265C2DC91E5}" dt="2023-02-21T23:07:38.001" v="302" actId="1076"/>
          <ac:spMkLst>
            <pc:docMk/>
            <pc:sldMk cId="0" sldId="282"/>
            <ac:spMk id="6121" creationId="{00000000-0000-0000-0000-000000000000}"/>
          </ac:spMkLst>
        </pc:spChg>
        <pc:spChg chg="mod">
          <ac:chgData name="Ricky Chavez" userId="33112356f47e943f" providerId="LiveId" clId="{EDDBA2B8-F9C5-4F87-B757-C265C2DC91E5}" dt="2023-02-21T23:07:38.001" v="302" actId="1076"/>
          <ac:spMkLst>
            <pc:docMk/>
            <pc:sldMk cId="0" sldId="282"/>
            <ac:spMk id="6123" creationId="{00000000-0000-0000-0000-000000000000}"/>
          </ac:spMkLst>
        </pc:spChg>
        <pc:spChg chg="mod">
          <ac:chgData name="Ricky Chavez" userId="33112356f47e943f" providerId="LiveId" clId="{EDDBA2B8-F9C5-4F87-B757-C265C2DC91E5}" dt="2023-02-21T23:07:38.001" v="302" actId="1076"/>
          <ac:spMkLst>
            <pc:docMk/>
            <pc:sldMk cId="0" sldId="282"/>
            <ac:spMk id="6124" creationId="{00000000-0000-0000-0000-000000000000}"/>
          </ac:spMkLst>
        </pc:spChg>
        <pc:spChg chg="mod">
          <ac:chgData name="Ricky Chavez" userId="33112356f47e943f" providerId="LiveId" clId="{EDDBA2B8-F9C5-4F87-B757-C265C2DC91E5}" dt="2023-02-21T23:07:38.001" v="302" actId="1076"/>
          <ac:spMkLst>
            <pc:docMk/>
            <pc:sldMk cId="0" sldId="282"/>
            <ac:spMk id="6125" creationId="{00000000-0000-0000-0000-000000000000}"/>
          </ac:spMkLst>
        </pc:spChg>
        <pc:spChg chg="mod">
          <ac:chgData name="Ricky Chavez" userId="33112356f47e943f" providerId="LiveId" clId="{EDDBA2B8-F9C5-4F87-B757-C265C2DC91E5}" dt="2023-02-21T23:07:38.001" v="302" actId="1076"/>
          <ac:spMkLst>
            <pc:docMk/>
            <pc:sldMk cId="0" sldId="282"/>
            <ac:spMk id="6126" creationId="{00000000-0000-0000-0000-000000000000}"/>
          </ac:spMkLst>
        </pc:spChg>
        <pc:spChg chg="mod">
          <ac:chgData name="Ricky Chavez" userId="33112356f47e943f" providerId="LiveId" clId="{EDDBA2B8-F9C5-4F87-B757-C265C2DC91E5}" dt="2023-02-21T23:07:38.001" v="302" actId="1076"/>
          <ac:spMkLst>
            <pc:docMk/>
            <pc:sldMk cId="0" sldId="282"/>
            <ac:spMk id="6127" creationId="{00000000-0000-0000-0000-000000000000}"/>
          </ac:spMkLst>
        </pc:spChg>
        <pc:spChg chg="mod">
          <ac:chgData name="Ricky Chavez" userId="33112356f47e943f" providerId="LiveId" clId="{EDDBA2B8-F9C5-4F87-B757-C265C2DC91E5}" dt="2023-02-21T23:07:38.001" v="302" actId="1076"/>
          <ac:spMkLst>
            <pc:docMk/>
            <pc:sldMk cId="0" sldId="282"/>
            <ac:spMk id="6128" creationId="{00000000-0000-0000-0000-000000000000}"/>
          </ac:spMkLst>
        </pc:spChg>
        <pc:spChg chg="mod">
          <ac:chgData name="Ricky Chavez" userId="33112356f47e943f" providerId="LiveId" clId="{EDDBA2B8-F9C5-4F87-B757-C265C2DC91E5}" dt="2023-02-21T23:07:38.001" v="302" actId="1076"/>
          <ac:spMkLst>
            <pc:docMk/>
            <pc:sldMk cId="0" sldId="282"/>
            <ac:spMk id="6129" creationId="{00000000-0000-0000-0000-000000000000}"/>
          </ac:spMkLst>
        </pc:spChg>
        <pc:spChg chg="mod">
          <ac:chgData name="Ricky Chavez" userId="33112356f47e943f" providerId="LiveId" clId="{EDDBA2B8-F9C5-4F87-B757-C265C2DC91E5}" dt="2023-02-21T23:07:38.001" v="302" actId="1076"/>
          <ac:spMkLst>
            <pc:docMk/>
            <pc:sldMk cId="0" sldId="282"/>
            <ac:spMk id="6130" creationId="{00000000-0000-0000-0000-000000000000}"/>
          </ac:spMkLst>
        </pc:spChg>
        <pc:spChg chg="mod">
          <ac:chgData name="Ricky Chavez" userId="33112356f47e943f" providerId="LiveId" clId="{EDDBA2B8-F9C5-4F87-B757-C265C2DC91E5}" dt="2023-02-21T23:07:38.001" v="302" actId="1076"/>
          <ac:spMkLst>
            <pc:docMk/>
            <pc:sldMk cId="0" sldId="282"/>
            <ac:spMk id="6131" creationId="{00000000-0000-0000-0000-000000000000}"/>
          </ac:spMkLst>
        </pc:spChg>
        <pc:spChg chg="mod">
          <ac:chgData name="Ricky Chavez" userId="33112356f47e943f" providerId="LiveId" clId="{EDDBA2B8-F9C5-4F87-B757-C265C2DC91E5}" dt="2023-02-21T23:07:38.001" v="302" actId="1076"/>
          <ac:spMkLst>
            <pc:docMk/>
            <pc:sldMk cId="0" sldId="282"/>
            <ac:spMk id="6132" creationId="{00000000-0000-0000-0000-000000000000}"/>
          </ac:spMkLst>
        </pc:spChg>
        <pc:spChg chg="mod">
          <ac:chgData name="Ricky Chavez" userId="33112356f47e943f" providerId="LiveId" clId="{EDDBA2B8-F9C5-4F87-B757-C265C2DC91E5}" dt="2023-02-21T23:07:38.001" v="302" actId="1076"/>
          <ac:spMkLst>
            <pc:docMk/>
            <pc:sldMk cId="0" sldId="282"/>
            <ac:spMk id="6133" creationId="{00000000-0000-0000-0000-000000000000}"/>
          </ac:spMkLst>
        </pc:spChg>
        <pc:spChg chg="mod">
          <ac:chgData name="Ricky Chavez" userId="33112356f47e943f" providerId="LiveId" clId="{EDDBA2B8-F9C5-4F87-B757-C265C2DC91E5}" dt="2023-02-21T23:07:38.001" v="302" actId="1076"/>
          <ac:spMkLst>
            <pc:docMk/>
            <pc:sldMk cId="0" sldId="282"/>
            <ac:spMk id="6134" creationId="{00000000-0000-0000-0000-000000000000}"/>
          </ac:spMkLst>
        </pc:spChg>
        <pc:spChg chg="mod">
          <ac:chgData name="Ricky Chavez" userId="33112356f47e943f" providerId="LiveId" clId="{EDDBA2B8-F9C5-4F87-B757-C265C2DC91E5}" dt="2023-02-21T23:07:38.001" v="302" actId="1076"/>
          <ac:spMkLst>
            <pc:docMk/>
            <pc:sldMk cId="0" sldId="282"/>
            <ac:spMk id="6135" creationId="{00000000-0000-0000-0000-000000000000}"/>
          </ac:spMkLst>
        </pc:spChg>
        <pc:spChg chg="mod">
          <ac:chgData name="Ricky Chavez" userId="33112356f47e943f" providerId="LiveId" clId="{EDDBA2B8-F9C5-4F87-B757-C265C2DC91E5}" dt="2023-02-21T23:07:38.001" v="302" actId="1076"/>
          <ac:spMkLst>
            <pc:docMk/>
            <pc:sldMk cId="0" sldId="282"/>
            <ac:spMk id="6136" creationId="{00000000-0000-0000-0000-000000000000}"/>
          </ac:spMkLst>
        </pc:spChg>
        <pc:spChg chg="mod">
          <ac:chgData name="Ricky Chavez" userId="33112356f47e943f" providerId="LiveId" clId="{EDDBA2B8-F9C5-4F87-B757-C265C2DC91E5}" dt="2023-02-21T23:07:38.001" v="302" actId="1076"/>
          <ac:spMkLst>
            <pc:docMk/>
            <pc:sldMk cId="0" sldId="282"/>
            <ac:spMk id="6137" creationId="{00000000-0000-0000-0000-000000000000}"/>
          </ac:spMkLst>
        </pc:spChg>
        <pc:spChg chg="mod">
          <ac:chgData name="Ricky Chavez" userId="33112356f47e943f" providerId="LiveId" clId="{EDDBA2B8-F9C5-4F87-B757-C265C2DC91E5}" dt="2023-02-21T23:07:38.001" v="302" actId="1076"/>
          <ac:spMkLst>
            <pc:docMk/>
            <pc:sldMk cId="0" sldId="282"/>
            <ac:spMk id="6138" creationId="{00000000-0000-0000-0000-000000000000}"/>
          </ac:spMkLst>
        </pc:spChg>
        <pc:spChg chg="mod">
          <ac:chgData name="Ricky Chavez" userId="33112356f47e943f" providerId="LiveId" clId="{EDDBA2B8-F9C5-4F87-B757-C265C2DC91E5}" dt="2023-02-21T23:07:38.001" v="302" actId="1076"/>
          <ac:spMkLst>
            <pc:docMk/>
            <pc:sldMk cId="0" sldId="282"/>
            <ac:spMk id="6139" creationId="{00000000-0000-0000-0000-000000000000}"/>
          </ac:spMkLst>
        </pc:spChg>
        <pc:spChg chg="mod">
          <ac:chgData name="Ricky Chavez" userId="33112356f47e943f" providerId="LiveId" clId="{EDDBA2B8-F9C5-4F87-B757-C265C2DC91E5}" dt="2023-02-21T23:07:38.001" v="302" actId="1076"/>
          <ac:spMkLst>
            <pc:docMk/>
            <pc:sldMk cId="0" sldId="282"/>
            <ac:spMk id="6140" creationId="{00000000-0000-0000-0000-000000000000}"/>
          </ac:spMkLst>
        </pc:spChg>
        <pc:spChg chg="mod">
          <ac:chgData name="Ricky Chavez" userId="33112356f47e943f" providerId="LiveId" clId="{EDDBA2B8-F9C5-4F87-B757-C265C2DC91E5}" dt="2023-02-21T23:07:38.001" v="302" actId="1076"/>
          <ac:spMkLst>
            <pc:docMk/>
            <pc:sldMk cId="0" sldId="282"/>
            <ac:spMk id="6151" creationId="{00000000-0000-0000-0000-000000000000}"/>
          </ac:spMkLst>
        </pc:spChg>
        <pc:grpChg chg="add mod">
          <ac:chgData name="Ricky Chavez" userId="33112356f47e943f" providerId="LiveId" clId="{EDDBA2B8-F9C5-4F87-B757-C265C2DC91E5}" dt="2023-02-21T23:07:31.470" v="301"/>
          <ac:grpSpMkLst>
            <pc:docMk/>
            <pc:sldMk cId="0" sldId="282"/>
            <ac:grpSpMk id="2" creationId="{7963BEB7-2E4B-3F4D-A5FC-8DC0DC2F7541}"/>
          </ac:grpSpMkLst>
        </pc:grpChg>
        <pc:picChg chg="mod">
          <ac:chgData name="Ricky Chavez" userId="33112356f47e943f" providerId="LiveId" clId="{EDDBA2B8-F9C5-4F87-B757-C265C2DC91E5}" dt="2023-02-21T23:07:31.470" v="301"/>
          <ac:picMkLst>
            <pc:docMk/>
            <pc:sldMk cId="0" sldId="282"/>
            <ac:picMk id="6" creationId="{B9305D15-0BA2-2150-3595-4CCE6F3B4B1D}"/>
          </ac:picMkLst>
        </pc:picChg>
        <pc:picChg chg="mod">
          <ac:chgData name="Ricky Chavez" userId="33112356f47e943f" providerId="LiveId" clId="{EDDBA2B8-F9C5-4F87-B757-C265C2DC91E5}" dt="2023-02-21T23:07:38.001" v="302" actId="1076"/>
          <ac:picMkLst>
            <pc:docMk/>
            <pc:sldMk cId="0" sldId="282"/>
            <ac:picMk id="6120" creationId="{00000000-0000-0000-0000-000000000000}"/>
          </ac:picMkLst>
        </pc:picChg>
        <pc:picChg chg="mod">
          <ac:chgData name="Ricky Chavez" userId="33112356f47e943f" providerId="LiveId" clId="{EDDBA2B8-F9C5-4F87-B757-C265C2DC91E5}" dt="2023-02-21T23:07:38.001" v="302" actId="1076"/>
          <ac:picMkLst>
            <pc:docMk/>
            <pc:sldMk cId="0" sldId="282"/>
            <ac:picMk id="6141" creationId="{00000000-0000-0000-0000-000000000000}"/>
          </ac:picMkLst>
        </pc:picChg>
        <pc:picChg chg="mod">
          <ac:chgData name="Ricky Chavez" userId="33112356f47e943f" providerId="LiveId" clId="{EDDBA2B8-F9C5-4F87-B757-C265C2DC91E5}" dt="2023-02-21T23:07:38.001" v="302" actId="1076"/>
          <ac:picMkLst>
            <pc:docMk/>
            <pc:sldMk cId="0" sldId="282"/>
            <ac:picMk id="6142" creationId="{00000000-0000-0000-0000-000000000000}"/>
          </ac:picMkLst>
        </pc:picChg>
        <pc:picChg chg="mod">
          <ac:chgData name="Ricky Chavez" userId="33112356f47e943f" providerId="LiveId" clId="{EDDBA2B8-F9C5-4F87-B757-C265C2DC91E5}" dt="2023-02-21T23:07:38.001" v="302" actId="1076"/>
          <ac:picMkLst>
            <pc:docMk/>
            <pc:sldMk cId="0" sldId="282"/>
            <ac:picMk id="6143" creationId="{00000000-0000-0000-0000-000000000000}"/>
          </ac:picMkLst>
        </pc:picChg>
        <pc:picChg chg="mod">
          <ac:chgData name="Ricky Chavez" userId="33112356f47e943f" providerId="LiveId" clId="{EDDBA2B8-F9C5-4F87-B757-C265C2DC91E5}" dt="2023-02-21T23:07:38.001" v="302" actId="1076"/>
          <ac:picMkLst>
            <pc:docMk/>
            <pc:sldMk cId="0" sldId="282"/>
            <ac:picMk id="6144" creationId="{00000000-0000-0000-0000-000000000000}"/>
          </ac:picMkLst>
        </pc:picChg>
        <pc:picChg chg="mod">
          <ac:chgData name="Ricky Chavez" userId="33112356f47e943f" providerId="LiveId" clId="{EDDBA2B8-F9C5-4F87-B757-C265C2DC91E5}" dt="2023-02-21T23:07:38.001" v="302" actId="1076"/>
          <ac:picMkLst>
            <pc:docMk/>
            <pc:sldMk cId="0" sldId="282"/>
            <ac:picMk id="6145" creationId="{00000000-0000-0000-0000-000000000000}"/>
          </ac:picMkLst>
        </pc:picChg>
        <pc:picChg chg="mod">
          <ac:chgData name="Ricky Chavez" userId="33112356f47e943f" providerId="LiveId" clId="{EDDBA2B8-F9C5-4F87-B757-C265C2DC91E5}" dt="2023-02-21T23:07:38.001" v="302" actId="1076"/>
          <ac:picMkLst>
            <pc:docMk/>
            <pc:sldMk cId="0" sldId="282"/>
            <ac:picMk id="6146" creationId="{00000000-0000-0000-0000-000000000000}"/>
          </ac:picMkLst>
        </pc:picChg>
        <pc:picChg chg="mod">
          <ac:chgData name="Ricky Chavez" userId="33112356f47e943f" providerId="LiveId" clId="{EDDBA2B8-F9C5-4F87-B757-C265C2DC91E5}" dt="2023-02-21T23:07:38.001" v="302" actId="1076"/>
          <ac:picMkLst>
            <pc:docMk/>
            <pc:sldMk cId="0" sldId="282"/>
            <ac:picMk id="6147" creationId="{00000000-0000-0000-0000-000000000000}"/>
          </ac:picMkLst>
        </pc:picChg>
        <pc:picChg chg="mod">
          <ac:chgData name="Ricky Chavez" userId="33112356f47e943f" providerId="LiveId" clId="{EDDBA2B8-F9C5-4F87-B757-C265C2DC91E5}" dt="2023-02-21T23:07:38.001" v="302" actId="1076"/>
          <ac:picMkLst>
            <pc:docMk/>
            <pc:sldMk cId="0" sldId="282"/>
            <ac:picMk id="6148" creationId="{00000000-0000-0000-0000-000000000000}"/>
          </ac:picMkLst>
        </pc:picChg>
        <pc:picChg chg="mod">
          <ac:chgData name="Ricky Chavez" userId="33112356f47e943f" providerId="LiveId" clId="{EDDBA2B8-F9C5-4F87-B757-C265C2DC91E5}" dt="2023-02-21T23:07:38.001" v="302" actId="1076"/>
          <ac:picMkLst>
            <pc:docMk/>
            <pc:sldMk cId="0" sldId="282"/>
            <ac:picMk id="6149" creationId="{00000000-0000-0000-0000-000000000000}"/>
          </ac:picMkLst>
        </pc:picChg>
        <pc:picChg chg="mod">
          <ac:chgData name="Ricky Chavez" userId="33112356f47e943f" providerId="LiveId" clId="{EDDBA2B8-F9C5-4F87-B757-C265C2DC91E5}" dt="2023-02-21T23:07:38.001" v="302" actId="1076"/>
          <ac:picMkLst>
            <pc:docMk/>
            <pc:sldMk cId="0" sldId="282"/>
            <ac:picMk id="6150" creationId="{00000000-0000-0000-0000-000000000000}"/>
          </ac:picMkLst>
        </pc:picChg>
        <pc:picChg chg="mod">
          <ac:chgData name="Ricky Chavez" userId="33112356f47e943f" providerId="LiveId" clId="{EDDBA2B8-F9C5-4F87-B757-C265C2DC91E5}" dt="2023-02-21T23:07:38.001" v="302" actId="1076"/>
          <ac:picMkLst>
            <pc:docMk/>
            <pc:sldMk cId="0" sldId="282"/>
            <ac:picMk id="6152" creationId="{00000000-0000-0000-0000-000000000000}"/>
          </ac:picMkLst>
        </pc:picChg>
        <pc:picChg chg="mod">
          <ac:chgData name="Ricky Chavez" userId="33112356f47e943f" providerId="LiveId" clId="{EDDBA2B8-F9C5-4F87-B757-C265C2DC91E5}" dt="2023-02-21T23:07:38.001" v="302" actId="1076"/>
          <ac:picMkLst>
            <pc:docMk/>
            <pc:sldMk cId="0" sldId="282"/>
            <ac:picMk id="6153" creationId="{00000000-0000-0000-0000-000000000000}"/>
          </ac:picMkLst>
        </pc:picChg>
        <pc:picChg chg="mod">
          <ac:chgData name="Ricky Chavez" userId="33112356f47e943f" providerId="LiveId" clId="{EDDBA2B8-F9C5-4F87-B757-C265C2DC91E5}" dt="2023-02-21T23:07:38.001" v="302" actId="1076"/>
          <ac:picMkLst>
            <pc:docMk/>
            <pc:sldMk cId="0" sldId="282"/>
            <ac:picMk id="6155" creationId="{00000000-0000-0000-0000-000000000000}"/>
          </ac:picMkLst>
        </pc:picChg>
        <pc:picChg chg="mod">
          <ac:chgData name="Ricky Chavez" userId="33112356f47e943f" providerId="LiveId" clId="{EDDBA2B8-F9C5-4F87-B757-C265C2DC91E5}" dt="2023-02-21T23:07:38.001" v="302" actId="1076"/>
          <ac:picMkLst>
            <pc:docMk/>
            <pc:sldMk cId="0" sldId="282"/>
            <ac:picMk id="6156" creationId="{00000000-0000-0000-0000-000000000000}"/>
          </ac:picMkLst>
        </pc:picChg>
        <pc:picChg chg="mod">
          <ac:chgData name="Ricky Chavez" userId="33112356f47e943f" providerId="LiveId" clId="{EDDBA2B8-F9C5-4F87-B757-C265C2DC91E5}" dt="2023-02-21T23:07:38.001" v="302" actId="1076"/>
          <ac:picMkLst>
            <pc:docMk/>
            <pc:sldMk cId="0" sldId="282"/>
            <ac:picMk id="6157" creationId="{00000000-0000-0000-0000-000000000000}"/>
          </ac:picMkLst>
        </pc:picChg>
        <pc:picChg chg="mod">
          <ac:chgData name="Ricky Chavez" userId="33112356f47e943f" providerId="LiveId" clId="{EDDBA2B8-F9C5-4F87-B757-C265C2DC91E5}" dt="2023-02-21T23:07:38.001" v="302" actId="1076"/>
          <ac:picMkLst>
            <pc:docMk/>
            <pc:sldMk cId="0" sldId="282"/>
            <ac:picMk id="6158" creationId="{00000000-0000-0000-0000-000000000000}"/>
          </ac:picMkLst>
        </pc:picChg>
        <pc:picChg chg="mod">
          <ac:chgData name="Ricky Chavez" userId="33112356f47e943f" providerId="LiveId" clId="{EDDBA2B8-F9C5-4F87-B757-C265C2DC91E5}" dt="2023-02-21T23:07:38.001" v="302" actId="1076"/>
          <ac:picMkLst>
            <pc:docMk/>
            <pc:sldMk cId="0" sldId="282"/>
            <ac:picMk id="6159" creationId="{00000000-0000-0000-0000-000000000000}"/>
          </ac:picMkLst>
        </pc:picChg>
        <pc:picChg chg="mod">
          <ac:chgData name="Ricky Chavez" userId="33112356f47e943f" providerId="LiveId" clId="{EDDBA2B8-F9C5-4F87-B757-C265C2DC91E5}" dt="2023-02-21T23:07:38.001" v="302" actId="1076"/>
          <ac:picMkLst>
            <pc:docMk/>
            <pc:sldMk cId="0" sldId="282"/>
            <ac:picMk id="6160" creationId="{00000000-0000-0000-0000-000000000000}"/>
          </ac:picMkLst>
        </pc:picChg>
        <pc:picChg chg="mod">
          <ac:chgData name="Ricky Chavez" userId="33112356f47e943f" providerId="LiveId" clId="{EDDBA2B8-F9C5-4F87-B757-C265C2DC91E5}" dt="2023-02-21T23:07:38.001" v="302" actId="1076"/>
          <ac:picMkLst>
            <pc:docMk/>
            <pc:sldMk cId="0" sldId="282"/>
            <ac:picMk id="6161" creationId="{00000000-0000-0000-0000-000000000000}"/>
          </ac:picMkLst>
        </pc:picChg>
        <pc:cxnChg chg="mod">
          <ac:chgData name="Ricky Chavez" userId="33112356f47e943f" providerId="LiveId" clId="{EDDBA2B8-F9C5-4F87-B757-C265C2DC91E5}" dt="2023-02-21T23:07:31.470" v="301"/>
          <ac:cxnSpMkLst>
            <pc:docMk/>
            <pc:sldMk cId="0" sldId="282"/>
            <ac:cxnSpMk id="7" creationId="{D664B065-8753-7BC3-AAD6-F1F8E3F87D70}"/>
          </ac:cxnSpMkLst>
        </pc:cxnChg>
      </pc:sldChg>
      <pc:sldChg chg="del">
        <pc:chgData name="Ricky Chavez" userId="33112356f47e943f" providerId="LiveId" clId="{EDDBA2B8-F9C5-4F87-B757-C265C2DC91E5}" dt="2023-02-21T22:30:41.756" v="32" actId="47"/>
        <pc:sldMkLst>
          <pc:docMk/>
          <pc:sldMk cId="3705403205" sldId="282"/>
        </pc:sldMkLst>
      </pc:sldChg>
      <pc:sldChg chg="del">
        <pc:chgData name="Ricky Chavez" userId="33112356f47e943f" providerId="LiveId" clId="{EDDBA2B8-F9C5-4F87-B757-C265C2DC91E5}" dt="2023-02-21T22:30:41.756" v="32" actId="47"/>
        <pc:sldMkLst>
          <pc:docMk/>
          <pc:sldMk cId="203926914" sldId="283"/>
        </pc:sldMkLst>
      </pc:sldChg>
      <pc:sldChg chg="addSp delSp modSp mod">
        <pc:chgData name="Ricky Chavez" userId="33112356f47e943f" providerId="LiveId" clId="{EDDBA2B8-F9C5-4F87-B757-C265C2DC91E5}" dt="2023-02-21T23:09:34.946" v="333"/>
        <pc:sldMkLst>
          <pc:docMk/>
          <pc:sldMk cId="617437846" sldId="288"/>
        </pc:sldMkLst>
        <pc:spChg chg="mod">
          <ac:chgData name="Ricky Chavez" userId="33112356f47e943f" providerId="LiveId" clId="{EDDBA2B8-F9C5-4F87-B757-C265C2DC91E5}" dt="2023-02-21T23:09:34.946" v="333"/>
          <ac:spMkLst>
            <pc:docMk/>
            <pc:sldMk cId="617437846" sldId="288"/>
            <ac:spMk id="3" creationId="{ACD81544-DCA5-1FA9-3506-652CDFECBCCD}"/>
          </ac:spMkLst>
        </pc:spChg>
        <pc:spChg chg="mod">
          <ac:chgData name="Ricky Chavez" userId="33112356f47e943f" providerId="LiveId" clId="{EDDBA2B8-F9C5-4F87-B757-C265C2DC91E5}" dt="2023-02-21T23:09:34.946" v="333"/>
          <ac:spMkLst>
            <pc:docMk/>
            <pc:sldMk cId="617437846" sldId="288"/>
            <ac:spMk id="4" creationId="{9A2FE8D3-C57E-9BE9-CFD8-053C3F9943FF}"/>
          </ac:spMkLst>
        </pc:spChg>
        <pc:spChg chg="mod">
          <ac:chgData name="Ricky Chavez" userId="33112356f47e943f" providerId="LiveId" clId="{EDDBA2B8-F9C5-4F87-B757-C265C2DC91E5}" dt="2023-02-21T23:09:34.946" v="333"/>
          <ac:spMkLst>
            <pc:docMk/>
            <pc:sldMk cId="617437846" sldId="288"/>
            <ac:spMk id="5" creationId="{E1C56415-B288-5D3C-C2B0-1E69CED5158D}"/>
          </ac:spMkLst>
        </pc:spChg>
        <pc:spChg chg="del">
          <ac:chgData name="Ricky Chavez" userId="33112356f47e943f" providerId="LiveId" clId="{EDDBA2B8-F9C5-4F87-B757-C265C2DC91E5}" dt="2023-02-21T23:09:34.698" v="332" actId="478"/>
          <ac:spMkLst>
            <pc:docMk/>
            <pc:sldMk cId="617437846" sldId="288"/>
            <ac:spMk id="13" creationId="{E2201488-2F24-40EA-BDEE-B0A79DDA50AD}"/>
          </ac:spMkLst>
        </pc:spChg>
        <pc:spChg chg="del">
          <ac:chgData name="Ricky Chavez" userId="33112356f47e943f" providerId="LiveId" clId="{EDDBA2B8-F9C5-4F87-B757-C265C2DC91E5}" dt="2023-02-21T23:09:34.698" v="332" actId="478"/>
          <ac:spMkLst>
            <pc:docMk/>
            <pc:sldMk cId="617437846" sldId="288"/>
            <ac:spMk id="14" creationId="{8F1CBB27-759F-4F68-A5D0-8AF32BF3860C}"/>
          </ac:spMkLst>
        </pc:spChg>
        <pc:grpChg chg="add mod">
          <ac:chgData name="Ricky Chavez" userId="33112356f47e943f" providerId="LiveId" clId="{EDDBA2B8-F9C5-4F87-B757-C265C2DC91E5}" dt="2023-02-21T23:09:34.946" v="333"/>
          <ac:grpSpMkLst>
            <pc:docMk/>
            <pc:sldMk cId="617437846" sldId="288"/>
            <ac:grpSpMk id="2" creationId="{4673F05A-9A3D-9D44-C251-B71820F62683}"/>
          </ac:grpSpMkLst>
        </pc:grpChg>
        <pc:picChg chg="mod">
          <ac:chgData name="Ricky Chavez" userId="33112356f47e943f" providerId="LiveId" clId="{EDDBA2B8-F9C5-4F87-B757-C265C2DC91E5}" dt="2023-02-21T23:09:34.946" v="333"/>
          <ac:picMkLst>
            <pc:docMk/>
            <pc:sldMk cId="617437846" sldId="288"/>
            <ac:picMk id="8" creationId="{819CCAF3-47EB-7D0B-E076-59F5A3617BD4}"/>
          </ac:picMkLst>
        </pc:picChg>
        <pc:picChg chg="del">
          <ac:chgData name="Ricky Chavez" userId="33112356f47e943f" providerId="LiveId" clId="{EDDBA2B8-F9C5-4F87-B757-C265C2DC91E5}" dt="2023-02-21T23:09:34.698" v="332" actId="478"/>
          <ac:picMkLst>
            <pc:docMk/>
            <pc:sldMk cId="617437846" sldId="288"/>
            <ac:picMk id="11" creationId="{D53DC3AA-B143-400B-858D-375D90ABD5E5}"/>
          </ac:picMkLst>
        </pc:picChg>
        <pc:picChg chg="del">
          <ac:chgData name="Ricky Chavez" userId="33112356f47e943f" providerId="LiveId" clId="{EDDBA2B8-F9C5-4F87-B757-C265C2DC91E5}" dt="2023-02-21T23:09:34.698" v="332" actId="478"/>
          <ac:picMkLst>
            <pc:docMk/>
            <pc:sldMk cId="617437846" sldId="288"/>
            <ac:picMk id="12" creationId="{0B38DBBC-25BF-4E66-8BA6-32A608FE0480}"/>
          </ac:picMkLst>
        </pc:picChg>
        <pc:cxnChg chg="mod">
          <ac:chgData name="Ricky Chavez" userId="33112356f47e943f" providerId="LiveId" clId="{EDDBA2B8-F9C5-4F87-B757-C265C2DC91E5}" dt="2023-02-21T23:09:34.946" v="333"/>
          <ac:cxnSpMkLst>
            <pc:docMk/>
            <pc:sldMk cId="617437846" sldId="288"/>
            <ac:cxnSpMk id="15" creationId="{76604193-0E2F-9DA7-BE14-DF95922CE76D}"/>
          </ac:cxnSpMkLst>
        </pc:cxnChg>
      </pc:sldChg>
      <pc:sldChg chg="addSp delSp modSp mod">
        <pc:chgData name="Ricky Chavez" userId="33112356f47e943f" providerId="LiveId" clId="{EDDBA2B8-F9C5-4F87-B757-C265C2DC91E5}" dt="2023-02-21T23:11:06.147" v="360" actId="20577"/>
        <pc:sldMkLst>
          <pc:docMk/>
          <pc:sldMk cId="966247647" sldId="289"/>
        </pc:sldMkLst>
        <pc:spChg chg="add del mod">
          <ac:chgData name="Ricky Chavez" userId="33112356f47e943f" providerId="LiveId" clId="{EDDBA2B8-F9C5-4F87-B757-C265C2DC91E5}" dt="2023-02-21T23:09:30.802" v="330" actId="478"/>
          <ac:spMkLst>
            <pc:docMk/>
            <pc:sldMk cId="966247647" sldId="289"/>
            <ac:spMk id="6" creationId="{755BB03C-D683-57D5-8361-BFC8AC9F007B}"/>
          </ac:spMkLst>
        </pc:spChg>
        <pc:spChg chg="add del mod">
          <ac:chgData name="Ricky Chavez" userId="33112356f47e943f" providerId="LiveId" clId="{EDDBA2B8-F9C5-4F87-B757-C265C2DC91E5}" dt="2023-02-21T23:09:30.802" v="330" actId="478"/>
          <ac:spMkLst>
            <pc:docMk/>
            <pc:sldMk cId="966247647" sldId="289"/>
            <ac:spMk id="7" creationId="{9BBDBBE9-1945-260A-773D-A440A07E834A}"/>
          </ac:spMkLst>
        </pc:spChg>
        <pc:spChg chg="add del mod">
          <ac:chgData name="Ricky Chavez" userId="33112356f47e943f" providerId="LiveId" clId="{EDDBA2B8-F9C5-4F87-B757-C265C2DC91E5}" dt="2023-02-21T23:09:30.802" v="330" actId="478"/>
          <ac:spMkLst>
            <pc:docMk/>
            <pc:sldMk cId="966247647" sldId="289"/>
            <ac:spMk id="10" creationId="{7A88E7A6-DCAD-7671-0E5A-037414BC1144}"/>
          </ac:spMkLst>
        </pc:spChg>
        <pc:spChg chg="add del mod">
          <ac:chgData name="Ricky Chavez" userId="33112356f47e943f" providerId="LiveId" clId="{EDDBA2B8-F9C5-4F87-B757-C265C2DC91E5}" dt="2023-02-21T23:09:30.802" v="330" actId="478"/>
          <ac:spMkLst>
            <pc:docMk/>
            <pc:sldMk cId="966247647" sldId="289"/>
            <ac:spMk id="12" creationId="{2A7D470C-E1D8-0E06-85D7-DC5E8898FD31}"/>
          </ac:spMkLst>
        </pc:spChg>
        <pc:spChg chg="mod">
          <ac:chgData name="Ricky Chavez" userId="33112356f47e943f" providerId="LiveId" clId="{EDDBA2B8-F9C5-4F87-B757-C265C2DC91E5}" dt="2023-02-21T23:09:31.048" v="331"/>
          <ac:spMkLst>
            <pc:docMk/>
            <pc:sldMk cId="966247647" sldId="289"/>
            <ac:spMk id="19" creationId="{5A30F7B8-FFF7-FFF7-B4B8-30CED41CD88E}"/>
          </ac:spMkLst>
        </pc:spChg>
        <pc:spChg chg="mod">
          <ac:chgData name="Ricky Chavez" userId="33112356f47e943f" providerId="LiveId" clId="{EDDBA2B8-F9C5-4F87-B757-C265C2DC91E5}" dt="2023-02-21T23:09:31.048" v="331"/>
          <ac:spMkLst>
            <pc:docMk/>
            <pc:sldMk cId="966247647" sldId="289"/>
            <ac:spMk id="20" creationId="{BE73DA97-671B-F0AE-BCFE-FBAA90C81D22}"/>
          </ac:spMkLst>
        </pc:spChg>
        <pc:spChg chg="mod">
          <ac:chgData name="Ricky Chavez" userId="33112356f47e943f" providerId="LiveId" clId="{EDDBA2B8-F9C5-4F87-B757-C265C2DC91E5}" dt="2023-02-21T23:09:31.048" v="331"/>
          <ac:spMkLst>
            <pc:docMk/>
            <pc:sldMk cId="966247647" sldId="289"/>
            <ac:spMk id="21" creationId="{423285B6-CB58-95E7-C4B6-A2618CDC1AB2}"/>
          </ac:spMkLst>
        </pc:spChg>
        <pc:spChg chg="del">
          <ac:chgData name="Ricky Chavez" userId="33112356f47e943f" providerId="LiveId" clId="{EDDBA2B8-F9C5-4F87-B757-C265C2DC91E5}" dt="2023-02-21T22:40:03.582" v="175" actId="478"/>
          <ac:spMkLst>
            <pc:docMk/>
            <pc:sldMk cId="966247647" sldId="289"/>
            <ac:spMk id="45" creationId="{D3130A02-1FEE-4476-BA4A-58A35A197CC0}"/>
          </ac:spMkLst>
        </pc:spChg>
        <pc:spChg chg="del">
          <ac:chgData name="Ricky Chavez" userId="33112356f47e943f" providerId="LiveId" clId="{EDDBA2B8-F9C5-4F87-B757-C265C2DC91E5}" dt="2023-02-21T23:09:30.802" v="330" actId="478"/>
          <ac:spMkLst>
            <pc:docMk/>
            <pc:sldMk cId="966247647" sldId="289"/>
            <ac:spMk id="46" creationId="{471CDE51-69B0-4D18-BAB0-3429A34CD228}"/>
          </ac:spMkLst>
        </pc:spChg>
        <pc:spChg chg="mod">
          <ac:chgData name="Ricky Chavez" userId="33112356f47e943f" providerId="LiveId" clId="{EDDBA2B8-F9C5-4F87-B757-C265C2DC91E5}" dt="2023-02-21T22:39:56.758" v="174" actId="20577"/>
          <ac:spMkLst>
            <pc:docMk/>
            <pc:sldMk cId="966247647" sldId="289"/>
            <ac:spMk id="63" creationId="{EBA6650C-5CA4-45ED-85F7-62CFD5D8AB3B}"/>
          </ac:spMkLst>
        </pc:spChg>
        <pc:spChg chg="mod">
          <ac:chgData name="Ricky Chavez" userId="33112356f47e943f" providerId="LiveId" clId="{EDDBA2B8-F9C5-4F87-B757-C265C2DC91E5}" dt="2023-02-21T22:39:17.803" v="146" actId="20577"/>
          <ac:spMkLst>
            <pc:docMk/>
            <pc:sldMk cId="966247647" sldId="289"/>
            <ac:spMk id="88" creationId="{309B2934-DB50-4C8D-9647-C6E4FCCF1C77}"/>
          </ac:spMkLst>
        </pc:spChg>
        <pc:spChg chg="mod">
          <ac:chgData name="Ricky Chavez" userId="33112356f47e943f" providerId="LiveId" clId="{EDDBA2B8-F9C5-4F87-B757-C265C2DC91E5}" dt="2023-02-21T23:11:06.147" v="360" actId="20577"/>
          <ac:spMkLst>
            <pc:docMk/>
            <pc:sldMk cId="966247647" sldId="289"/>
            <ac:spMk id="91" creationId="{8D91D4EB-6334-49BE-B713-14E3EC8D065B}"/>
          </ac:spMkLst>
        </pc:spChg>
        <pc:spChg chg="mod">
          <ac:chgData name="Ricky Chavez" userId="33112356f47e943f" providerId="LiveId" clId="{EDDBA2B8-F9C5-4F87-B757-C265C2DC91E5}" dt="2023-02-21T23:10:50.557" v="350" actId="13926"/>
          <ac:spMkLst>
            <pc:docMk/>
            <pc:sldMk cId="966247647" sldId="289"/>
            <ac:spMk id="154" creationId="{B837E55A-B5C6-41DE-AE55-49063F384931}"/>
          </ac:spMkLst>
        </pc:spChg>
        <pc:grpChg chg="add mod">
          <ac:chgData name="Ricky Chavez" userId="33112356f47e943f" providerId="LiveId" clId="{EDDBA2B8-F9C5-4F87-B757-C265C2DC91E5}" dt="2023-02-21T23:09:31.048" v="331"/>
          <ac:grpSpMkLst>
            <pc:docMk/>
            <pc:sldMk cId="966247647" sldId="289"/>
            <ac:grpSpMk id="3" creationId="{59924865-777F-CBC9-4862-537BC114CCF1}"/>
          </ac:grpSpMkLst>
        </pc:grpChg>
        <pc:grpChg chg="add mod">
          <ac:chgData name="Ricky Chavez" userId="33112356f47e943f" providerId="LiveId" clId="{EDDBA2B8-F9C5-4F87-B757-C265C2DC91E5}" dt="2023-02-21T22:39:06.068" v="135" actId="1076"/>
          <ac:grpSpMkLst>
            <pc:docMk/>
            <pc:sldMk cId="966247647" sldId="289"/>
            <ac:grpSpMk id="5" creationId="{D4C3AF83-5383-19D1-F8A2-213EC442CB93}"/>
          </ac:grpSpMkLst>
        </pc:grpChg>
        <pc:picChg chg="add mod">
          <ac:chgData name="Ricky Chavez" userId="33112356f47e943f" providerId="LiveId" clId="{EDDBA2B8-F9C5-4F87-B757-C265C2DC91E5}" dt="2023-02-21T22:38:59.210" v="134" actId="164"/>
          <ac:picMkLst>
            <pc:docMk/>
            <pc:sldMk cId="966247647" sldId="289"/>
            <ac:picMk id="4" creationId="{4A9D0F7D-E7EB-249D-3CE7-64E00E377574}"/>
          </ac:picMkLst>
        </pc:picChg>
        <pc:picChg chg="add del mod">
          <ac:chgData name="Ricky Chavez" userId="33112356f47e943f" providerId="LiveId" clId="{EDDBA2B8-F9C5-4F87-B757-C265C2DC91E5}" dt="2023-02-21T23:09:30.802" v="330" actId="478"/>
          <ac:picMkLst>
            <pc:docMk/>
            <pc:sldMk cId="966247647" sldId="289"/>
            <ac:picMk id="14" creationId="{A46257E4-7EC8-F5A1-6CF8-9103D483D683}"/>
          </ac:picMkLst>
        </pc:picChg>
        <pc:picChg chg="add del mod modCrop">
          <ac:chgData name="Ricky Chavez" userId="33112356f47e943f" providerId="LiveId" clId="{EDDBA2B8-F9C5-4F87-B757-C265C2DC91E5}" dt="2023-02-21T22:38:59.210" v="134" actId="164"/>
          <ac:picMkLst>
            <pc:docMk/>
            <pc:sldMk cId="966247647" sldId="289"/>
            <ac:picMk id="22" creationId="{BA52BEFC-FD7C-4E58-9706-E62F451A97CF}"/>
          </ac:picMkLst>
        </pc:picChg>
        <pc:picChg chg="mod">
          <ac:chgData name="Ricky Chavez" userId="33112356f47e943f" providerId="LiveId" clId="{EDDBA2B8-F9C5-4F87-B757-C265C2DC91E5}" dt="2023-02-21T23:09:31.048" v="331"/>
          <ac:picMkLst>
            <pc:docMk/>
            <pc:sldMk cId="966247647" sldId="289"/>
            <ac:picMk id="23" creationId="{7E1B460D-3676-D618-4ACF-7D3322D4B156}"/>
          </ac:picMkLst>
        </pc:picChg>
        <pc:picChg chg="del">
          <ac:chgData name="Ricky Chavez" userId="33112356f47e943f" providerId="LiveId" clId="{EDDBA2B8-F9C5-4F87-B757-C265C2DC91E5}" dt="2023-02-21T22:40:03.582" v="175" actId="478"/>
          <ac:picMkLst>
            <pc:docMk/>
            <pc:sldMk cId="966247647" sldId="289"/>
            <ac:picMk id="43" creationId="{E0087E96-3A94-4FAA-AE3A-71DD2C5AF3A6}"/>
          </ac:picMkLst>
        </pc:picChg>
        <pc:picChg chg="del">
          <ac:chgData name="Ricky Chavez" userId="33112356f47e943f" providerId="LiveId" clId="{EDDBA2B8-F9C5-4F87-B757-C265C2DC91E5}" dt="2023-02-21T22:40:03.582" v="175" actId="478"/>
          <ac:picMkLst>
            <pc:docMk/>
            <pc:sldMk cId="966247647" sldId="289"/>
            <ac:picMk id="44" creationId="{8AD01568-ED2E-43E8-9B53-5EC349A10F26}"/>
          </ac:picMkLst>
        </pc:picChg>
        <pc:cxnChg chg="add del mod">
          <ac:chgData name="Ricky Chavez" userId="33112356f47e943f" providerId="LiveId" clId="{EDDBA2B8-F9C5-4F87-B757-C265C2DC91E5}" dt="2023-02-21T23:09:30.802" v="330" actId="478"/>
          <ac:cxnSpMkLst>
            <pc:docMk/>
            <pc:sldMk cId="966247647" sldId="289"/>
            <ac:cxnSpMk id="16" creationId="{FB26505C-D3F0-C06E-8E28-820E98F4A3D6}"/>
          </ac:cxnSpMkLst>
        </pc:cxnChg>
        <pc:cxnChg chg="mod">
          <ac:chgData name="Ricky Chavez" userId="33112356f47e943f" providerId="LiveId" clId="{EDDBA2B8-F9C5-4F87-B757-C265C2DC91E5}" dt="2023-02-21T23:09:31.048" v="331"/>
          <ac:cxnSpMkLst>
            <pc:docMk/>
            <pc:sldMk cId="966247647" sldId="289"/>
            <ac:cxnSpMk id="25" creationId="{D571DD57-1F8F-CC6B-6C00-7E6EDB1500FE}"/>
          </ac:cxnSpMkLst>
        </pc:cxnChg>
      </pc:sldChg>
      <pc:sldChg chg="del">
        <pc:chgData name="Ricky Chavez" userId="33112356f47e943f" providerId="LiveId" clId="{EDDBA2B8-F9C5-4F87-B757-C265C2DC91E5}" dt="2023-02-21T22:29:56.159" v="26" actId="18676"/>
        <pc:sldMkLst>
          <pc:docMk/>
          <pc:sldMk cId="1827340267" sldId="298"/>
        </pc:sldMkLst>
      </pc:sldChg>
      <pc:sldChg chg="del">
        <pc:chgData name="Ricky Chavez" userId="33112356f47e943f" providerId="LiveId" clId="{EDDBA2B8-F9C5-4F87-B757-C265C2DC91E5}" dt="2023-02-21T22:30:00.386" v="27" actId="18676"/>
        <pc:sldMkLst>
          <pc:docMk/>
          <pc:sldMk cId="4113814355" sldId="311"/>
        </pc:sldMkLst>
      </pc:sldChg>
      <pc:sldChg chg="del">
        <pc:chgData name="Ricky Chavez" userId="33112356f47e943f" providerId="LiveId" clId="{EDDBA2B8-F9C5-4F87-B757-C265C2DC91E5}" dt="2023-02-21T22:29:21.246" v="20" actId="47"/>
        <pc:sldMkLst>
          <pc:docMk/>
          <pc:sldMk cId="2539626062" sldId="328"/>
        </pc:sldMkLst>
      </pc:sldChg>
      <pc:sldChg chg="del">
        <pc:chgData name="Ricky Chavez" userId="33112356f47e943f" providerId="LiveId" clId="{EDDBA2B8-F9C5-4F87-B757-C265C2DC91E5}" dt="2023-02-21T22:29:56.159" v="26" actId="18676"/>
        <pc:sldMkLst>
          <pc:docMk/>
          <pc:sldMk cId="2452073484" sldId="338"/>
        </pc:sldMkLst>
      </pc:sldChg>
      <pc:sldChg chg="del">
        <pc:chgData name="Ricky Chavez" userId="33112356f47e943f" providerId="LiveId" clId="{EDDBA2B8-F9C5-4F87-B757-C265C2DC91E5}" dt="2023-02-21T22:28:10.747" v="5" actId="47"/>
        <pc:sldMkLst>
          <pc:docMk/>
          <pc:sldMk cId="2459396690" sldId="339"/>
        </pc:sldMkLst>
      </pc:sldChg>
      <pc:sldChg chg="del">
        <pc:chgData name="Ricky Chavez" userId="33112356f47e943f" providerId="LiveId" clId="{EDDBA2B8-F9C5-4F87-B757-C265C2DC91E5}" dt="2023-02-21T22:29:56.159" v="26" actId="18676"/>
        <pc:sldMkLst>
          <pc:docMk/>
          <pc:sldMk cId="2699092049" sldId="342"/>
        </pc:sldMkLst>
      </pc:sldChg>
      <pc:sldChg chg="del">
        <pc:chgData name="Ricky Chavez" userId="33112356f47e943f" providerId="LiveId" clId="{EDDBA2B8-F9C5-4F87-B757-C265C2DC91E5}" dt="2023-02-21T22:28:16.850" v="8" actId="47"/>
        <pc:sldMkLst>
          <pc:docMk/>
          <pc:sldMk cId="3838398870" sldId="343"/>
        </pc:sldMkLst>
      </pc:sldChg>
      <pc:sldChg chg="del">
        <pc:chgData name="Ricky Chavez" userId="33112356f47e943f" providerId="LiveId" clId="{EDDBA2B8-F9C5-4F87-B757-C265C2DC91E5}" dt="2023-02-21T22:30:00.386" v="27" actId="18676"/>
        <pc:sldMkLst>
          <pc:docMk/>
          <pc:sldMk cId="1112847158" sldId="345"/>
        </pc:sldMkLst>
      </pc:sldChg>
      <pc:sldChg chg="del">
        <pc:chgData name="Ricky Chavez" userId="33112356f47e943f" providerId="LiveId" clId="{EDDBA2B8-F9C5-4F87-B757-C265C2DC91E5}" dt="2023-02-21T22:30:00.386" v="27" actId="18676"/>
        <pc:sldMkLst>
          <pc:docMk/>
          <pc:sldMk cId="3187333478" sldId="346"/>
        </pc:sldMkLst>
      </pc:sldChg>
      <pc:sldChg chg="del">
        <pc:chgData name="Ricky Chavez" userId="33112356f47e943f" providerId="LiveId" clId="{EDDBA2B8-F9C5-4F87-B757-C265C2DC91E5}" dt="2023-02-21T22:29:56.159" v="26" actId="18676"/>
        <pc:sldMkLst>
          <pc:docMk/>
          <pc:sldMk cId="1088546415" sldId="347"/>
        </pc:sldMkLst>
      </pc:sldChg>
      <pc:sldChg chg="del">
        <pc:chgData name="Ricky Chavez" userId="33112356f47e943f" providerId="LiveId" clId="{EDDBA2B8-F9C5-4F87-B757-C265C2DC91E5}" dt="2023-02-21T22:30:00.386" v="27" actId="18676"/>
        <pc:sldMkLst>
          <pc:docMk/>
          <pc:sldMk cId="2238462256" sldId="350"/>
        </pc:sldMkLst>
      </pc:sldChg>
      <pc:sldChg chg="del">
        <pc:chgData name="Ricky Chavez" userId="33112356f47e943f" providerId="LiveId" clId="{EDDBA2B8-F9C5-4F87-B757-C265C2DC91E5}" dt="2023-02-21T22:28:19.509" v="9" actId="47"/>
        <pc:sldMkLst>
          <pc:docMk/>
          <pc:sldMk cId="670977041" sldId="355"/>
        </pc:sldMkLst>
      </pc:sldChg>
      <pc:sldChg chg="add del">
        <pc:chgData name="Ricky Chavez" userId="33112356f47e943f" providerId="LiveId" clId="{EDDBA2B8-F9C5-4F87-B757-C265C2DC91E5}" dt="2023-02-21T22:28:59.309" v="17"/>
        <pc:sldMkLst>
          <pc:docMk/>
          <pc:sldMk cId="3374511688" sldId="362"/>
        </pc:sldMkLst>
      </pc:sldChg>
      <pc:sldChg chg="addSp delSp modSp mod">
        <pc:chgData name="Ricky Chavez" userId="33112356f47e943f" providerId="LiveId" clId="{EDDBA2B8-F9C5-4F87-B757-C265C2DC91E5}" dt="2023-02-21T23:22:37.766" v="414" actId="732"/>
        <pc:sldMkLst>
          <pc:docMk/>
          <pc:sldMk cId="2944531798" sldId="2626"/>
        </pc:sldMkLst>
        <pc:spChg chg="add del mod">
          <ac:chgData name="Ricky Chavez" userId="33112356f47e943f" providerId="LiveId" clId="{EDDBA2B8-F9C5-4F87-B757-C265C2DC91E5}" dt="2023-02-21T23:07:48.990" v="303" actId="478"/>
          <ac:spMkLst>
            <pc:docMk/>
            <pc:sldMk cId="2944531798" sldId="2626"/>
            <ac:spMk id="2" creationId="{84CFCC90-83FA-AE1D-CA7B-64ED1080F99E}"/>
          </ac:spMkLst>
        </pc:spChg>
        <pc:spChg chg="add del mod">
          <ac:chgData name="Ricky Chavez" userId="33112356f47e943f" providerId="LiveId" clId="{EDDBA2B8-F9C5-4F87-B757-C265C2DC91E5}" dt="2023-02-21T23:07:48.990" v="303" actId="478"/>
          <ac:spMkLst>
            <pc:docMk/>
            <pc:sldMk cId="2944531798" sldId="2626"/>
            <ac:spMk id="3" creationId="{AEF93A6B-2C63-A0B0-BFC4-C365D05EB2E4}"/>
          </ac:spMkLst>
        </pc:spChg>
        <pc:spChg chg="add del mod">
          <ac:chgData name="Ricky Chavez" userId="33112356f47e943f" providerId="LiveId" clId="{EDDBA2B8-F9C5-4F87-B757-C265C2DC91E5}" dt="2023-02-21T23:07:48.990" v="303" actId="478"/>
          <ac:spMkLst>
            <pc:docMk/>
            <pc:sldMk cId="2944531798" sldId="2626"/>
            <ac:spMk id="7" creationId="{B07F0C71-9737-1BED-4D46-CA8E8E865459}"/>
          </ac:spMkLst>
        </pc:spChg>
        <pc:spChg chg="add del mod">
          <ac:chgData name="Ricky Chavez" userId="33112356f47e943f" providerId="LiveId" clId="{EDDBA2B8-F9C5-4F87-B757-C265C2DC91E5}" dt="2023-02-21T23:07:48.990" v="303" actId="478"/>
          <ac:spMkLst>
            <pc:docMk/>
            <pc:sldMk cId="2944531798" sldId="2626"/>
            <ac:spMk id="11" creationId="{3883E21F-095A-99A5-9E6B-67D4BCEDD8A2}"/>
          </ac:spMkLst>
        </pc:spChg>
        <pc:spChg chg="mod">
          <ac:chgData name="Ricky Chavez" userId="33112356f47e943f" providerId="LiveId" clId="{EDDBA2B8-F9C5-4F87-B757-C265C2DC91E5}" dt="2023-02-21T23:07:49.380" v="304"/>
          <ac:spMkLst>
            <pc:docMk/>
            <pc:sldMk cId="2944531798" sldId="2626"/>
            <ac:spMk id="15" creationId="{AC81A153-1C5A-9A95-3234-BB60FD9B7094}"/>
          </ac:spMkLst>
        </pc:spChg>
        <pc:spChg chg="mod">
          <ac:chgData name="Ricky Chavez" userId="33112356f47e943f" providerId="LiveId" clId="{EDDBA2B8-F9C5-4F87-B757-C265C2DC91E5}" dt="2023-02-21T23:07:49.380" v="304"/>
          <ac:spMkLst>
            <pc:docMk/>
            <pc:sldMk cId="2944531798" sldId="2626"/>
            <ac:spMk id="16" creationId="{2ABB4163-26BA-47EA-0EDD-25616EED461C}"/>
          </ac:spMkLst>
        </pc:spChg>
        <pc:spChg chg="del">
          <ac:chgData name="Ricky Chavez" userId="33112356f47e943f" providerId="LiveId" clId="{EDDBA2B8-F9C5-4F87-B757-C265C2DC91E5}" dt="2023-02-21T22:37:52.684" v="118" actId="478"/>
          <ac:spMkLst>
            <pc:docMk/>
            <pc:sldMk cId="2944531798" sldId="2626"/>
            <ac:spMk id="16" creationId="{DA8C051A-A441-4D11-8F15-2C2946C18A93}"/>
          </ac:spMkLst>
        </pc:spChg>
        <pc:spChg chg="del">
          <ac:chgData name="Ricky Chavez" userId="33112356f47e943f" providerId="LiveId" clId="{EDDBA2B8-F9C5-4F87-B757-C265C2DC91E5}" dt="2023-02-21T22:37:52.684" v="118" actId="478"/>
          <ac:spMkLst>
            <pc:docMk/>
            <pc:sldMk cId="2944531798" sldId="2626"/>
            <ac:spMk id="22" creationId="{2EBC4B9B-3A10-4E92-BBD4-D6C31FC679C3}"/>
          </ac:spMkLst>
        </pc:spChg>
        <pc:spChg chg="mod">
          <ac:chgData name="Ricky Chavez" userId="33112356f47e943f" providerId="LiveId" clId="{EDDBA2B8-F9C5-4F87-B757-C265C2DC91E5}" dt="2023-02-21T23:07:49.380" v="304"/>
          <ac:spMkLst>
            <pc:docMk/>
            <pc:sldMk cId="2944531798" sldId="2626"/>
            <ac:spMk id="22" creationId="{9162B1FB-4891-7339-6C55-31752CF4F5BB}"/>
          </ac:spMkLst>
        </pc:spChg>
        <pc:spChg chg="mod">
          <ac:chgData name="Ricky Chavez" userId="33112356f47e943f" providerId="LiveId" clId="{EDDBA2B8-F9C5-4F87-B757-C265C2DC91E5}" dt="2023-02-21T23:22:02.888" v="407" actId="20577"/>
          <ac:spMkLst>
            <pc:docMk/>
            <pc:sldMk cId="2944531798" sldId="2626"/>
            <ac:spMk id="28" creationId="{89FA4EDA-C164-4529-955B-9FF39573E6F4}"/>
          </ac:spMkLst>
        </pc:spChg>
        <pc:spChg chg="del topLvl">
          <ac:chgData name="Ricky Chavez" userId="33112356f47e943f" providerId="LiveId" clId="{EDDBA2B8-F9C5-4F87-B757-C265C2DC91E5}" dt="2023-02-21T23:22:19.644" v="409" actId="478"/>
          <ac:spMkLst>
            <pc:docMk/>
            <pc:sldMk cId="2944531798" sldId="2626"/>
            <ac:spMk id="30" creationId="{8DEED9CB-7129-4E21-8071-D45F30835F19}"/>
          </ac:spMkLst>
        </pc:spChg>
        <pc:spChg chg="del topLvl">
          <ac:chgData name="Ricky Chavez" userId="33112356f47e943f" providerId="LiveId" clId="{EDDBA2B8-F9C5-4F87-B757-C265C2DC91E5}" dt="2023-02-21T23:22:18.114" v="408" actId="478"/>
          <ac:spMkLst>
            <pc:docMk/>
            <pc:sldMk cId="2944531798" sldId="2626"/>
            <ac:spMk id="31" creationId="{4F0D0B60-CE51-423D-AF59-A50B5F400783}"/>
          </ac:spMkLst>
        </pc:spChg>
        <pc:grpChg chg="add mod">
          <ac:chgData name="Ricky Chavez" userId="33112356f47e943f" providerId="LiveId" clId="{EDDBA2B8-F9C5-4F87-B757-C265C2DC91E5}" dt="2023-02-21T23:07:49.380" v="304"/>
          <ac:grpSpMkLst>
            <pc:docMk/>
            <pc:sldMk cId="2944531798" sldId="2626"/>
            <ac:grpSpMk id="14" creationId="{CBF0DC95-5E7E-0E7C-7565-FAE3623C474D}"/>
          </ac:grpSpMkLst>
        </pc:grpChg>
        <pc:grpChg chg="del">
          <ac:chgData name="Ricky Chavez" userId="33112356f47e943f" providerId="LiveId" clId="{EDDBA2B8-F9C5-4F87-B757-C265C2DC91E5}" dt="2023-02-21T23:22:18.114" v="408" actId="478"/>
          <ac:grpSpMkLst>
            <pc:docMk/>
            <pc:sldMk cId="2944531798" sldId="2626"/>
            <ac:grpSpMk id="32" creationId="{C8B10A82-1E90-4A0D-A609-FB59113A7B20}"/>
          </ac:grpSpMkLst>
        </pc:grpChg>
        <pc:picChg chg="del">
          <ac:chgData name="Ricky Chavez" userId="33112356f47e943f" providerId="LiveId" clId="{EDDBA2B8-F9C5-4F87-B757-C265C2DC91E5}" dt="2023-02-21T22:37:52.684" v="118" actId="478"/>
          <ac:picMkLst>
            <pc:docMk/>
            <pc:sldMk cId="2944531798" sldId="2626"/>
            <ac:picMk id="14" creationId="{D894DBDF-8C83-49A6-8691-7C41443B75C8}"/>
          </ac:picMkLst>
        </pc:picChg>
        <pc:picChg chg="del">
          <ac:chgData name="Ricky Chavez" userId="33112356f47e943f" providerId="LiveId" clId="{EDDBA2B8-F9C5-4F87-B757-C265C2DC91E5}" dt="2023-02-21T22:37:52.684" v="118" actId="478"/>
          <ac:picMkLst>
            <pc:docMk/>
            <pc:sldMk cId="2944531798" sldId="2626"/>
            <ac:picMk id="15" creationId="{3EBC8A09-0171-4AF7-A415-EA87EDB4DEDC}"/>
          </ac:picMkLst>
        </pc:picChg>
        <pc:picChg chg="mod modCrop">
          <ac:chgData name="Ricky Chavez" userId="33112356f47e943f" providerId="LiveId" clId="{EDDBA2B8-F9C5-4F87-B757-C265C2DC91E5}" dt="2023-02-21T23:22:37.766" v="414" actId="732"/>
          <ac:picMkLst>
            <pc:docMk/>
            <pc:sldMk cId="2944531798" sldId="2626"/>
            <ac:picMk id="29" creationId="{D84F3FEA-88CB-4B47-8ACC-99BBF23B156F}"/>
          </ac:picMkLst>
        </pc:picChg>
        <pc:picChg chg="add del mod">
          <ac:chgData name="Ricky Chavez" userId="33112356f47e943f" providerId="LiveId" clId="{EDDBA2B8-F9C5-4F87-B757-C265C2DC91E5}" dt="2023-02-21T23:07:48.990" v="303" actId="478"/>
          <ac:picMkLst>
            <pc:docMk/>
            <pc:sldMk cId="2944531798" sldId="2626"/>
            <ac:picMk id="33" creationId="{1B771D7B-4B1B-2A26-E8BE-299452737C63}"/>
          </ac:picMkLst>
        </pc:picChg>
        <pc:picChg chg="mod">
          <ac:chgData name="Ricky Chavez" userId="33112356f47e943f" providerId="LiveId" clId="{EDDBA2B8-F9C5-4F87-B757-C265C2DC91E5}" dt="2023-02-21T23:07:49.380" v="304"/>
          <ac:picMkLst>
            <pc:docMk/>
            <pc:sldMk cId="2944531798" sldId="2626"/>
            <ac:picMk id="35" creationId="{B7C7FE5F-EDBF-0ADE-7939-B108CBAF30F9}"/>
          </ac:picMkLst>
        </pc:picChg>
        <pc:cxnChg chg="add del mod">
          <ac:chgData name="Ricky Chavez" userId="33112356f47e943f" providerId="LiveId" clId="{EDDBA2B8-F9C5-4F87-B757-C265C2DC91E5}" dt="2023-02-21T23:07:48.990" v="303" actId="478"/>
          <ac:cxnSpMkLst>
            <pc:docMk/>
            <pc:sldMk cId="2944531798" sldId="2626"/>
            <ac:cxnSpMk id="34" creationId="{23BB1F29-8050-0383-77DE-D2EE487541DD}"/>
          </ac:cxnSpMkLst>
        </pc:cxnChg>
        <pc:cxnChg chg="mod">
          <ac:chgData name="Ricky Chavez" userId="33112356f47e943f" providerId="LiveId" clId="{EDDBA2B8-F9C5-4F87-B757-C265C2DC91E5}" dt="2023-02-21T23:07:49.380" v="304"/>
          <ac:cxnSpMkLst>
            <pc:docMk/>
            <pc:sldMk cId="2944531798" sldId="2626"/>
            <ac:cxnSpMk id="36" creationId="{FA980C4C-AC24-E84C-16E9-3433C093C98A}"/>
          </ac:cxnSpMkLst>
        </pc:cxnChg>
      </pc:sldChg>
      <pc:sldChg chg="addSp delSp modSp add mod">
        <pc:chgData name="Ricky Chavez" userId="33112356f47e943f" providerId="LiveId" clId="{EDDBA2B8-F9C5-4F87-B757-C265C2DC91E5}" dt="2023-02-21T23:20:56.999" v="374" actId="14100"/>
        <pc:sldMkLst>
          <pc:docMk/>
          <pc:sldMk cId="605290680" sldId="2627"/>
        </pc:sldMkLst>
        <pc:spChg chg="mod">
          <ac:chgData name="Ricky Chavez" userId="33112356f47e943f" providerId="LiveId" clId="{EDDBA2B8-F9C5-4F87-B757-C265C2DC91E5}" dt="2023-02-21T23:20:39.137" v="371"/>
          <ac:spMkLst>
            <pc:docMk/>
            <pc:sldMk cId="605290680" sldId="2627"/>
            <ac:spMk id="3" creationId="{81584356-8E1F-F074-169D-27E0FB46B227}"/>
          </ac:spMkLst>
        </pc:spChg>
        <pc:spChg chg="mod">
          <ac:chgData name="Ricky Chavez" userId="33112356f47e943f" providerId="LiveId" clId="{EDDBA2B8-F9C5-4F87-B757-C265C2DC91E5}" dt="2023-02-21T23:20:39.137" v="371"/>
          <ac:spMkLst>
            <pc:docMk/>
            <pc:sldMk cId="605290680" sldId="2627"/>
            <ac:spMk id="5" creationId="{6C65B367-7D8A-91C3-8556-03FEEAFC7BDE}"/>
          </ac:spMkLst>
        </pc:spChg>
        <pc:spChg chg="del">
          <ac:chgData name="Ricky Chavez" userId="33112356f47e943f" providerId="LiveId" clId="{EDDBA2B8-F9C5-4F87-B757-C265C2DC91E5}" dt="2023-02-21T23:20:34.458" v="370" actId="478"/>
          <ac:spMkLst>
            <pc:docMk/>
            <pc:sldMk cId="605290680" sldId="2627"/>
            <ac:spMk id="7" creationId="{04BD5B98-AF73-9F52-8B2C-0BF17604C549}"/>
          </ac:spMkLst>
        </pc:spChg>
        <pc:spChg chg="del">
          <ac:chgData name="Ricky Chavez" userId="33112356f47e943f" providerId="LiveId" clId="{EDDBA2B8-F9C5-4F87-B757-C265C2DC91E5}" dt="2023-02-21T23:20:34.458" v="370" actId="478"/>
          <ac:spMkLst>
            <pc:docMk/>
            <pc:sldMk cId="605290680" sldId="2627"/>
            <ac:spMk id="9" creationId="{7E89BAFA-923C-7491-CB56-923F8272D8CD}"/>
          </ac:spMkLst>
        </pc:spChg>
        <pc:spChg chg="del">
          <ac:chgData name="Ricky Chavez" userId="33112356f47e943f" providerId="LiveId" clId="{EDDBA2B8-F9C5-4F87-B757-C265C2DC91E5}" dt="2023-02-21T23:20:34.458" v="370" actId="478"/>
          <ac:spMkLst>
            <pc:docMk/>
            <pc:sldMk cId="605290680" sldId="2627"/>
            <ac:spMk id="11" creationId="{FF96EE19-D480-0A27-7E88-7290ABF00B4B}"/>
          </ac:spMkLst>
        </pc:spChg>
        <pc:spChg chg="mod">
          <ac:chgData name="Ricky Chavez" userId="33112356f47e943f" providerId="LiveId" clId="{EDDBA2B8-F9C5-4F87-B757-C265C2DC91E5}" dt="2023-02-21T23:20:39.137" v="371"/>
          <ac:spMkLst>
            <pc:docMk/>
            <pc:sldMk cId="605290680" sldId="2627"/>
            <ac:spMk id="12" creationId="{F3A6FD68-42CA-B569-7C14-DFD2AE27D136}"/>
          </ac:spMkLst>
        </pc:spChg>
        <pc:grpChg chg="add mod">
          <ac:chgData name="Ricky Chavez" userId="33112356f47e943f" providerId="LiveId" clId="{EDDBA2B8-F9C5-4F87-B757-C265C2DC91E5}" dt="2023-02-21T23:20:39.137" v="371"/>
          <ac:grpSpMkLst>
            <pc:docMk/>
            <pc:sldMk cId="605290680" sldId="2627"/>
            <ac:grpSpMk id="2" creationId="{ACFBD766-8B6A-A3DA-9088-A5152A2DED20}"/>
          </ac:grpSpMkLst>
        </pc:grpChg>
        <pc:grpChg chg="mod">
          <ac:chgData name="Ricky Chavez" userId="33112356f47e943f" providerId="LiveId" clId="{EDDBA2B8-F9C5-4F87-B757-C265C2DC91E5}" dt="2023-02-21T23:20:56.999" v="374" actId="14100"/>
          <ac:grpSpMkLst>
            <pc:docMk/>
            <pc:sldMk cId="605290680" sldId="2627"/>
            <ac:grpSpMk id="108" creationId="{E3A64987-7DD7-E80E-1241-3D7EF4F3D3E2}"/>
          </ac:grpSpMkLst>
        </pc:grpChg>
        <pc:picChg chg="del">
          <ac:chgData name="Ricky Chavez" userId="33112356f47e943f" providerId="LiveId" clId="{EDDBA2B8-F9C5-4F87-B757-C265C2DC91E5}" dt="2023-02-21T23:20:34.458" v="370" actId="478"/>
          <ac:picMkLst>
            <pc:docMk/>
            <pc:sldMk cId="605290680" sldId="2627"/>
            <ac:picMk id="8" creationId="{AB6F3F51-23EF-68A6-8E35-9D51E7E496C1}"/>
          </ac:picMkLst>
        </pc:picChg>
        <pc:picChg chg="mod">
          <ac:chgData name="Ricky Chavez" userId="33112356f47e943f" providerId="LiveId" clId="{EDDBA2B8-F9C5-4F87-B757-C265C2DC91E5}" dt="2023-02-21T23:20:39.137" v="371"/>
          <ac:picMkLst>
            <pc:docMk/>
            <pc:sldMk cId="605290680" sldId="2627"/>
            <ac:picMk id="13" creationId="{53310D92-75E0-B9EF-119A-DAB42946FB12}"/>
          </ac:picMkLst>
        </pc:picChg>
        <pc:cxnChg chg="del">
          <ac:chgData name="Ricky Chavez" userId="33112356f47e943f" providerId="LiveId" clId="{EDDBA2B8-F9C5-4F87-B757-C265C2DC91E5}" dt="2023-02-21T23:20:34.458" v="370" actId="478"/>
          <ac:cxnSpMkLst>
            <pc:docMk/>
            <pc:sldMk cId="605290680" sldId="2627"/>
            <ac:cxnSpMk id="10" creationId="{38A4B976-6F05-D8DA-2F2F-ABD417CA08F8}"/>
          </ac:cxnSpMkLst>
        </pc:cxnChg>
        <pc:cxnChg chg="mod">
          <ac:chgData name="Ricky Chavez" userId="33112356f47e943f" providerId="LiveId" clId="{EDDBA2B8-F9C5-4F87-B757-C265C2DC91E5}" dt="2023-02-21T23:20:39.137" v="371"/>
          <ac:cxnSpMkLst>
            <pc:docMk/>
            <pc:sldMk cId="605290680" sldId="2627"/>
            <ac:cxnSpMk id="16" creationId="{F9B3B9B0-D283-E49A-4370-4729B3C64581}"/>
          </ac:cxnSpMkLst>
        </pc:cxnChg>
      </pc:sldChg>
      <pc:sldChg chg="addSp delSp modSp add mod">
        <pc:chgData name="Ricky Chavez" userId="33112356f47e943f" providerId="LiveId" clId="{EDDBA2B8-F9C5-4F87-B757-C265C2DC91E5}" dt="2023-02-21T23:21:17.939" v="378" actId="14100"/>
        <pc:sldMkLst>
          <pc:docMk/>
          <pc:sldMk cId="313482607" sldId="2628"/>
        </pc:sldMkLst>
        <pc:spChg chg="del">
          <ac:chgData name="Ricky Chavez" userId="33112356f47e943f" providerId="LiveId" clId="{EDDBA2B8-F9C5-4F87-B757-C265C2DC91E5}" dt="2023-02-21T23:21:11.491" v="376" actId="478"/>
          <ac:spMkLst>
            <pc:docMk/>
            <pc:sldMk cId="313482607" sldId="2628"/>
            <ac:spMk id="7" creationId="{04BD5B98-AF73-9F52-8B2C-0BF17604C549}"/>
          </ac:spMkLst>
        </pc:spChg>
        <pc:spChg chg="del">
          <ac:chgData name="Ricky Chavez" userId="33112356f47e943f" providerId="LiveId" clId="{EDDBA2B8-F9C5-4F87-B757-C265C2DC91E5}" dt="2023-02-21T23:21:11.491" v="376" actId="478"/>
          <ac:spMkLst>
            <pc:docMk/>
            <pc:sldMk cId="313482607" sldId="2628"/>
            <ac:spMk id="9" creationId="{7E89BAFA-923C-7491-CB56-923F8272D8CD}"/>
          </ac:spMkLst>
        </pc:spChg>
        <pc:spChg chg="del">
          <ac:chgData name="Ricky Chavez" userId="33112356f47e943f" providerId="LiveId" clId="{EDDBA2B8-F9C5-4F87-B757-C265C2DC91E5}" dt="2023-02-21T23:21:11.491" v="376" actId="478"/>
          <ac:spMkLst>
            <pc:docMk/>
            <pc:sldMk cId="313482607" sldId="2628"/>
            <ac:spMk id="11" creationId="{FF96EE19-D480-0A27-7E88-7290ABF00B4B}"/>
          </ac:spMkLst>
        </pc:spChg>
        <pc:spChg chg="mod">
          <ac:chgData name="Ricky Chavez" userId="33112356f47e943f" providerId="LiveId" clId="{EDDBA2B8-F9C5-4F87-B757-C265C2DC91E5}" dt="2023-02-21T23:21:14.781" v="377"/>
          <ac:spMkLst>
            <pc:docMk/>
            <pc:sldMk cId="313482607" sldId="2628"/>
            <ac:spMk id="29" creationId="{FD573363-49EF-EA6C-BE60-017705A8DCA3}"/>
          </ac:spMkLst>
        </pc:spChg>
        <pc:spChg chg="mod">
          <ac:chgData name="Ricky Chavez" userId="33112356f47e943f" providerId="LiveId" clId="{EDDBA2B8-F9C5-4F87-B757-C265C2DC91E5}" dt="2023-02-21T23:21:14.781" v="377"/>
          <ac:spMkLst>
            <pc:docMk/>
            <pc:sldMk cId="313482607" sldId="2628"/>
            <ac:spMk id="31" creationId="{AA129786-C0AB-6A71-87A9-2F696E696C9B}"/>
          </ac:spMkLst>
        </pc:spChg>
        <pc:spChg chg="mod">
          <ac:chgData name="Ricky Chavez" userId="33112356f47e943f" providerId="LiveId" clId="{EDDBA2B8-F9C5-4F87-B757-C265C2DC91E5}" dt="2023-02-21T23:21:14.781" v="377"/>
          <ac:spMkLst>
            <pc:docMk/>
            <pc:sldMk cId="313482607" sldId="2628"/>
            <ac:spMk id="40" creationId="{4AD610F7-CC17-B632-66F9-FDF7E4FF9D84}"/>
          </ac:spMkLst>
        </pc:spChg>
        <pc:grpChg chg="add mod">
          <ac:chgData name="Ricky Chavez" userId="33112356f47e943f" providerId="LiveId" clId="{EDDBA2B8-F9C5-4F87-B757-C265C2DC91E5}" dt="2023-02-21T23:21:14.781" v="377"/>
          <ac:grpSpMkLst>
            <pc:docMk/>
            <pc:sldMk cId="313482607" sldId="2628"/>
            <ac:grpSpMk id="28" creationId="{937A80B3-C6C6-D19E-EBC9-790880B9D233}"/>
          </ac:grpSpMkLst>
        </pc:grpChg>
        <pc:picChg chg="mod">
          <ac:chgData name="Ricky Chavez" userId="33112356f47e943f" providerId="LiveId" clId="{EDDBA2B8-F9C5-4F87-B757-C265C2DC91E5}" dt="2023-02-21T23:21:17.939" v="378" actId="14100"/>
          <ac:picMkLst>
            <pc:docMk/>
            <pc:sldMk cId="313482607" sldId="2628"/>
            <ac:picMk id="6" creationId="{B3A4C50D-19FA-C314-E652-1E71C0EE7CD5}"/>
          </ac:picMkLst>
        </pc:picChg>
        <pc:picChg chg="del">
          <ac:chgData name="Ricky Chavez" userId="33112356f47e943f" providerId="LiveId" clId="{EDDBA2B8-F9C5-4F87-B757-C265C2DC91E5}" dt="2023-02-21T23:21:11.491" v="376" actId="478"/>
          <ac:picMkLst>
            <pc:docMk/>
            <pc:sldMk cId="313482607" sldId="2628"/>
            <ac:picMk id="8" creationId="{AB6F3F51-23EF-68A6-8E35-9D51E7E496C1}"/>
          </ac:picMkLst>
        </pc:picChg>
        <pc:picChg chg="mod">
          <ac:chgData name="Ricky Chavez" userId="33112356f47e943f" providerId="LiveId" clId="{EDDBA2B8-F9C5-4F87-B757-C265C2DC91E5}" dt="2023-02-21T23:21:14.781" v="377"/>
          <ac:picMkLst>
            <pc:docMk/>
            <pc:sldMk cId="313482607" sldId="2628"/>
            <ac:picMk id="43" creationId="{C7BF740F-1A0D-057F-F641-505C8D60DB77}"/>
          </ac:picMkLst>
        </pc:picChg>
        <pc:cxnChg chg="del">
          <ac:chgData name="Ricky Chavez" userId="33112356f47e943f" providerId="LiveId" clId="{EDDBA2B8-F9C5-4F87-B757-C265C2DC91E5}" dt="2023-02-21T23:21:11.491" v="376" actId="478"/>
          <ac:cxnSpMkLst>
            <pc:docMk/>
            <pc:sldMk cId="313482607" sldId="2628"/>
            <ac:cxnSpMk id="10" creationId="{38A4B976-6F05-D8DA-2F2F-ABD417CA08F8}"/>
          </ac:cxnSpMkLst>
        </pc:cxnChg>
        <pc:cxnChg chg="mod">
          <ac:chgData name="Ricky Chavez" userId="33112356f47e943f" providerId="LiveId" clId="{EDDBA2B8-F9C5-4F87-B757-C265C2DC91E5}" dt="2023-02-21T23:21:14.781" v="377"/>
          <ac:cxnSpMkLst>
            <pc:docMk/>
            <pc:sldMk cId="313482607" sldId="2628"/>
            <ac:cxnSpMk id="55" creationId="{0E7CD7D4-188D-4556-4D41-4369716AE83E}"/>
          </ac:cxnSpMkLst>
        </pc:cxnChg>
      </pc:sldChg>
      <pc:sldChg chg="del">
        <pc:chgData name="Ricky Chavez" userId="33112356f47e943f" providerId="LiveId" clId="{EDDBA2B8-F9C5-4F87-B757-C265C2DC91E5}" dt="2023-02-21T22:34:48.204" v="96" actId="47"/>
        <pc:sldMkLst>
          <pc:docMk/>
          <pc:sldMk cId="4064205887" sldId="2707"/>
        </pc:sldMkLst>
      </pc:sldChg>
      <pc:sldChg chg="addSp delSp modSp mod">
        <pc:chgData name="Ricky Chavez" userId="33112356f47e943f" providerId="LiveId" clId="{EDDBA2B8-F9C5-4F87-B757-C265C2DC91E5}" dt="2023-02-21T23:37:16.312" v="545" actId="1076"/>
        <pc:sldMkLst>
          <pc:docMk/>
          <pc:sldMk cId="206082104" sldId="2733"/>
        </pc:sldMkLst>
        <pc:spChg chg="add mod">
          <ac:chgData name="Ricky Chavez" userId="33112356f47e943f" providerId="LiveId" clId="{EDDBA2B8-F9C5-4F87-B757-C265C2DC91E5}" dt="2023-02-21T22:41:49.133" v="202"/>
          <ac:spMkLst>
            <pc:docMk/>
            <pc:sldMk cId="206082104" sldId="2733"/>
            <ac:spMk id="2" creationId="{55F35699-B937-C094-1712-6D95F9CF3D4F}"/>
          </ac:spMkLst>
        </pc:spChg>
        <pc:spChg chg="add mod">
          <ac:chgData name="Ricky Chavez" userId="33112356f47e943f" providerId="LiveId" clId="{EDDBA2B8-F9C5-4F87-B757-C265C2DC91E5}" dt="2023-02-21T23:07:53.460" v="305" actId="207"/>
          <ac:spMkLst>
            <pc:docMk/>
            <pc:sldMk cId="206082104" sldId="2733"/>
            <ac:spMk id="3" creationId="{2DD08CDA-7DE4-8E95-CCB5-11CE4A2204B2}"/>
          </ac:spMkLst>
        </pc:spChg>
        <pc:spChg chg="add mod">
          <ac:chgData name="Ricky Chavez" userId="33112356f47e943f" providerId="LiveId" clId="{EDDBA2B8-F9C5-4F87-B757-C265C2DC91E5}" dt="2023-02-21T22:41:49.133" v="202"/>
          <ac:spMkLst>
            <pc:docMk/>
            <pc:sldMk cId="206082104" sldId="2733"/>
            <ac:spMk id="4" creationId="{52909197-49CA-2392-28BE-7C88D65EB4D7}"/>
          </ac:spMkLst>
        </pc:spChg>
        <pc:spChg chg="add mod">
          <ac:chgData name="Ricky Chavez" userId="33112356f47e943f" providerId="LiveId" clId="{EDDBA2B8-F9C5-4F87-B757-C265C2DC91E5}" dt="2023-02-21T22:41:49.133" v="202"/>
          <ac:spMkLst>
            <pc:docMk/>
            <pc:sldMk cId="206082104" sldId="2733"/>
            <ac:spMk id="9" creationId="{B203066D-AB7F-C5B6-253B-F0DA9306F432}"/>
          </ac:spMkLst>
        </pc:spChg>
        <pc:spChg chg="mod">
          <ac:chgData name="Ricky Chavez" userId="33112356f47e943f" providerId="LiveId" clId="{EDDBA2B8-F9C5-4F87-B757-C265C2DC91E5}" dt="2023-02-21T23:35:31.140" v="515" actId="20577"/>
          <ac:spMkLst>
            <pc:docMk/>
            <pc:sldMk cId="206082104" sldId="2733"/>
            <ac:spMk id="16" creationId="{3320DB93-A813-4E33-A597-5554F5843D5E}"/>
          </ac:spMkLst>
        </pc:spChg>
        <pc:spChg chg="del">
          <ac:chgData name="Ricky Chavez" userId="33112356f47e943f" providerId="LiveId" clId="{EDDBA2B8-F9C5-4F87-B757-C265C2DC91E5}" dt="2023-02-21T22:41:48.112" v="201" actId="478"/>
          <ac:spMkLst>
            <pc:docMk/>
            <pc:sldMk cId="206082104" sldId="2733"/>
            <ac:spMk id="26" creationId="{A7AC2A52-E712-4806-A521-6FB1D09539D1}"/>
          </ac:spMkLst>
        </pc:spChg>
        <pc:spChg chg="del">
          <ac:chgData name="Ricky Chavez" userId="33112356f47e943f" providerId="LiveId" clId="{EDDBA2B8-F9C5-4F87-B757-C265C2DC91E5}" dt="2023-02-21T22:41:48.112" v="201" actId="478"/>
          <ac:spMkLst>
            <pc:docMk/>
            <pc:sldMk cId="206082104" sldId="2733"/>
            <ac:spMk id="27" creationId="{E5C27706-8869-4661-83FE-6E367EDA6C07}"/>
          </ac:spMkLst>
        </pc:spChg>
        <pc:picChg chg="del">
          <ac:chgData name="Ricky Chavez" userId="33112356f47e943f" providerId="LiveId" clId="{EDDBA2B8-F9C5-4F87-B757-C265C2DC91E5}" dt="2023-02-21T23:35:15.972" v="504" actId="478"/>
          <ac:picMkLst>
            <pc:docMk/>
            <pc:sldMk cId="206082104" sldId="2733"/>
            <ac:picMk id="8" creationId="{74E57120-940A-4B2A-A675-166F6780AA0F}"/>
          </ac:picMkLst>
        </pc:picChg>
        <pc:picChg chg="add mod">
          <ac:chgData name="Ricky Chavez" userId="33112356f47e943f" providerId="LiveId" clId="{EDDBA2B8-F9C5-4F87-B757-C265C2DC91E5}" dt="2023-02-21T22:41:49.133" v="202"/>
          <ac:picMkLst>
            <pc:docMk/>
            <pc:sldMk cId="206082104" sldId="2733"/>
            <ac:picMk id="13" creationId="{612172BE-4B33-38A9-887B-9B05AF3A8BD1}"/>
          </ac:picMkLst>
        </pc:picChg>
        <pc:picChg chg="add mod modCrop">
          <ac:chgData name="Ricky Chavez" userId="33112356f47e943f" providerId="LiveId" clId="{EDDBA2B8-F9C5-4F87-B757-C265C2DC91E5}" dt="2023-02-21T23:37:16.312" v="545" actId="1076"/>
          <ac:picMkLst>
            <pc:docMk/>
            <pc:sldMk cId="206082104" sldId="2733"/>
            <ac:picMk id="20" creationId="{FA7D97F0-1D71-6C53-3D71-D2F054A6D0BF}"/>
          </ac:picMkLst>
        </pc:picChg>
        <pc:picChg chg="add mod modCrop">
          <ac:chgData name="Ricky Chavez" userId="33112356f47e943f" providerId="LiveId" clId="{EDDBA2B8-F9C5-4F87-B757-C265C2DC91E5}" dt="2023-02-21T23:37:16.312" v="545" actId="1076"/>
          <ac:picMkLst>
            <pc:docMk/>
            <pc:sldMk cId="206082104" sldId="2733"/>
            <ac:picMk id="21" creationId="{BA057847-7F94-42B4-E31A-B4A442108AB1}"/>
          </ac:picMkLst>
        </pc:picChg>
        <pc:picChg chg="del">
          <ac:chgData name="Ricky Chavez" userId="33112356f47e943f" providerId="LiveId" clId="{EDDBA2B8-F9C5-4F87-B757-C265C2DC91E5}" dt="2023-02-21T22:41:48.112" v="201" actId="478"/>
          <ac:picMkLst>
            <pc:docMk/>
            <pc:sldMk cId="206082104" sldId="2733"/>
            <ac:picMk id="24" creationId="{86B46CDA-CC8F-43B6-9D39-77FB2048DE61}"/>
          </ac:picMkLst>
        </pc:picChg>
        <pc:picChg chg="del">
          <ac:chgData name="Ricky Chavez" userId="33112356f47e943f" providerId="LiveId" clId="{EDDBA2B8-F9C5-4F87-B757-C265C2DC91E5}" dt="2023-02-21T22:41:48.112" v="201" actId="478"/>
          <ac:picMkLst>
            <pc:docMk/>
            <pc:sldMk cId="206082104" sldId="2733"/>
            <ac:picMk id="25" creationId="{12F50187-91C8-4246-B49F-2A59B840A5F6}"/>
          </ac:picMkLst>
        </pc:picChg>
        <pc:cxnChg chg="add mod">
          <ac:chgData name="Ricky Chavez" userId="33112356f47e943f" providerId="LiveId" clId="{EDDBA2B8-F9C5-4F87-B757-C265C2DC91E5}" dt="2023-02-21T22:41:49.133" v="202"/>
          <ac:cxnSpMkLst>
            <pc:docMk/>
            <pc:sldMk cId="206082104" sldId="2733"/>
            <ac:cxnSpMk id="14" creationId="{7A2A035A-6BDB-DBA1-5D5B-1B46EE5A7C75}"/>
          </ac:cxnSpMkLst>
        </pc:cxnChg>
      </pc:sldChg>
      <pc:sldChg chg="del">
        <pc:chgData name="Ricky Chavez" userId="33112356f47e943f" providerId="LiveId" clId="{EDDBA2B8-F9C5-4F87-B757-C265C2DC91E5}" dt="2023-02-21T22:27:50.324" v="2" actId="47"/>
        <pc:sldMkLst>
          <pc:docMk/>
          <pc:sldMk cId="3251977854" sldId="2737"/>
        </pc:sldMkLst>
      </pc:sldChg>
      <pc:sldChg chg="add del">
        <pc:chgData name="Ricky Chavez" userId="33112356f47e943f" providerId="LiveId" clId="{EDDBA2B8-F9C5-4F87-B757-C265C2DC91E5}" dt="2023-02-21T22:30:07.148" v="29"/>
        <pc:sldMkLst>
          <pc:docMk/>
          <pc:sldMk cId="3210302123" sldId="2740"/>
        </pc:sldMkLst>
      </pc:sldChg>
      <pc:sldChg chg="del">
        <pc:chgData name="Ricky Chavez" userId="33112356f47e943f" providerId="LiveId" clId="{EDDBA2B8-F9C5-4F87-B757-C265C2DC91E5}" dt="2023-02-21T22:25:53.974" v="0" actId="47"/>
        <pc:sldMkLst>
          <pc:docMk/>
          <pc:sldMk cId="755489677" sldId="2742"/>
        </pc:sldMkLst>
      </pc:sldChg>
      <pc:sldChg chg="del">
        <pc:chgData name="Ricky Chavez" userId="33112356f47e943f" providerId="LiveId" clId="{EDDBA2B8-F9C5-4F87-B757-C265C2DC91E5}" dt="2023-02-21T22:30:19.161" v="31" actId="47"/>
        <pc:sldMkLst>
          <pc:docMk/>
          <pc:sldMk cId="516601030" sldId="2744"/>
        </pc:sldMkLst>
      </pc:sldChg>
      <pc:sldChg chg="del">
        <pc:chgData name="Ricky Chavez" userId="33112356f47e943f" providerId="LiveId" clId="{EDDBA2B8-F9C5-4F87-B757-C265C2DC91E5}" dt="2023-02-21T22:30:41.756" v="32" actId="47"/>
        <pc:sldMkLst>
          <pc:docMk/>
          <pc:sldMk cId="4090701219" sldId="2746"/>
        </pc:sldMkLst>
      </pc:sldChg>
      <pc:sldChg chg="del">
        <pc:chgData name="Ricky Chavez" userId="33112356f47e943f" providerId="LiveId" clId="{EDDBA2B8-F9C5-4F87-B757-C265C2DC91E5}" dt="2023-02-21T22:30:41.756" v="32" actId="47"/>
        <pc:sldMkLst>
          <pc:docMk/>
          <pc:sldMk cId="2950320788" sldId="2747"/>
        </pc:sldMkLst>
      </pc:sldChg>
      <pc:sldChg chg="del">
        <pc:chgData name="Ricky Chavez" userId="33112356f47e943f" providerId="LiveId" clId="{EDDBA2B8-F9C5-4F87-B757-C265C2DC91E5}" dt="2023-02-21T22:30:41.756" v="32" actId="47"/>
        <pc:sldMkLst>
          <pc:docMk/>
          <pc:sldMk cId="2155824621" sldId="2750"/>
        </pc:sldMkLst>
      </pc:sldChg>
      <pc:sldChg chg="del">
        <pc:chgData name="Ricky Chavez" userId="33112356f47e943f" providerId="LiveId" clId="{EDDBA2B8-F9C5-4F87-B757-C265C2DC91E5}" dt="2023-02-21T22:29:21.246" v="20" actId="47"/>
        <pc:sldMkLst>
          <pc:docMk/>
          <pc:sldMk cId="3561466401" sldId="2141412202"/>
        </pc:sldMkLst>
      </pc:sldChg>
      <pc:sldChg chg="del">
        <pc:chgData name="Ricky Chavez" userId="33112356f47e943f" providerId="LiveId" clId="{EDDBA2B8-F9C5-4F87-B757-C265C2DC91E5}" dt="2023-02-21T22:30:00.386" v="27" actId="18676"/>
        <pc:sldMkLst>
          <pc:docMk/>
          <pc:sldMk cId="3062855575" sldId="2141412204"/>
        </pc:sldMkLst>
      </pc:sldChg>
      <pc:sldChg chg="del">
        <pc:chgData name="Ricky Chavez" userId="33112356f47e943f" providerId="LiveId" clId="{EDDBA2B8-F9C5-4F87-B757-C265C2DC91E5}" dt="2023-02-21T22:30:00.386" v="27" actId="18676"/>
        <pc:sldMkLst>
          <pc:docMk/>
          <pc:sldMk cId="2867952603" sldId="2141412205"/>
        </pc:sldMkLst>
      </pc:sldChg>
      <pc:sldChg chg="del">
        <pc:chgData name="Ricky Chavez" userId="33112356f47e943f" providerId="LiveId" clId="{EDDBA2B8-F9C5-4F87-B757-C265C2DC91E5}" dt="2023-02-21T22:37:49.681" v="117" actId="47"/>
        <pc:sldMkLst>
          <pc:docMk/>
          <pc:sldMk cId="2901221554" sldId="2141412215"/>
        </pc:sldMkLst>
      </pc:sldChg>
      <pc:sldChg chg="del">
        <pc:chgData name="Ricky Chavez" userId="33112356f47e943f" providerId="LiveId" clId="{EDDBA2B8-F9C5-4F87-B757-C265C2DC91E5}" dt="2023-02-21T22:30:00.386" v="27" actId="18676"/>
        <pc:sldMkLst>
          <pc:docMk/>
          <pc:sldMk cId="4087721687" sldId="2141412216"/>
        </pc:sldMkLst>
      </pc:sldChg>
      <pc:sldChg chg="del">
        <pc:chgData name="Ricky Chavez" userId="33112356f47e943f" providerId="LiveId" clId="{EDDBA2B8-F9C5-4F87-B757-C265C2DC91E5}" dt="2023-02-21T22:30:57.725" v="37" actId="18676"/>
        <pc:sldMkLst>
          <pc:docMk/>
          <pc:sldMk cId="1710441203" sldId="2141412220"/>
        </pc:sldMkLst>
      </pc:sldChg>
      <pc:sldChg chg="del">
        <pc:chgData name="Ricky Chavez" userId="33112356f47e943f" providerId="LiveId" clId="{EDDBA2B8-F9C5-4F87-B757-C265C2DC91E5}" dt="2023-02-21T22:30:44.807" v="33" actId="47"/>
        <pc:sldMkLst>
          <pc:docMk/>
          <pc:sldMk cId="553792740" sldId="2141412230"/>
        </pc:sldMkLst>
      </pc:sldChg>
      <pc:sldChg chg="del">
        <pc:chgData name="Ricky Chavez" userId="33112356f47e943f" providerId="LiveId" clId="{EDDBA2B8-F9C5-4F87-B757-C265C2DC91E5}" dt="2023-02-21T22:30:53.400" v="36" actId="18676"/>
        <pc:sldMkLst>
          <pc:docMk/>
          <pc:sldMk cId="3656313254" sldId="2141412234"/>
        </pc:sldMkLst>
      </pc:sldChg>
      <pc:sldChg chg="del">
        <pc:chgData name="Ricky Chavez" userId="33112356f47e943f" providerId="LiveId" clId="{EDDBA2B8-F9C5-4F87-B757-C265C2DC91E5}" dt="2023-02-21T22:30:41.756" v="32" actId="47"/>
        <pc:sldMkLst>
          <pc:docMk/>
          <pc:sldMk cId="1541743618" sldId="2141412241"/>
        </pc:sldMkLst>
      </pc:sldChg>
      <pc:sldChg chg="del">
        <pc:chgData name="Ricky Chavez" userId="33112356f47e943f" providerId="LiveId" clId="{EDDBA2B8-F9C5-4F87-B757-C265C2DC91E5}" dt="2023-02-21T22:29:22.642" v="21" actId="47"/>
        <pc:sldMkLst>
          <pc:docMk/>
          <pc:sldMk cId="2553075819" sldId="2141412242"/>
        </pc:sldMkLst>
      </pc:sldChg>
      <pc:sldChg chg="add del">
        <pc:chgData name="Ricky Chavez" userId="33112356f47e943f" providerId="LiveId" clId="{EDDBA2B8-F9C5-4F87-B757-C265C2DC91E5}" dt="2023-02-21T22:29:30.009" v="23"/>
        <pc:sldMkLst>
          <pc:docMk/>
          <pc:sldMk cId="2065459360" sldId="2141412248"/>
        </pc:sldMkLst>
      </pc:sldChg>
      <pc:sldChg chg="addSp delSp modSp del mod">
        <pc:chgData name="Ricky Chavez" userId="33112356f47e943f" providerId="LiveId" clId="{EDDBA2B8-F9C5-4F87-B757-C265C2DC91E5}" dt="2023-02-21T23:03:18.824" v="279" actId="18676"/>
        <pc:sldMkLst>
          <pc:docMk/>
          <pc:sldMk cId="2618030544" sldId="2141412251"/>
        </pc:sldMkLst>
        <pc:spChg chg="add mod">
          <ac:chgData name="Ricky Chavez" userId="33112356f47e943f" providerId="LiveId" clId="{EDDBA2B8-F9C5-4F87-B757-C265C2DC91E5}" dt="2023-02-21T22:40:52.376" v="187"/>
          <ac:spMkLst>
            <pc:docMk/>
            <pc:sldMk cId="2618030544" sldId="2141412251"/>
            <ac:spMk id="2" creationId="{48EE85AD-8D40-BF2D-5E9A-921FF1EEB862}"/>
          </ac:spMkLst>
        </pc:spChg>
        <pc:spChg chg="add mod">
          <ac:chgData name="Ricky Chavez" userId="33112356f47e943f" providerId="LiveId" clId="{EDDBA2B8-F9C5-4F87-B757-C265C2DC91E5}" dt="2023-02-21T22:40:52.376" v="187"/>
          <ac:spMkLst>
            <pc:docMk/>
            <pc:sldMk cId="2618030544" sldId="2141412251"/>
            <ac:spMk id="4" creationId="{88338C05-63EC-D6AD-996B-204DB1156CA8}"/>
          </ac:spMkLst>
        </pc:spChg>
        <pc:spChg chg="add mod">
          <ac:chgData name="Ricky Chavez" userId="33112356f47e943f" providerId="LiveId" clId="{EDDBA2B8-F9C5-4F87-B757-C265C2DC91E5}" dt="2023-02-21T22:40:52.376" v="187"/>
          <ac:spMkLst>
            <pc:docMk/>
            <pc:sldMk cId="2618030544" sldId="2141412251"/>
            <ac:spMk id="5" creationId="{86A6535B-0CE3-6C3B-89A3-2A700A63C344}"/>
          </ac:spMkLst>
        </pc:spChg>
        <pc:spChg chg="add mod">
          <ac:chgData name="Ricky Chavez" userId="33112356f47e943f" providerId="LiveId" clId="{EDDBA2B8-F9C5-4F87-B757-C265C2DC91E5}" dt="2023-02-21T22:40:52.376" v="187"/>
          <ac:spMkLst>
            <pc:docMk/>
            <pc:sldMk cId="2618030544" sldId="2141412251"/>
            <ac:spMk id="6" creationId="{C96B75D6-7369-F026-BB8A-B51748A93610}"/>
          </ac:spMkLst>
        </pc:spChg>
        <pc:spChg chg="del">
          <ac:chgData name="Ricky Chavez" userId="33112356f47e943f" providerId="LiveId" clId="{EDDBA2B8-F9C5-4F87-B757-C265C2DC91E5}" dt="2023-02-21T22:40:51.358" v="186" actId="478"/>
          <ac:spMkLst>
            <pc:docMk/>
            <pc:sldMk cId="2618030544" sldId="2141412251"/>
            <ac:spMk id="43" creationId="{C1D8DBC9-8C42-45FF-9569-1AA5641411C3}"/>
          </ac:spMkLst>
        </pc:spChg>
        <pc:spChg chg="del">
          <ac:chgData name="Ricky Chavez" userId="33112356f47e943f" providerId="LiveId" clId="{EDDBA2B8-F9C5-4F87-B757-C265C2DC91E5}" dt="2023-02-21T22:40:51.358" v="186" actId="478"/>
          <ac:spMkLst>
            <pc:docMk/>
            <pc:sldMk cId="2618030544" sldId="2141412251"/>
            <ac:spMk id="44" creationId="{E6C055E7-5F3B-4E96-8A30-3605110C6078}"/>
          </ac:spMkLst>
        </pc:spChg>
        <pc:picChg chg="add mod">
          <ac:chgData name="Ricky Chavez" userId="33112356f47e943f" providerId="LiveId" clId="{EDDBA2B8-F9C5-4F87-B757-C265C2DC91E5}" dt="2023-02-21T22:40:52.376" v="187"/>
          <ac:picMkLst>
            <pc:docMk/>
            <pc:sldMk cId="2618030544" sldId="2141412251"/>
            <ac:picMk id="7" creationId="{C5991AD3-0B3F-221B-0420-205305ADEC0E}"/>
          </ac:picMkLst>
        </pc:picChg>
        <pc:picChg chg="del">
          <ac:chgData name="Ricky Chavez" userId="33112356f47e943f" providerId="LiveId" clId="{EDDBA2B8-F9C5-4F87-B757-C265C2DC91E5}" dt="2023-02-21T22:40:51.358" v="186" actId="478"/>
          <ac:picMkLst>
            <pc:docMk/>
            <pc:sldMk cId="2618030544" sldId="2141412251"/>
            <ac:picMk id="41" creationId="{02096B8F-4FC5-4640-80D9-51869BE59EFE}"/>
          </ac:picMkLst>
        </pc:picChg>
        <pc:picChg chg="del">
          <ac:chgData name="Ricky Chavez" userId="33112356f47e943f" providerId="LiveId" clId="{EDDBA2B8-F9C5-4F87-B757-C265C2DC91E5}" dt="2023-02-21T22:40:51.358" v="186" actId="478"/>
          <ac:picMkLst>
            <pc:docMk/>
            <pc:sldMk cId="2618030544" sldId="2141412251"/>
            <ac:picMk id="42" creationId="{9ED5BA3E-D064-4DD4-83FF-BE6389A045B8}"/>
          </ac:picMkLst>
        </pc:picChg>
        <pc:cxnChg chg="add mod">
          <ac:chgData name="Ricky Chavez" userId="33112356f47e943f" providerId="LiveId" clId="{EDDBA2B8-F9C5-4F87-B757-C265C2DC91E5}" dt="2023-02-21T22:40:52.376" v="187"/>
          <ac:cxnSpMkLst>
            <pc:docMk/>
            <pc:sldMk cId="2618030544" sldId="2141412251"/>
            <ac:cxnSpMk id="8" creationId="{9C10B21A-230D-BDF7-E63E-CF2634C0F437}"/>
          </ac:cxnSpMkLst>
        </pc:cxnChg>
      </pc:sldChg>
      <pc:sldChg chg="del">
        <pc:chgData name="Ricky Chavez" userId="33112356f47e943f" providerId="LiveId" clId="{EDDBA2B8-F9C5-4F87-B757-C265C2DC91E5}" dt="2023-02-21T22:30:53.400" v="36" actId="18676"/>
        <pc:sldMkLst>
          <pc:docMk/>
          <pc:sldMk cId="330686808" sldId="2141412253"/>
        </pc:sldMkLst>
      </pc:sldChg>
      <pc:sldChg chg="del">
        <pc:chgData name="Ricky Chavez" userId="33112356f47e943f" providerId="LiveId" clId="{EDDBA2B8-F9C5-4F87-B757-C265C2DC91E5}" dt="2023-02-21T22:30:53.400" v="36" actId="18676"/>
        <pc:sldMkLst>
          <pc:docMk/>
          <pc:sldMk cId="546460335" sldId="2141412254"/>
        </pc:sldMkLst>
      </pc:sldChg>
      <pc:sldChg chg="del">
        <pc:chgData name="Ricky Chavez" userId="33112356f47e943f" providerId="LiveId" clId="{EDDBA2B8-F9C5-4F87-B757-C265C2DC91E5}" dt="2023-02-21T22:30:53.400" v="36" actId="18676"/>
        <pc:sldMkLst>
          <pc:docMk/>
          <pc:sldMk cId="1858895338" sldId="2141412255"/>
        </pc:sldMkLst>
      </pc:sldChg>
      <pc:sldChg chg="del">
        <pc:chgData name="Ricky Chavez" userId="33112356f47e943f" providerId="LiveId" clId="{EDDBA2B8-F9C5-4F87-B757-C265C2DC91E5}" dt="2023-02-21T22:30:53.400" v="36" actId="18676"/>
        <pc:sldMkLst>
          <pc:docMk/>
          <pc:sldMk cId="2123742676" sldId="2141412256"/>
        </pc:sldMkLst>
      </pc:sldChg>
      <pc:sldChg chg="del">
        <pc:chgData name="Ricky Chavez" userId="33112356f47e943f" providerId="LiveId" clId="{EDDBA2B8-F9C5-4F87-B757-C265C2DC91E5}" dt="2023-02-21T22:30:53.400" v="36" actId="18676"/>
        <pc:sldMkLst>
          <pc:docMk/>
          <pc:sldMk cId="420802611" sldId="2141412257"/>
        </pc:sldMkLst>
      </pc:sldChg>
      <pc:sldChg chg="del">
        <pc:chgData name="Ricky Chavez" userId="33112356f47e943f" providerId="LiveId" clId="{EDDBA2B8-F9C5-4F87-B757-C265C2DC91E5}" dt="2023-02-21T22:30:00.386" v="27" actId="18676"/>
        <pc:sldMkLst>
          <pc:docMk/>
          <pc:sldMk cId="2276075411" sldId="2141412258"/>
        </pc:sldMkLst>
      </pc:sldChg>
      <pc:sldChg chg="del">
        <pc:chgData name="Ricky Chavez" userId="33112356f47e943f" providerId="LiveId" clId="{EDDBA2B8-F9C5-4F87-B757-C265C2DC91E5}" dt="2023-02-21T22:28:32.318" v="13" actId="47"/>
        <pc:sldMkLst>
          <pc:docMk/>
          <pc:sldMk cId="1757843278" sldId="2141412261"/>
        </pc:sldMkLst>
      </pc:sldChg>
      <pc:sldChg chg="del">
        <pc:chgData name="Ricky Chavez" userId="33112356f47e943f" providerId="LiveId" clId="{EDDBA2B8-F9C5-4F87-B757-C265C2DC91E5}" dt="2023-02-21T22:28:32.318" v="13" actId="47"/>
        <pc:sldMkLst>
          <pc:docMk/>
          <pc:sldMk cId="328170971" sldId="2141412262"/>
        </pc:sldMkLst>
      </pc:sldChg>
      <pc:sldChg chg="addSp delSp modSp mod ord">
        <pc:chgData name="Ricky Chavez" userId="33112356f47e943f" providerId="LiveId" clId="{EDDBA2B8-F9C5-4F87-B757-C265C2DC91E5}" dt="2023-02-22T22:54:37.748" v="631"/>
        <pc:sldMkLst>
          <pc:docMk/>
          <pc:sldMk cId="3243351978" sldId="2141412265"/>
        </pc:sldMkLst>
        <pc:spChg chg="add del mod">
          <ac:chgData name="Ricky Chavez" userId="33112356f47e943f" providerId="LiveId" clId="{EDDBA2B8-F9C5-4F87-B757-C265C2DC91E5}" dt="2023-02-21T23:09:27.349" v="328" actId="478"/>
          <ac:spMkLst>
            <pc:docMk/>
            <pc:sldMk cId="3243351978" sldId="2141412265"/>
            <ac:spMk id="2" creationId="{870B91E1-580E-68A1-0585-226096FDFC2A}"/>
          </ac:spMkLst>
        </pc:spChg>
        <pc:spChg chg="add del mod">
          <ac:chgData name="Ricky Chavez" userId="33112356f47e943f" providerId="LiveId" clId="{EDDBA2B8-F9C5-4F87-B757-C265C2DC91E5}" dt="2023-02-21T23:09:27.349" v="328" actId="478"/>
          <ac:spMkLst>
            <pc:docMk/>
            <pc:sldMk cId="3243351978" sldId="2141412265"/>
            <ac:spMk id="3" creationId="{BCC5D892-82B2-7147-92EA-D642F6842B0D}"/>
          </ac:spMkLst>
        </pc:spChg>
        <pc:spChg chg="mod">
          <ac:chgData name="Ricky Chavez" userId="33112356f47e943f" providerId="LiveId" clId="{EDDBA2B8-F9C5-4F87-B757-C265C2DC91E5}" dt="2023-02-21T23:09:27.577" v="329"/>
          <ac:spMkLst>
            <pc:docMk/>
            <pc:sldMk cId="3243351978" sldId="2141412265"/>
            <ac:spMk id="5" creationId="{88690B92-5701-4789-4C94-BF81B2048424}"/>
          </ac:spMkLst>
        </pc:spChg>
        <pc:spChg chg="del">
          <ac:chgData name="Ricky Chavez" userId="33112356f47e943f" providerId="LiveId" clId="{EDDBA2B8-F9C5-4F87-B757-C265C2DC91E5}" dt="2023-02-21T22:40:18.855" v="177" actId="478"/>
          <ac:spMkLst>
            <pc:docMk/>
            <pc:sldMk cId="3243351978" sldId="2141412265"/>
            <ac:spMk id="6" creationId="{243BC1EC-7AC8-423E-B1D4-E0FD7B44917B}"/>
          </ac:spMkLst>
        </pc:spChg>
        <pc:spChg chg="mod">
          <ac:chgData name="Ricky Chavez" userId="33112356f47e943f" providerId="LiveId" clId="{EDDBA2B8-F9C5-4F87-B757-C265C2DC91E5}" dt="2023-02-21T23:09:27.577" v="329"/>
          <ac:spMkLst>
            <pc:docMk/>
            <pc:sldMk cId="3243351978" sldId="2141412265"/>
            <ac:spMk id="6" creationId="{C2EE6250-5BF4-F255-FDC0-5F54BDE13C35}"/>
          </ac:spMkLst>
        </pc:spChg>
        <pc:spChg chg="mod">
          <ac:chgData name="Ricky Chavez" userId="33112356f47e943f" providerId="LiveId" clId="{EDDBA2B8-F9C5-4F87-B757-C265C2DC91E5}" dt="2023-02-21T23:09:27.577" v="329"/>
          <ac:spMkLst>
            <pc:docMk/>
            <pc:sldMk cId="3243351978" sldId="2141412265"/>
            <ac:spMk id="7" creationId="{AC5C2608-30A4-AC6F-6948-3335954BB43B}"/>
          </ac:spMkLst>
        </pc:spChg>
        <pc:spChg chg="del">
          <ac:chgData name="Ricky Chavez" userId="33112356f47e943f" providerId="LiveId" clId="{EDDBA2B8-F9C5-4F87-B757-C265C2DC91E5}" dt="2023-02-21T22:40:18.855" v="177" actId="478"/>
          <ac:spMkLst>
            <pc:docMk/>
            <pc:sldMk cId="3243351978" sldId="2141412265"/>
            <ac:spMk id="7" creationId="{BE707CB3-D5B9-427B-A264-6D24B7D52BF7}"/>
          </ac:spMkLst>
        </pc:spChg>
        <pc:spChg chg="add del mod">
          <ac:chgData name="Ricky Chavez" userId="33112356f47e943f" providerId="LiveId" clId="{EDDBA2B8-F9C5-4F87-B757-C265C2DC91E5}" dt="2023-02-21T23:09:27.349" v="328" actId="478"/>
          <ac:spMkLst>
            <pc:docMk/>
            <pc:sldMk cId="3243351978" sldId="2141412265"/>
            <ac:spMk id="8" creationId="{006B2A03-154A-8D04-4AEE-7D852CAD1B66}"/>
          </ac:spMkLst>
        </pc:spChg>
        <pc:spChg chg="add del mod">
          <ac:chgData name="Ricky Chavez" userId="33112356f47e943f" providerId="LiveId" clId="{EDDBA2B8-F9C5-4F87-B757-C265C2DC91E5}" dt="2023-02-21T23:09:27.349" v="328" actId="478"/>
          <ac:spMkLst>
            <pc:docMk/>
            <pc:sldMk cId="3243351978" sldId="2141412265"/>
            <ac:spMk id="9" creationId="{BFBE4BC7-B889-F2DD-6F9B-FE1E8BC09A68}"/>
          </ac:spMkLst>
        </pc:spChg>
        <pc:grpChg chg="add mod">
          <ac:chgData name="Ricky Chavez" userId="33112356f47e943f" providerId="LiveId" clId="{EDDBA2B8-F9C5-4F87-B757-C265C2DC91E5}" dt="2023-02-21T23:09:27.577" v="329"/>
          <ac:grpSpMkLst>
            <pc:docMk/>
            <pc:sldMk cId="3243351978" sldId="2141412265"/>
            <ac:grpSpMk id="4" creationId="{398DF117-F7E1-0688-194D-A25BE5BA3C06}"/>
          </ac:grpSpMkLst>
        </pc:grpChg>
        <pc:picChg chg="del">
          <ac:chgData name="Ricky Chavez" userId="33112356f47e943f" providerId="LiveId" clId="{EDDBA2B8-F9C5-4F87-B757-C265C2DC91E5}" dt="2023-02-21T22:40:18.855" v="177" actId="478"/>
          <ac:picMkLst>
            <pc:docMk/>
            <pc:sldMk cId="3243351978" sldId="2141412265"/>
            <ac:picMk id="4" creationId="{AF52D17A-331E-4732-BA6C-DB9B282A95E0}"/>
          </ac:picMkLst>
        </pc:picChg>
        <pc:picChg chg="del">
          <ac:chgData name="Ricky Chavez" userId="33112356f47e943f" providerId="LiveId" clId="{EDDBA2B8-F9C5-4F87-B757-C265C2DC91E5}" dt="2023-02-21T22:40:18.855" v="177" actId="478"/>
          <ac:picMkLst>
            <pc:docMk/>
            <pc:sldMk cId="3243351978" sldId="2141412265"/>
            <ac:picMk id="5" creationId="{5CD0902C-E988-42BF-9F06-949CF37F2D27}"/>
          </ac:picMkLst>
        </pc:picChg>
        <pc:picChg chg="add del mod">
          <ac:chgData name="Ricky Chavez" userId="33112356f47e943f" providerId="LiveId" clId="{EDDBA2B8-F9C5-4F87-B757-C265C2DC91E5}" dt="2023-02-21T23:09:27.349" v="328" actId="478"/>
          <ac:picMkLst>
            <pc:docMk/>
            <pc:sldMk cId="3243351978" sldId="2141412265"/>
            <ac:picMk id="10" creationId="{8BBBE19B-140A-C4CD-687A-204EE7EEBF17}"/>
          </ac:picMkLst>
        </pc:picChg>
        <pc:picChg chg="mod">
          <ac:chgData name="Ricky Chavez" userId="33112356f47e943f" providerId="LiveId" clId="{EDDBA2B8-F9C5-4F87-B757-C265C2DC91E5}" dt="2023-02-21T23:09:27.577" v="329"/>
          <ac:picMkLst>
            <pc:docMk/>
            <pc:sldMk cId="3243351978" sldId="2141412265"/>
            <ac:picMk id="13" creationId="{F640042B-BD89-8C39-8A68-D14A2C45706C}"/>
          </ac:picMkLst>
        </pc:picChg>
        <pc:cxnChg chg="add del mod">
          <ac:chgData name="Ricky Chavez" userId="33112356f47e943f" providerId="LiveId" clId="{EDDBA2B8-F9C5-4F87-B757-C265C2DC91E5}" dt="2023-02-21T23:09:27.349" v="328" actId="478"/>
          <ac:cxnSpMkLst>
            <pc:docMk/>
            <pc:sldMk cId="3243351978" sldId="2141412265"/>
            <ac:cxnSpMk id="11" creationId="{8953DA88-F051-61EB-6E55-097B887D9178}"/>
          </ac:cxnSpMkLst>
        </pc:cxnChg>
        <pc:cxnChg chg="mod">
          <ac:chgData name="Ricky Chavez" userId="33112356f47e943f" providerId="LiveId" clId="{EDDBA2B8-F9C5-4F87-B757-C265C2DC91E5}" dt="2023-02-21T23:09:27.577" v="329"/>
          <ac:cxnSpMkLst>
            <pc:docMk/>
            <pc:sldMk cId="3243351978" sldId="2141412265"/>
            <ac:cxnSpMk id="16" creationId="{7282D4CD-1BDE-776C-46E7-D138F4171277}"/>
          </ac:cxnSpMkLst>
        </pc:cxnChg>
      </pc:sldChg>
      <pc:sldChg chg="del">
        <pc:chgData name="Ricky Chavez" userId="33112356f47e943f" providerId="LiveId" clId="{EDDBA2B8-F9C5-4F87-B757-C265C2DC91E5}" dt="2023-02-21T22:30:46.357" v="34" actId="47"/>
        <pc:sldMkLst>
          <pc:docMk/>
          <pc:sldMk cId="3369617620" sldId="2141412266"/>
        </pc:sldMkLst>
      </pc:sldChg>
      <pc:sldChg chg="del">
        <pc:chgData name="Ricky Chavez" userId="33112356f47e943f" providerId="LiveId" clId="{EDDBA2B8-F9C5-4F87-B757-C265C2DC91E5}" dt="2023-02-21T22:30:47.715" v="35" actId="47"/>
        <pc:sldMkLst>
          <pc:docMk/>
          <pc:sldMk cId="1556499885" sldId="2141412267"/>
        </pc:sldMkLst>
      </pc:sldChg>
      <pc:sldChg chg="del">
        <pc:chgData name="Ricky Chavez" userId="33112356f47e943f" providerId="LiveId" clId="{EDDBA2B8-F9C5-4F87-B757-C265C2DC91E5}" dt="2023-02-21T22:28:32.318" v="13" actId="47"/>
        <pc:sldMkLst>
          <pc:docMk/>
          <pc:sldMk cId="1884301303" sldId="2141412269"/>
        </pc:sldMkLst>
      </pc:sldChg>
      <pc:sldChg chg="del">
        <pc:chgData name="Ricky Chavez" userId="33112356f47e943f" providerId="LiveId" clId="{EDDBA2B8-F9C5-4F87-B757-C265C2DC91E5}" dt="2023-02-21T22:28:32.318" v="13" actId="47"/>
        <pc:sldMkLst>
          <pc:docMk/>
          <pc:sldMk cId="424872193" sldId="2141412270"/>
        </pc:sldMkLst>
      </pc:sldChg>
      <pc:sldChg chg="del">
        <pc:chgData name="Ricky Chavez" userId="33112356f47e943f" providerId="LiveId" clId="{EDDBA2B8-F9C5-4F87-B757-C265C2DC91E5}" dt="2023-02-21T22:27:48.414" v="1" actId="47"/>
        <pc:sldMkLst>
          <pc:docMk/>
          <pc:sldMk cId="242861283" sldId="2141412273"/>
        </pc:sldMkLst>
      </pc:sldChg>
      <pc:sldChg chg="del">
        <pc:chgData name="Ricky Chavez" userId="33112356f47e943f" providerId="LiveId" clId="{EDDBA2B8-F9C5-4F87-B757-C265C2DC91E5}" dt="2023-02-21T22:28:15.619" v="7" actId="47"/>
        <pc:sldMkLst>
          <pc:docMk/>
          <pc:sldMk cId="1276438050" sldId="2141412274"/>
        </pc:sldMkLst>
      </pc:sldChg>
      <pc:sldChg chg="addSp delSp modSp add mod">
        <pc:chgData name="Ricky Chavez" userId="33112356f47e943f" providerId="LiveId" clId="{EDDBA2B8-F9C5-4F87-B757-C265C2DC91E5}" dt="2023-02-21T23:09:06.200" v="322"/>
        <pc:sldMkLst>
          <pc:docMk/>
          <pc:sldMk cId="2553018035" sldId="2141412278"/>
        </pc:sldMkLst>
        <pc:spChg chg="add del mod">
          <ac:chgData name="Ricky Chavez" userId="33112356f47e943f" providerId="LiveId" clId="{EDDBA2B8-F9C5-4F87-B757-C265C2DC91E5}" dt="2023-02-21T23:09:05.935" v="321" actId="478"/>
          <ac:spMkLst>
            <pc:docMk/>
            <pc:sldMk cId="2553018035" sldId="2141412278"/>
            <ac:spMk id="2" creationId="{1BC39287-3B82-6995-A58D-4968E92B2AE7}"/>
          </ac:spMkLst>
        </pc:spChg>
        <pc:spChg chg="add del mod">
          <ac:chgData name="Ricky Chavez" userId="33112356f47e943f" providerId="LiveId" clId="{EDDBA2B8-F9C5-4F87-B757-C265C2DC91E5}" dt="2023-02-21T23:09:05.935" v="321" actId="478"/>
          <ac:spMkLst>
            <pc:docMk/>
            <pc:sldMk cId="2553018035" sldId="2141412278"/>
            <ac:spMk id="3" creationId="{949042C2-404D-DCEE-5C07-4F89B5E4AB34}"/>
          </ac:spMkLst>
        </pc:spChg>
        <pc:spChg chg="add del mod">
          <ac:chgData name="Ricky Chavez" userId="33112356f47e943f" providerId="LiveId" clId="{EDDBA2B8-F9C5-4F87-B757-C265C2DC91E5}" dt="2023-02-21T23:09:05.935" v="321" actId="478"/>
          <ac:spMkLst>
            <pc:docMk/>
            <pc:sldMk cId="2553018035" sldId="2141412278"/>
            <ac:spMk id="4" creationId="{9DDF5F94-C178-EFAC-CFB1-A73116CDB55C}"/>
          </ac:spMkLst>
        </pc:spChg>
        <pc:spChg chg="add del mod">
          <ac:chgData name="Ricky Chavez" userId="33112356f47e943f" providerId="LiveId" clId="{EDDBA2B8-F9C5-4F87-B757-C265C2DC91E5}" dt="2023-02-21T23:09:05.935" v="321" actId="478"/>
          <ac:spMkLst>
            <pc:docMk/>
            <pc:sldMk cId="2553018035" sldId="2141412278"/>
            <ac:spMk id="5" creationId="{FA734AC6-3BF9-B2C6-D54D-551CB2EC7AB7}"/>
          </ac:spMkLst>
        </pc:spChg>
        <pc:spChg chg="mod">
          <ac:chgData name="Ricky Chavez" userId="33112356f47e943f" providerId="LiveId" clId="{EDDBA2B8-F9C5-4F87-B757-C265C2DC91E5}" dt="2023-02-21T23:09:06.200" v="322"/>
          <ac:spMkLst>
            <pc:docMk/>
            <pc:sldMk cId="2553018035" sldId="2141412278"/>
            <ac:spMk id="11" creationId="{7E466590-979B-01D5-9E6D-FD03C2421AF2}"/>
          </ac:spMkLst>
        </pc:spChg>
        <pc:spChg chg="mod">
          <ac:chgData name="Ricky Chavez" userId="33112356f47e943f" providerId="LiveId" clId="{EDDBA2B8-F9C5-4F87-B757-C265C2DC91E5}" dt="2023-02-21T23:09:06.200" v="322"/>
          <ac:spMkLst>
            <pc:docMk/>
            <pc:sldMk cId="2553018035" sldId="2141412278"/>
            <ac:spMk id="12" creationId="{D4B83680-CC34-F6CB-44DE-34A0BECDC7C6}"/>
          </ac:spMkLst>
        </pc:spChg>
        <pc:spChg chg="mod">
          <ac:chgData name="Ricky Chavez" userId="33112356f47e943f" providerId="LiveId" clId="{EDDBA2B8-F9C5-4F87-B757-C265C2DC91E5}" dt="2023-02-21T23:09:06.200" v="322"/>
          <ac:spMkLst>
            <pc:docMk/>
            <pc:sldMk cId="2553018035" sldId="2141412278"/>
            <ac:spMk id="13" creationId="{BC69CBD5-1CE7-C75C-8A5C-C712862A6AF5}"/>
          </ac:spMkLst>
        </pc:spChg>
        <pc:spChg chg="del">
          <ac:chgData name="Ricky Chavez" userId="33112356f47e943f" providerId="LiveId" clId="{EDDBA2B8-F9C5-4F87-B757-C265C2DC91E5}" dt="2023-02-21T22:41:35.095" v="197" actId="478"/>
          <ac:spMkLst>
            <pc:docMk/>
            <pc:sldMk cId="2553018035" sldId="2141412278"/>
            <ac:spMk id="13" creationId="{E0EB3C8C-04F2-41D6-AD2D-68CD64C1C4BC}"/>
          </ac:spMkLst>
        </pc:spChg>
        <pc:spChg chg="del">
          <ac:chgData name="Ricky Chavez" userId="33112356f47e943f" providerId="LiveId" clId="{EDDBA2B8-F9C5-4F87-B757-C265C2DC91E5}" dt="2023-02-21T22:41:35.095" v="197" actId="478"/>
          <ac:spMkLst>
            <pc:docMk/>
            <pc:sldMk cId="2553018035" sldId="2141412278"/>
            <ac:spMk id="14" creationId="{C9CC72C3-7235-44DA-AFA9-B558678A5B25}"/>
          </ac:spMkLst>
        </pc:spChg>
        <pc:grpChg chg="add mod">
          <ac:chgData name="Ricky Chavez" userId="33112356f47e943f" providerId="LiveId" clId="{EDDBA2B8-F9C5-4F87-B757-C265C2DC91E5}" dt="2023-02-21T23:09:06.200" v="322"/>
          <ac:grpSpMkLst>
            <pc:docMk/>
            <pc:sldMk cId="2553018035" sldId="2141412278"/>
            <ac:grpSpMk id="9" creationId="{D2A812D9-79BF-38AB-60BD-1132EC7A774C}"/>
          </ac:grpSpMkLst>
        </pc:grpChg>
        <pc:picChg chg="add del mod">
          <ac:chgData name="Ricky Chavez" userId="33112356f47e943f" providerId="LiveId" clId="{EDDBA2B8-F9C5-4F87-B757-C265C2DC91E5}" dt="2023-02-21T23:09:05.935" v="321" actId="478"/>
          <ac:picMkLst>
            <pc:docMk/>
            <pc:sldMk cId="2553018035" sldId="2141412278"/>
            <ac:picMk id="6" creationId="{E3845EA0-0D61-160A-1755-57066C1FAF8D}"/>
          </ac:picMkLst>
        </pc:picChg>
        <pc:picChg chg="del">
          <ac:chgData name="Ricky Chavez" userId="33112356f47e943f" providerId="LiveId" clId="{EDDBA2B8-F9C5-4F87-B757-C265C2DC91E5}" dt="2023-02-21T22:41:35.095" v="197" actId="478"/>
          <ac:picMkLst>
            <pc:docMk/>
            <pc:sldMk cId="2553018035" sldId="2141412278"/>
            <ac:picMk id="11" creationId="{F7D61385-DE34-438D-B8E5-7E7CC109B7F5}"/>
          </ac:picMkLst>
        </pc:picChg>
        <pc:picChg chg="del">
          <ac:chgData name="Ricky Chavez" userId="33112356f47e943f" providerId="LiveId" clId="{EDDBA2B8-F9C5-4F87-B757-C265C2DC91E5}" dt="2023-02-21T22:41:35.095" v="197" actId="478"/>
          <ac:picMkLst>
            <pc:docMk/>
            <pc:sldMk cId="2553018035" sldId="2141412278"/>
            <ac:picMk id="12" creationId="{9618E353-48F6-4EF7-8E6B-60EA7FBE83CA}"/>
          </ac:picMkLst>
        </pc:picChg>
        <pc:picChg chg="mod">
          <ac:chgData name="Ricky Chavez" userId="33112356f47e943f" providerId="LiveId" clId="{EDDBA2B8-F9C5-4F87-B757-C265C2DC91E5}" dt="2023-02-21T23:09:06.200" v="322"/>
          <ac:picMkLst>
            <pc:docMk/>
            <pc:sldMk cId="2553018035" sldId="2141412278"/>
            <ac:picMk id="14" creationId="{942380E9-8462-668F-ED6F-BF4D905E0FBD}"/>
          </ac:picMkLst>
        </pc:picChg>
        <pc:cxnChg chg="add del mod">
          <ac:chgData name="Ricky Chavez" userId="33112356f47e943f" providerId="LiveId" clId="{EDDBA2B8-F9C5-4F87-B757-C265C2DC91E5}" dt="2023-02-21T23:09:05.935" v="321" actId="478"/>
          <ac:cxnSpMkLst>
            <pc:docMk/>
            <pc:sldMk cId="2553018035" sldId="2141412278"/>
            <ac:cxnSpMk id="8" creationId="{F3A4A09A-F3E4-4E75-4939-366A48FC6645}"/>
          </ac:cxnSpMkLst>
        </pc:cxnChg>
        <pc:cxnChg chg="mod">
          <ac:chgData name="Ricky Chavez" userId="33112356f47e943f" providerId="LiveId" clId="{EDDBA2B8-F9C5-4F87-B757-C265C2DC91E5}" dt="2023-02-21T23:09:06.200" v="322"/>
          <ac:cxnSpMkLst>
            <pc:docMk/>
            <pc:sldMk cId="2553018035" sldId="2141412278"/>
            <ac:cxnSpMk id="15" creationId="{CA78CAF2-830D-B746-F3B3-E8428B6F0C84}"/>
          </ac:cxnSpMkLst>
        </pc:cxnChg>
      </pc:sldChg>
      <pc:sldChg chg="add">
        <pc:chgData name="Ricky Chavez" userId="33112356f47e943f" providerId="LiveId" clId="{EDDBA2B8-F9C5-4F87-B757-C265C2DC91E5}" dt="2023-02-21T22:28:08.852" v="4"/>
        <pc:sldMkLst>
          <pc:docMk/>
          <pc:sldMk cId="2786936802" sldId="2141412279"/>
        </pc:sldMkLst>
      </pc:sldChg>
      <pc:sldChg chg="addSp delSp modSp add mod ord">
        <pc:chgData name="Ricky Chavez" userId="33112356f47e943f" providerId="LiveId" clId="{EDDBA2B8-F9C5-4F87-B757-C265C2DC91E5}" dt="2023-02-21T23:23:39.681" v="434" actId="20577"/>
        <pc:sldMkLst>
          <pc:docMk/>
          <pc:sldMk cId="74583064" sldId="2141412280"/>
        </pc:sldMkLst>
        <pc:spChg chg="add del mod">
          <ac:chgData name="Ricky Chavez" userId="33112356f47e943f" providerId="LiveId" clId="{EDDBA2B8-F9C5-4F87-B757-C265C2DC91E5}" dt="2023-02-21T23:09:09.290" v="323" actId="478"/>
          <ac:spMkLst>
            <pc:docMk/>
            <pc:sldMk cId="74583064" sldId="2141412280"/>
            <ac:spMk id="2" creationId="{8382A2B1-767C-B6E8-A8C4-3F0A4B716F90}"/>
          </ac:spMkLst>
        </pc:spChg>
        <pc:spChg chg="add del mod">
          <ac:chgData name="Ricky Chavez" userId="33112356f47e943f" providerId="LiveId" clId="{EDDBA2B8-F9C5-4F87-B757-C265C2DC91E5}" dt="2023-02-21T23:09:09.290" v="323" actId="478"/>
          <ac:spMkLst>
            <pc:docMk/>
            <pc:sldMk cId="74583064" sldId="2141412280"/>
            <ac:spMk id="3" creationId="{78896AA3-0315-3EDD-0131-FD0B8BF6767E}"/>
          </ac:spMkLst>
        </pc:spChg>
        <pc:spChg chg="mod">
          <ac:chgData name="Ricky Chavez" userId="33112356f47e943f" providerId="LiveId" clId="{EDDBA2B8-F9C5-4F87-B757-C265C2DC91E5}" dt="2023-02-21T23:09:09.618" v="324"/>
          <ac:spMkLst>
            <pc:docMk/>
            <pc:sldMk cId="74583064" sldId="2141412280"/>
            <ac:spMk id="5" creationId="{AE8D4E36-6318-2F22-ABAD-22ECB5FD3A35}"/>
          </ac:spMkLst>
        </pc:spChg>
        <pc:spChg chg="del">
          <ac:chgData name="Ricky Chavez" userId="33112356f47e943f" providerId="LiveId" clId="{EDDBA2B8-F9C5-4F87-B757-C265C2DC91E5}" dt="2023-02-21T22:41:29.921" v="195" actId="478"/>
          <ac:spMkLst>
            <pc:docMk/>
            <pc:sldMk cId="74583064" sldId="2141412280"/>
            <ac:spMk id="6" creationId="{243BC1EC-7AC8-423E-B1D4-E0FD7B44917B}"/>
          </ac:spMkLst>
        </pc:spChg>
        <pc:spChg chg="mod">
          <ac:chgData name="Ricky Chavez" userId="33112356f47e943f" providerId="LiveId" clId="{EDDBA2B8-F9C5-4F87-B757-C265C2DC91E5}" dt="2023-02-21T23:09:09.618" v="324"/>
          <ac:spMkLst>
            <pc:docMk/>
            <pc:sldMk cId="74583064" sldId="2141412280"/>
            <ac:spMk id="6" creationId="{CBE387D2-34DE-086F-3BC8-2A17C7BF3063}"/>
          </ac:spMkLst>
        </pc:spChg>
        <pc:spChg chg="del">
          <ac:chgData name="Ricky Chavez" userId="33112356f47e943f" providerId="LiveId" clId="{EDDBA2B8-F9C5-4F87-B757-C265C2DC91E5}" dt="2023-02-21T22:41:29.921" v="195" actId="478"/>
          <ac:spMkLst>
            <pc:docMk/>
            <pc:sldMk cId="74583064" sldId="2141412280"/>
            <ac:spMk id="7" creationId="{BE707CB3-D5B9-427B-A264-6D24B7D52BF7}"/>
          </ac:spMkLst>
        </pc:spChg>
        <pc:spChg chg="mod">
          <ac:chgData name="Ricky Chavez" userId="33112356f47e943f" providerId="LiveId" clId="{EDDBA2B8-F9C5-4F87-B757-C265C2DC91E5}" dt="2023-02-21T23:09:09.618" v="324"/>
          <ac:spMkLst>
            <pc:docMk/>
            <pc:sldMk cId="74583064" sldId="2141412280"/>
            <ac:spMk id="7" creationId="{D49C3538-BCCF-A91A-8B77-655F849A631F}"/>
          </ac:spMkLst>
        </pc:spChg>
        <pc:spChg chg="add del mod">
          <ac:chgData name="Ricky Chavez" userId="33112356f47e943f" providerId="LiveId" clId="{EDDBA2B8-F9C5-4F87-B757-C265C2DC91E5}" dt="2023-02-21T23:09:09.290" v="323" actId="478"/>
          <ac:spMkLst>
            <pc:docMk/>
            <pc:sldMk cId="74583064" sldId="2141412280"/>
            <ac:spMk id="9" creationId="{02E27C1C-1405-A417-E7D3-ED667787F51D}"/>
          </ac:spMkLst>
        </pc:spChg>
        <pc:spChg chg="add del mod">
          <ac:chgData name="Ricky Chavez" userId="33112356f47e943f" providerId="LiveId" clId="{EDDBA2B8-F9C5-4F87-B757-C265C2DC91E5}" dt="2023-02-21T23:09:09.290" v="323" actId="478"/>
          <ac:spMkLst>
            <pc:docMk/>
            <pc:sldMk cId="74583064" sldId="2141412280"/>
            <ac:spMk id="12" creationId="{9DE9ABBD-D861-2DBA-5F43-4E11AF73AEDD}"/>
          </ac:spMkLst>
        </pc:spChg>
        <pc:spChg chg="mod">
          <ac:chgData name="Ricky Chavez" userId="33112356f47e943f" providerId="LiveId" clId="{EDDBA2B8-F9C5-4F87-B757-C265C2DC91E5}" dt="2023-02-21T23:23:39.681" v="434" actId="20577"/>
          <ac:spMkLst>
            <pc:docMk/>
            <pc:sldMk cId="74583064" sldId="2141412280"/>
            <ac:spMk id="32" creationId="{4F1184C9-E35D-4A1F-8F20-A368BE39AA19}"/>
          </ac:spMkLst>
        </pc:spChg>
        <pc:grpChg chg="add mod">
          <ac:chgData name="Ricky Chavez" userId="33112356f47e943f" providerId="LiveId" clId="{EDDBA2B8-F9C5-4F87-B757-C265C2DC91E5}" dt="2023-02-21T23:09:09.618" v="324"/>
          <ac:grpSpMkLst>
            <pc:docMk/>
            <pc:sldMk cId="74583064" sldId="2141412280"/>
            <ac:grpSpMk id="4" creationId="{500090C1-0564-684C-D07C-AEB1A225F761}"/>
          </ac:grpSpMkLst>
        </pc:grpChg>
        <pc:picChg chg="del">
          <ac:chgData name="Ricky Chavez" userId="33112356f47e943f" providerId="LiveId" clId="{EDDBA2B8-F9C5-4F87-B757-C265C2DC91E5}" dt="2023-02-21T22:41:29.921" v="195" actId="478"/>
          <ac:picMkLst>
            <pc:docMk/>
            <pc:sldMk cId="74583064" sldId="2141412280"/>
            <ac:picMk id="4" creationId="{AF52D17A-331E-4732-BA6C-DB9B282A95E0}"/>
          </ac:picMkLst>
        </pc:picChg>
        <pc:picChg chg="del">
          <ac:chgData name="Ricky Chavez" userId="33112356f47e943f" providerId="LiveId" clId="{EDDBA2B8-F9C5-4F87-B757-C265C2DC91E5}" dt="2023-02-21T22:41:29.921" v="195" actId="478"/>
          <ac:picMkLst>
            <pc:docMk/>
            <pc:sldMk cId="74583064" sldId="2141412280"/>
            <ac:picMk id="5" creationId="{5CD0902C-E988-42BF-9F06-949CF37F2D27}"/>
          </ac:picMkLst>
        </pc:picChg>
        <pc:picChg chg="add del mod">
          <ac:chgData name="Ricky Chavez" userId="33112356f47e943f" providerId="LiveId" clId="{EDDBA2B8-F9C5-4F87-B757-C265C2DC91E5}" dt="2023-02-21T23:09:09.290" v="323" actId="478"/>
          <ac:picMkLst>
            <pc:docMk/>
            <pc:sldMk cId="74583064" sldId="2141412280"/>
            <ac:picMk id="13" creationId="{AC3800E1-D256-02F0-34CA-DFC08629641A}"/>
          </ac:picMkLst>
        </pc:picChg>
        <pc:picChg chg="mod">
          <ac:chgData name="Ricky Chavez" userId="33112356f47e943f" providerId="LiveId" clId="{EDDBA2B8-F9C5-4F87-B757-C265C2DC91E5}" dt="2023-02-21T23:09:09.618" v="324"/>
          <ac:picMkLst>
            <pc:docMk/>
            <pc:sldMk cId="74583064" sldId="2141412280"/>
            <ac:picMk id="15" creationId="{F73421F3-ACD2-0146-5912-103A4B7AED1C}"/>
          </ac:picMkLst>
        </pc:picChg>
        <pc:cxnChg chg="add del mod">
          <ac:chgData name="Ricky Chavez" userId="33112356f47e943f" providerId="LiveId" clId="{EDDBA2B8-F9C5-4F87-B757-C265C2DC91E5}" dt="2023-02-21T23:09:09.290" v="323" actId="478"/>
          <ac:cxnSpMkLst>
            <pc:docMk/>
            <pc:sldMk cId="74583064" sldId="2141412280"/>
            <ac:cxnSpMk id="14" creationId="{06F9463E-89B2-3B40-C7DB-07853C4214CC}"/>
          </ac:cxnSpMkLst>
        </pc:cxnChg>
        <pc:cxnChg chg="mod">
          <ac:chgData name="Ricky Chavez" userId="33112356f47e943f" providerId="LiveId" clId="{EDDBA2B8-F9C5-4F87-B757-C265C2DC91E5}" dt="2023-02-21T23:09:09.618" v="324"/>
          <ac:cxnSpMkLst>
            <pc:docMk/>
            <pc:sldMk cId="74583064" sldId="2141412280"/>
            <ac:cxnSpMk id="17" creationId="{F128B5D7-6443-6FE8-40DE-22BFDC190AF8}"/>
          </ac:cxnSpMkLst>
        </pc:cxnChg>
      </pc:sldChg>
      <pc:sldChg chg="addSp delSp modSp add del mod">
        <pc:chgData name="Ricky Chavez" userId="33112356f47e943f" providerId="LiveId" clId="{EDDBA2B8-F9C5-4F87-B757-C265C2DC91E5}" dt="2023-02-21T23:03:18.824" v="279" actId="18676"/>
        <pc:sldMkLst>
          <pc:docMk/>
          <pc:sldMk cId="1537292809" sldId="2141412282"/>
        </pc:sldMkLst>
        <pc:spChg chg="add mod">
          <ac:chgData name="Ricky Chavez" userId="33112356f47e943f" providerId="LiveId" clId="{EDDBA2B8-F9C5-4F87-B757-C265C2DC91E5}" dt="2023-02-21T22:41:18.123" v="194"/>
          <ac:spMkLst>
            <pc:docMk/>
            <pc:sldMk cId="1537292809" sldId="2141412282"/>
            <ac:spMk id="2" creationId="{B72682C8-206C-C3C4-59C2-C3AEDB9E2AE9}"/>
          </ac:spMkLst>
        </pc:spChg>
        <pc:spChg chg="del">
          <ac:chgData name="Ricky Chavez" userId="33112356f47e943f" providerId="LiveId" clId="{EDDBA2B8-F9C5-4F87-B757-C265C2DC91E5}" dt="2023-02-21T22:41:16.530" v="193" actId="478"/>
          <ac:spMkLst>
            <pc:docMk/>
            <pc:sldMk cId="1537292809" sldId="2141412282"/>
            <ac:spMk id="6" creationId="{243BC1EC-7AC8-423E-B1D4-E0FD7B44917B}"/>
          </ac:spMkLst>
        </pc:spChg>
        <pc:spChg chg="del">
          <ac:chgData name="Ricky Chavez" userId="33112356f47e943f" providerId="LiveId" clId="{EDDBA2B8-F9C5-4F87-B757-C265C2DC91E5}" dt="2023-02-21T22:41:16.530" v="193" actId="478"/>
          <ac:spMkLst>
            <pc:docMk/>
            <pc:sldMk cId="1537292809" sldId="2141412282"/>
            <ac:spMk id="7" creationId="{BE707CB3-D5B9-427B-A264-6D24B7D52BF7}"/>
          </ac:spMkLst>
        </pc:spChg>
        <pc:spChg chg="add mod">
          <ac:chgData name="Ricky Chavez" userId="33112356f47e943f" providerId="LiveId" clId="{EDDBA2B8-F9C5-4F87-B757-C265C2DC91E5}" dt="2023-02-21T22:41:18.123" v="194"/>
          <ac:spMkLst>
            <pc:docMk/>
            <pc:sldMk cId="1537292809" sldId="2141412282"/>
            <ac:spMk id="8" creationId="{4E6E469E-4E81-8004-6BAD-EFB81DFB2713}"/>
          </ac:spMkLst>
        </pc:spChg>
        <pc:spChg chg="add mod">
          <ac:chgData name="Ricky Chavez" userId="33112356f47e943f" providerId="LiveId" clId="{EDDBA2B8-F9C5-4F87-B757-C265C2DC91E5}" dt="2023-02-21T22:41:18.123" v="194"/>
          <ac:spMkLst>
            <pc:docMk/>
            <pc:sldMk cId="1537292809" sldId="2141412282"/>
            <ac:spMk id="10" creationId="{DC4E976A-B9FC-A272-B715-BC188B7758B6}"/>
          </ac:spMkLst>
        </pc:spChg>
        <pc:spChg chg="add mod">
          <ac:chgData name="Ricky Chavez" userId="33112356f47e943f" providerId="LiveId" clId="{EDDBA2B8-F9C5-4F87-B757-C265C2DC91E5}" dt="2023-02-21T22:41:18.123" v="194"/>
          <ac:spMkLst>
            <pc:docMk/>
            <pc:sldMk cId="1537292809" sldId="2141412282"/>
            <ac:spMk id="14" creationId="{0DE4C0D9-0442-385E-E35D-57DD4CF1F625}"/>
          </ac:spMkLst>
        </pc:spChg>
        <pc:picChg chg="del">
          <ac:chgData name="Ricky Chavez" userId="33112356f47e943f" providerId="LiveId" clId="{EDDBA2B8-F9C5-4F87-B757-C265C2DC91E5}" dt="2023-02-21T22:41:16.530" v="193" actId="478"/>
          <ac:picMkLst>
            <pc:docMk/>
            <pc:sldMk cId="1537292809" sldId="2141412282"/>
            <ac:picMk id="4" creationId="{AF52D17A-331E-4732-BA6C-DB9B282A95E0}"/>
          </ac:picMkLst>
        </pc:picChg>
        <pc:picChg chg="del">
          <ac:chgData name="Ricky Chavez" userId="33112356f47e943f" providerId="LiveId" clId="{EDDBA2B8-F9C5-4F87-B757-C265C2DC91E5}" dt="2023-02-21T22:41:16.530" v="193" actId="478"/>
          <ac:picMkLst>
            <pc:docMk/>
            <pc:sldMk cId="1537292809" sldId="2141412282"/>
            <ac:picMk id="5" creationId="{5CD0902C-E988-42BF-9F06-949CF37F2D27}"/>
          </ac:picMkLst>
        </pc:picChg>
        <pc:picChg chg="add mod">
          <ac:chgData name="Ricky Chavez" userId="33112356f47e943f" providerId="LiveId" clId="{EDDBA2B8-F9C5-4F87-B757-C265C2DC91E5}" dt="2023-02-21T22:41:18.123" v="194"/>
          <ac:picMkLst>
            <pc:docMk/>
            <pc:sldMk cId="1537292809" sldId="2141412282"/>
            <ac:picMk id="15" creationId="{3FDF9EAD-CF47-746C-8C10-90F55E9CA76A}"/>
          </ac:picMkLst>
        </pc:picChg>
        <pc:cxnChg chg="add mod">
          <ac:chgData name="Ricky Chavez" userId="33112356f47e943f" providerId="LiveId" clId="{EDDBA2B8-F9C5-4F87-B757-C265C2DC91E5}" dt="2023-02-21T22:41:18.123" v="194"/>
          <ac:cxnSpMkLst>
            <pc:docMk/>
            <pc:sldMk cId="1537292809" sldId="2141412282"/>
            <ac:cxnSpMk id="16" creationId="{25F15EB1-E1B4-63A2-F685-CA43FFF7470A}"/>
          </ac:cxnSpMkLst>
        </pc:cxnChg>
      </pc:sldChg>
      <pc:sldChg chg="add del">
        <pc:chgData name="Ricky Chavez" userId="33112356f47e943f" providerId="LiveId" clId="{EDDBA2B8-F9C5-4F87-B757-C265C2DC91E5}" dt="2023-02-21T23:03:18.824" v="279" actId="18676"/>
        <pc:sldMkLst>
          <pc:docMk/>
          <pc:sldMk cId="1202065303" sldId="2141412283"/>
        </pc:sldMkLst>
      </pc:sldChg>
      <pc:sldChg chg="addSp delSp modSp add mod">
        <pc:chgData name="Ricky Chavez" userId="33112356f47e943f" providerId="LiveId" clId="{EDDBA2B8-F9C5-4F87-B757-C265C2DC91E5}" dt="2023-02-21T23:09:00.730" v="320"/>
        <pc:sldMkLst>
          <pc:docMk/>
          <pc:sldMk cId="2481339948" sldId="2141412287"/>
        </pc:sldMkLst>
        <pc:spChg chg="add del mod">
          <ac:chgData name="Ricky Chavez" userId="33112356f47e943f" providerId="LiveId" clId="{EDDBA2B8-F9C5-4F87-B757-C265C2DC91E5}" dt="2023-02-21T23:09:00.478" v="319" actId="478"/>
          <ac:spMkLst>
            <pc:docMk/>
            <pc:sldMk cId="2481339948" sldId="2141412287"/>
            <ac:spMk id="5" creationId="{446F04C5-761C-5BD9-B544-990B6FBE00BE}"/>
          </ac:spMkLst>
        </pc:spChg>
        <pc:spChg chg="add del mod">
          <ac:chgData name="Ricky Chavez" userId="33112356f47e943f" providerId="LiveId" clId="{EDDBA2B8-F9C5-4F87-B757-C265C2DC91E5}" dt="2023-02-21T23:09:00.478" v="319" actId="478"/>
          <ac:spMkLst>
            <pc:docMk/>
            <pc:sldMk cId="2481339948" sldId="2141412287"/>
            <ac:spMk id="6" creationId="{6C9FA79A-2DB3-DEC8-B4CE-623D613BAA75}"/>
          </ac:spMkLst>
        </pc:spChg>
        <pc:spChg chg="add del mod">
          <ac:chgData name="Ricky Chavez" userId="33112356f47e943f" providerId="LiveId" clId="{EDDBA2B8-F9C5-4F87-B757-C265C2DC91E5}" dt="2023-02-21T23:09:00.478" v="319" actId="478"/>
          <ac:spMkLst>
            <pc:docMk/>
            <pc:sldMk cId="2481339948" sldId="2141412287"/>
            <ac:spMk id="8" creationId="{8BEAAC01-56B4-00E4-CD25-ACB08C8F755E}"/>
          </ac:spMkLst>
        </pc:spChg>
        <pc:spChg chg="add del mod">
          <ac:chgData name="Ricky Chavez" userId="33112356f47e943f" providerId="LiveId" clId="{EDDBA2B8-F9C5-4F87-B757-C265C2DC91E5}" dt="2023-02-21T23:09:00.478" v="319" actId="478"/>
          <ac:spMkLst>
            <pc:docMk/>
            <pc:sldMk cId="2481339948" sldId="2141412287"/>
            <ac:spMk id="10" creationId="{A146FF8E-95A5-855A-F38F-1B2FD84F458E}"/>
          </ac:spMkLst>
        </pc:spChg>
        <pc:spChg chg="mod">
          <ac:chgData name="Ricky Chavez" userId="33112356f47e943f" providerId="LiveId" clId="{EDDBA2B8-F9C5-4F87-B757-C265C2DC91E5}" dt="2023-02-21T23:09:00.730" v="320"/>
          <ac:spMkLst>
            <pc:docMk/>
            <pc:sldMk cId="2481339948" sldId="2141412287"/>
            <ac:spMk id="16" creationId="{03AB8CC5-309C-CCDA-4C01-CF22045E11AB}"/>
          </ac:spMkLst>
        </pc:spChg>
        <pc:spChg chg="mod">
          <ac:chgData name="Ricky Chavez" userId="33112356f47e943f" providerId="LiveId" clId="{EDDBA2B8-F9C5-4F87-B757-C265C2DC91E5}" dt="2023-02-21T23:09:00.730" v="320"/>
          <ac:spMkLst>
            <pc:docMk/>
            <pc:sldMk cId="2481339948" sldId="2141412287"/>
            <ac:spMk id="17" creationId="{4CA0D086-3EA5-0C86-ECEC-EAF613851FCF}"/>
          </ac:spMkLst>
        </pc:spChg>
        <pc:spChg chg="mod">
          <ac:chgData name="Ricky Chavez" userId="33112356f47e943f" providerId="LiveId" clId="{EDDBA2B8-F9C5-4F87-B757-C265C2DC91E5}" dt="2023-02-21T23:09:00.730" v="320"/>
          <ac:spMkLst>
            <pc:docMk/>
            <pc:sldMk cId="2481339948" sldId="2141412287"/>
            <ac:spMk id="18" creationId="{86599C91-57FB-1A8A-9E4D-4DB75962A1FA}"/>
          </ac:spMkLst>
        </pc:spChg>
        <pc:spChg chg="del">
          <ac:chgData name="Ricky Chavez" userId="33112356f47e943f" providerId="LiveId" clId="{EDDBA2B8-F9C5-4F87-B757-C265C2DC91E5}" dt="2023-02-21T22:41:41.019" v="199" actId="478"/>
          <ac:spMkLst>
            <pc:docMk/>
            <pc:sldMk cId="2481339948" sldId="2141412287"/>
            <ac:spMk id="31" creationId="{222036B5-22A6-424F-BF5F-CB455EBDE4DA}"/>
          </ac:spMkLst>
        </pc:spChg>
        <pc:spChg chg="del">
          <ac:chgData name="Ricky Chavez" userId="33112356f47e943f" providerId="LiveId" clId="{EDDBA2B8-F9C5-4F87-B757-C265C2DC91E5}" dt="2023-02-21T22:41:41.019" v="199" actId="478"/>
          <ac:spMkLst>
            <pc:docMk/>
            <pc:sldMk cId="2481339948" sldId="2141412287"/>
            <ac:spMk id="52" creationId="{91431403-DE35-42D0-9E08-A6D0AE433040}"/>
          </ac:spMkLst>
        </pc:spChg>
        <pc:grpChg chg="add mod">
          <ac:chgData name="Ricky Chavez" userId="33112356f47e943f" providerId="LiveId" clId="{EDDBA2B8-F9C5-4F87-B757-C265C2DC91E5}" dt="2023-02-21T23:09:00.730" v="320"/>
          <ac:grpSpMkLst>
            <pc:docMk/>
            <pc:sldMk cId="2481339948" sldId="2141412287"/>
            <ac:grpSpMk id="14" creationId="{DECC3824-D291-9553-3CA2-54A74456CB58}"/>
          </ac:grpSpMkLst>
        </pc:grpChg>
        <pc:picChg chg="add del mod">
          <ac:chgData name="Ricky Chavez" userId="33112356f47e943f" providerId="LiveId" clId="{EDDBA2B8-F9C5-4F87-B757-C265C2DC91E5}" dt="2023-02-21T23:09:00.478" v="319" actId="478"/>
          <ac:picMkLst>
            <pc:docMk/>
            <pc:sldMk cId="2481339948" sldId="2141412287"/>
            <ac:picMk id="11" creationId="{7D5A95B4-E095-5122-8140-A0D3B720DDEC}"/>
          </ac:picMkLst>
        </pc:picChg>
        <pc:picChg chg="mod">
          <ac:chgData name="Ricky Chavez" userId="33112356f47e943f" providerId="LiveId" clId="{EDDBA2B8-F9C5-4F87-B757-C265C2DC91E5}" dt="2023-02-21T23:09:00.730" v="320"/>
          <ac:picMkLst>
            <pc:docMk/>
            <pc:sldMk cId="2481339948" sldId="2141412287"/>
            <ac:picMk id="19" creationId="{CBE18BA2-D3FE-E3EA-1FA7-795DE2F683D8}"/>
          </ac:picMkLst>
        </pc:picChg>
        <pc:picChg chg="del">
          <ac:chgData name="Ricky Chavez" userId="33112356f47e943f" providerId="LiveId" clId="{EDDBA2B8-F9C5-4F87-B757-C265C2DC91E5}" dt="2023-02-21T22:41:41.019" v="199" actId="478"/>
          <ac:picMkLst>
            <pc:docMk/>
            <pc:sldMk cId="2481339948" sldId="2141412287"/>
            <ac:picMk id="50" creationId="{F6D61833-61D5-49FC-8390-1914E97EF39E}"/>
          </ac:picMkLst>
        </pc:picChg>
        <pc:picChg chg="del">
          <ac:chgData name="Ricky Chavez" userId="33112356f47e943f" providerId="LiveId" clId="{EDDBA2B8-F9C5-4F87-B757-C265C2DC91E5}" dt="2023-02-21T22:41:41.019" v="199" actId="478"/>
          <ac:picMkLst>
            <pc:docMk/>
            <pc:sldMk cId="2481339948" sldId="2141412287"/>
            <ac:picMk id="51" creationId="{5868152B-3ACA-4D11-BB58-A72CBF6704EE}"/>
          </ac:picMkLst>
        </pc:picChg>
        <pc:cxnChg chg="add del mod">
          <ac:chgData name="Ricky Chavez" userId="33112356f47e943f" providerId="LiveId" clId="{EDDBA2B8-F9C5-4F87-B757-C265C2DC91E5}" dt="2023-02-21T23:09:00.478" v="319" actId="478"/>
          <ac:cxnSpMkLst>
            <pc:docMk/>
            <pc:sldMk cId="2481339948" sldId="2141412287"/>
            <ac:cxnSpMk id="12" creationId="{B9BE3966-1E74-BF9B-A7CA-71D64760B714}"/>
          </ac:cxnSpMkLst>
        </pc:cxnChg>
        <pc:cxnChg chg="mod">
          <ac:chgData name="Ricky Chavez" userId="33112356f47e943f" providerId="LiveId" clId="{EDDBA2B8-F9C5-4F87-B757-C265C2DC91E5}" dt="2023-02-21T23:09:00.730" v="320"/>
          <ac:cxnSpMkLst>
            <pc:docMk/>
            <pc:sldMk cId="2481339948" sldId="2141412287"/>
            <ac:cxnSpMk id="20" creationId="{A5738237-1770-B520-3B7D-B261595CDC21}"/>
          </ac:cxnSpMkLst>
        </pc:cxnChg>
      </pc:sldChg>
      <pc:sldChg chg="add del">
        <pc:chgData name="Ricky Chavez" userId="33112356f47e943f" providerId="LiveId" clId="{EDDBA2B8-F9C5-4F87-B757-C265C2DC91E5}" dt="2023-02-21T22:28:47.412" v="15"/>
        <pc:sldMkLst>
          <pc:docMk/>
          <pc:sldMk cId="412011340" sldId="2141412288"/>
        </pc:sldMkLst>
      </pc:sldChg>
      <pc:sldChg chg="addSp delSp modSp add mod delAnim modAnim">
        <pc:chgData name="Ricky Chavez" userId="33112356f47e943f" providerId="LiveId" clId="{EDDBA2B8-F9C5-4F87-B757-C265C2DC91E5}" dt="2023-02-22T22:52:50.247" v="624" actId="1076"/>
        <pc:sldMkLst>
          <pc:docMk/>
          <pc:sldMk cId="433336958" sldId="2141412288"/>
        </pc:sldMkLst>
        <pc:spChg chg="del mod topLvl">
          <ac:chgData name="Ricky Chavez" userId="33112356f47e943f" providerId="LiveId" clId="{EDDBA2B8-F9C5-4F87-B757-C265C2DC91E5}" dt="2023-02-21T23:29:55.130" v="450" actId="478"/>
          <ac:spMkLst>
            <pc:docMk/>
            <pc:sldMk cId="433336958" sldId="2141412288"/>
            <ac:spMk id="13" creationId="{7D351919-66E5-4573-52AA-D2B3747EC73F}"/>
          </ac:spMkLst>
        </pc:spChg>
        <pc:spChg chg="mod">
          <ac:chgData name="Ricky Chavez" userId="33112356f47e943f" providerId="LiveId" clId="{EDDBA2B8-F9C5-4F87-B757-C265C2DC91E5}" dt="2023-02-21T23:08:00.313" v="308"/>
          <ac:spMkLst>
            <pc:docMk/>
            <pc:sldMk cId="433336958" sldId="2141412288"/>
            <ac:spMk id="14" creationId="{A09604F9-A3B7-C6CD-744E-BB790F6E9970}"/>
          </ac:spMkLst>
        </pc:spChg>
        <pc:spChg chg="mod">
          <ac:chgData name="Ricky Chavez" userId="33112356f47e943f" providerId="LiveId" clId="{EDDBA2B8-F9C5-4F87-B757-C265C2DC91E5}" dt="2023-02-21T23:08:00.313" v="308"/>
          <ac:spMkLst>
            <pc:docMk/>
            <pc:sldMk cId="433336958" sldId="2141412288"/>
            <ac:spMk id="15" creationId="{9BE51C2D-FB0A-AFE4-206D-FBEC5AD5CFB1}"/>
          </ac:spMkLst>
        </pc:spChg>
        <pc:spChg chg="mod">
          <ac:chgData name="Ricky Chavez" userId="33112356f47e943f" providerId="LiveId" clId="{EDDBA2B8-F9C5-4F87-B757-C265C2DC91E5}" dt="2023-02-22T22:52:48.853" v="623" actId="1076"/>
          <ac:spMkLst>
            <pc:docMk/>
            <pc:sldMk cId="433336958" sldId="2141412288"/>
            <ac:spMk id="16" creationId="{FABC130C-4446-8898-E8BE-5C7E5B5D618F}"/>
          </ac:spMkLst>
        </pc:spChg>
        <pc:spChg chg="mod">
          <ac:chgData name="Ricky Chavez" userId="33112356f47e943f" providerId="LiveId" clId="{EDDBA2B8-F9C5-4F87-B757-C265C2DC91E5}" dt="2023-02-21T23:08:00.313" v="308"/>
          <ac:spMkLst>
            <pc:docMk/>
            <pc:sldMk cId="433336958" sldId="2141412288"/>
            <ac:spMk id="17" creationId="{22059976-78ED-2399-3F83-4519F6779726}"/>
          </ac:spMkLst>
        </pc:spChg>
        <pc:spChg chg="mod">
          <ac:chgData name="Ricky Chavez" userId="33112356f47e943f" providerId="LiveId" clId="{EDDBA2B8-F9C5-4F87-B757-C265C2DC91E5}" dt="2023-02-21T23:08:49.050" v="315"/>
          <ac:spMkLst>
            <pc:docMk/>
            <pc:sldMk cId="433336958" sldId="2141412288"/>
            <ac:spMk id="23" creationId="{17C1106E-436C-C784-B486-129A84004583}"/>
          </ac:spMkLst>
        </pc:spChg>
        <pc:spChg chg="mod">
          <ac:chgData name="Ricky Chavez" userId="33112356f47e943f" providerId="LiveId" clId="{EDDBA2B8-F9C5-4F87-B757-C265C2DC91E5}" dt="2023-02-21T23:08:49.050" v="315"/>
          <ac:spMkLst>
            <pc:docMk/>
            <pc:sldMk cId="433336958" sldId="2141412288"/>
            <ac:spMk id="24" creationId="{D98143D4-D488-4494-750C-568BC363D60E}"/>
          </ac:spMkLst>
        </pc:spChg>
        <pc:spChg chg="mod">
          <ac:chgData name="Ricky Chavez" userId="33112356f47e943f" providerId="LiveId" clId="{EDDBA2B8-F9C5-4F87-B757-C265C2DC91E5}" dt="2023-02-21T23:08:49.050" v="315"/>
          <ac:spMkLst>
            <pc:docMk/>
            <pc:sldMk cId="433336958" sldId="2141412288"/>
            <ac:spMk id="25" creationId="{B70B049A-1A4C-A993-7197-1111CBB33B6D}"/>
          </ac:spMkLst>
        </pc:spChg>
        <pc:spChg chg="add mod">
          <ac:chgData name="Ricky Chavez" userId="33112356f47e943f" providerId="LiveId" clId="{EDDBA2B8-F9C5-4F87-B757-C265C2DC91E5}" dt="2023-02-22T22:52:48.853" v="623" actId="1076"/>
          <ac:spMkLst>
            <pc:docMk/>
            <pc:sldMk cId="433336958" sldId="2141412288"/>
            <ac:spMk id="28" creationId="{2FAD80BB-1BDA-8830-DBE7-B6506AEED69D}"/>
          </ac:spMkLst>
        </pc:spChg>
        <pc:spChg chg="del">
          <ac:chgData name="Ricky Chavez" userId="33112356f47e943f" providerId="LiveId" clId="{EDDBA2B8-F9C5-4F87-B757-C265C2DC91E5}" dt="2023-02-21T23:08:00.006" v="307" actId="478"/>
          <ac:spMkLst>
            <pc:docMk/>
            <pc:sldMk cId="433336958" sldId="2141412288"/>
            <ac:spMk id="5406" creationId="{00000000-0000-0000-0000-000000000000}"/>
          </ac:spMkLst>
        </pc:spChg>
        <pc:grpChg chg="del">
          <ac:chgData name="Ricky Chavez" userId="33112356f47e943f" providerId="LiveId" clId="{EDDBA2B8-F9C5-4F87-B757-C265C2DC91E5}" dt="2023-02-21T23:08:00.006" v="307" actId="478"/>
          <ac:grpSpMkLst>
            <pc:docMk/>
            <pc:sldMk cId="433336958" sldId="2141412288"/>
            <ac:grpSpMk id="2" creationId="{D8A2A799-2538-A7DD-E347-4CA0C62002C8}"/>
          </ac:grpSpMkLst>
        </pc:grpChg>
        <pc:grpChg chg="add del mod">
          <ac:chgData name="Ricky Chavez" userId="33112356f47e943f" providerId="LiveId" clId="{EDDBA2B8-F9C5-4F87-B757-C265C2DC91E5}" dt="2023-02-21T23:08:48.414" v="314" actId="478"/>
          <ac:grpSpMkLst>
            <pc:docMk/>
            <pc:sldMk cId="433336958" sldId="2141412288"/>
            <ac:grpSpMk id="10" creationId="{07F16224-1437-3C50-4F55-77AD0BA323C9}"/>
          </ac:grpSpMkLst>
        </pc:grpChg>
        <pc:grpChg chg="del">
          <ac:chgData name="Ricky Chavez" userId="33112356f47e943f" providerId="LiveId" clId="{EDDBA2B8-F9C5-4F87-B757-C265C2DC91E5}" dt="2023-02-21T23:29:55.130" v="450" actId="478"/>
          <ac:grpSpMkLst>
            <pc:docMk/>
            <pc:sldMk cId="433336958" sldId="2141412288"/>
            <ac:grpSpMk id="11" creationId="{CE37678D-F7E0-4D4E-A48D-CBDD39299F5A}"/>
          </ac:grpSpMkLst>
        </pc:grpChg>
        <pc:grpChg chg="add mod">
          <ac:chgData name="Ricky Chavez" userId="33112356f47e943f" providerId="LiveId" clId="{EDDBA2B8-F9C5-4F87-B757-C265C2DC91E5}" dt="2023-02-21T23:08:49.050" v="315"/>
          <ac:grpSpMkLst>
            <pc:docMk/>
            <pc:sldMk cId="433336958" sldId="2141412288"/>
            <ac:grpSpMk id="22" creationId="{952F95CF-03EC-B6DA-58B4-59E1817D91AA}"/>
          </ac:grpSpMkLst>
        </pc:grpChg>
        <pc:picChg chg="add del mod">
          <ac:chgData name="Ricky Chavez" userId="33112356f47e943f" providerId="LiveId" clId="{EDDBA2B8-F9C5-4F87-B757-C265C2DC91E5}" dt="2023-02-22T22:48:05.378" v="609" actId="478"/>
          <ac:picMkLst>
            <pc:docMk/>
            <pc:sldMk cId="433336958" sldId="2141412288"/>
            <ac:picMk id="2" creationId="{455E1A35-F096-974D-0231-31BE14055F09}"/>
          </ac:picMkLst>
        </pc:picChg>
        <pc:picChg chg="add del mod">
          <ac:chgData name="Ricky Chavez" userId="33112356f47e943f" providerId="LiveId" clId="{EDDBA2B8-F9C5-4F87-B757-C265C2DC91E5}" dt="2023-02-22T21:01:33.652" v="598" actId="478"/>
          <ac:picMkLst>
            <pc:docMk/>
            <pc:sldMk cId="433336958" sldId="2141412288"/>
            <ac:picMk id="2" creationId="{D9009C0A-1768-BB43-3A42-21CDBD20E1C3}"/>
          </ac:picMkLst>
        </pc:picChg>
        <pc:picChg chg="add mod">
          <ac:chgData name="Ricky Chavez" userId="33112356f47e943f" providerId="LiveId" clId="{EDDBA2B8-F9C5-4F87-B757-C265C2DC91E5}" dt="2023-02-22T22:52:50.247" v="624" actId="1076"/>
          <ac:picMkLst>
            <pc:docMk/>
            <pc:sldMk cId="433336958" sldId="2141412288"/>
            <ac:picMk id="3" creationId="{B2BBA110-42B7-FB5F-8C7C-B1C6D45C7C3C}"/>
          </ac:picMkLst>
        </pc:picChg>
        <pc:picChg chg="add mod">
          <ac:chgData name="Ricky Chavez" userId="33112356f47e943f" providerId="LiveId" clId="{EDDBA2B8-F9C5-4F87-B757-C265C2DC91E5}" dt="2023-02-22T22:52:45.184" v="622"/>
          <ac:picMkLst>
            <pc:docMk/>
            <pc:sldMk cId="433336958" sldId="2141412288"/>
            <ac:picMk id="4" creationId="{E6F6CD62-D745-7AFA-97FD-C6DB82D44C77}"/>
          </ac:picMkLst>
        </pc:picChg>
        <pc:picChg chg="del topLvl">
          <ac:chgData name="Ricky Chavez" userId="33112356f47e943f" providerId="LiveId" clId="{EDDBA2B8-F9C5-4F87-B757-C265C2DC91E5}" dt="2023-02-21T23:29:55.762" v="451" actId="478"/>
          <ac:picMkLst>
            <pc:docMk/>
            <pc:sldMk cId="433336958" sldId="2141412288"/>
            <ac:picMk id="12" creationId="{5D31EE97-88C8-4DB9-821B-22BC723FE314}"/>
          </ac:picMkLst>
        </pc:picChg>
        <pc:picChg chg="mod">
          <ac:chgData name="Ricky Chavez" userId="33112356f47e943f" providerId="LiveId" clId="{EDDBA2B8-F9C5-4F87-B757-C265C2DC91E5}" dt="2023-02-21T23:08:00.313" v="308"/>
          <ac:picMkLst>
            <pc:docMk/>
            <pc:sldMk cId="433336958" sldId="2141412288"/>
            <ac:picMk id="18" creationId="{D0D3CB70-7B40-C694-EFDD-BD4118DB0D29}"/>
          </ac:picMkLst>
        </pc:picChg>
        <pc:picChg chg="del mod">
          <ac:chgData name="Ricky Chavez" userId="33112356f47e943f" providerId="LiveId" clId="{EDDBA2B8-F9C5-4F87-B757-C265C2DC91E5}" dt="2023-02-22T22:18:42.094" v="601" actId="478"/>
          <ac:picMkLst>
            <pc:docMk/>
            <pc:sldMk cId="433336958" sldId="2141412288"/>
            <ac:picMk id="20" creationId="{F1CC9ECE-7907-09BF-D7C1-0DC64C10D3C5}"/>
          </ac:picMkLst>
        </pc:picChg>
        <pc:picChg chg="del mod">
          <ac:chgData name="Ricky Chavez" userId="33112356f47e943f" providerId="LiveId" clId="{EDDBA2B8-F9C5-4F87-B757-C265C2DC91E5}" dt="2023-02-22T22:52:41.166" v="621" actId="478"/>
          <ac:picMkLst>
            <pc:docMk/>
            <pc:sldMk cId="433336958" sldId="2141412288"/>
            <ac:picMk id="21" creationId="{669B1A53-BAAA-9A2B-C0E7-F985A869887E}"/>
          </ac:picMkLst>
        </pc:picChg>
        <pc:picChg chg="mod">
          <ac:chgData name="Ricky Chavez" userId="33112356f47e943f" providerId="LiveId" clId="{EDDBA2B8-F9C5-4F87-B757-C265C2DC91E5}" dt="2023-02-21T23:08:49.050" v="315"/>
          <ac:picMkLst>
            <pc:docMk/>
            <pc:sldMk cId="433336958" sldId="2141412288"/>
            <ac:picMk id="26" creationId="{8BF8E14A-7108-1965-7E99-3F15C202460E}"/>
          </ac:picMkLst>
        </pc:picChg>
        <pc:cxnChg chg="mod">
          <ac:chgData name="Ricky Chavez" userId="33112356f47e943f" providerId="LiveId" clId="{EDDBA2B8-F9C5-4F87-B757-C265C2DC91E5}" dt="2023-02-21T23:08:00.313" v="308"/>
          <ac:cxnSpMkLst>
            <pc:docMk/>
            <pc:sldMk cId="433336958" sldId="2141412288"/>
            <ac:cxnSpMk id="19" creationId="{59C90785-A818-1709-DE9B-484BC30B1D2A}"/>
          </ac:cxnSpMkLst>
        </pc:cxnChg>
        <pc:cxnChg chg="mod">
          <ac:chgData name="Ricky Chavez" userId="33112356f47e943f" providerId="LiveId" clId="{EDDBA2B8-F9C5-4F87-B757-C265C2DC91E5}" dt="2023-02-21T23:08:49.050" v="315"/>
          <ac:cxnSpMkLst>
            <pc:docMk/>
            <pc:sldMk cId="433336958" sldId="2141412288"/>
            <ac:cxnSpMk id="27" creationId="{930524C2-11DC-078B-8D65-A2737A367F7C}"/>
          </ac:cxnSpMkLst>
        </pc:cxnChg>
      </pc:sldChg>
      <pc:sldChg chg="add del">
        <pc:chgData name="Ricky Chavez" userId="33112356f47e943f" providerId="LiveId" clId="{EDDBA2B8-F9C5-4F87-B757-C265C2DC91E5}" dt="2023-02-21T22:28:59.309" v="17"/>
        <pc:sldMkLst>
          <pc:docMk/>
          <pc:sldMk cId="2951281598" sldId="2141412288"/>
        </pc:sldMkLst>
      </pc:sldChg>
      <pc:sldChg chg="add del modNotesTx">
        <pc:chgData name="Ricky Chavez" userId="33112356f47e943f" providerId="LiveId" clId="{EDDBA2B8-F9C5-4F87-B757-C265C2DC91E5}" dt="2023-02-21T23:03:18.824" v="279" actId="18676"/>
        <pc:sldMkLst>
          <pc:docMk/>
          <pc:sldMk cId="4187328981" sldId="2141412288"/>
        </pc:sldMkLst>
      </pc:sldChg>
      <pc:sldChg chg="add del">
        <pc:chgData name="Ricky Chavez" userId="33112356f47e943f" providerId="LiveId" clId="{EDDBA2B8-F9C5-4F87-B757-C265C2DC91E5}" dt="2023-02-21T22:28:47.412" v="15"/>
        <pc:sldMkLst>
          <pc:docMk/>
          <pc:sldMk cId="1249788522" sldId="2141412289"/>
        </pc:sldMkLst>
      </pc:sldChg>
      <pc:sldChg chg="add del">
        <pc:chgData name="Ricky Chavez" userId="33112356f47e943f" providerId="LiveId" clId="{EDDBA2B8-F9C5-4F87-B757-C265C2DC91E5}" dt="2023-02-21T22:28:59.309" v="17"/>
        <pc:sldMkLst>
          <pc:docMk/>
          <pc:sldMk cId="1688770638" sldId="2141412289"/>
        </pc:sldMkLst>
      </pc:sldChg>
      <pc:sldChg chg="addSp delSp modSp add del mod">
        <pc:chgData name="Ricky Chavez" userId="33112356f47e943f" providerId="LiveId" clId="{EDDBA2B8-F9C5-4F87-B757-C265C2DC91E5}" dt="2023-02-21T22:41:09.539" v="192" actId="47"/>
        <pc:sldMkLst>
          <pc:docMk/>
          <pc:sldMk cId="1783474430" sldId="2141412289"/>
        </pc:sldMkLst>
        <pc:spChg chg="add mod">
          <ac:chgData name="Ricky Chavez" userId="33112356f47e943f" providerId="LiveId" clId="{EDDBA2B8-F9C5-4F87-B757-C265C2DC91E5}" dt="2023-02-21T22:40:57.567" v="189"/>
          <ac:spMkLst>
            <pc:docMk/>
            <pc:sldMk cId="1783474430" sldId="2141412289"/>
            <ac:spMk id="2" creationId="{222EBE55-E6D4-0BCE-49C1-666E241879EA}"/>
          </ac:spMkLst>
        </pc:spChg>
        <pc:spChg chg="add mod">
          <ac:chgData name="Ricky Chavez" userId="33112356f47e943f" providerId="LiveId" clId="{EDDBA2B8-F9C5-4F87-B757-C265C2DC91E5}" dt="2023-02-21T22:40:57.567" v="189"/>
          <ac:spMkLst>
            <pc:docMk/>
            <pc:sldMk cId="1783474430" sldId="2141412289"/>
            <ac:spMk id="4" creationId="{B2DDBE74-65B3-5BF2-0015-6ECD767DFC99}"/>
          </ac:spMkLst>
        </pc:spChg>
        <pc:spChg chg="add mod">
          <ac:chgData name="Ricky Chavez" userId="33112356f47e943f" providerId="LiveId" clId="{EDDBA2B8-F9C5-4F87-B757-C265C2DC91E5}" dt="2023-02-21T22:40:57.567" v="189"/>
          <ac:spMkLst>
            <pc:docMk/>
            <pc:sldMk cId="1783474430" sldId="2141412289"/>
            <ac:spMk id="5" creationId="{094D9DF8-C874-02D4-B01E-7C3063B3B7C5}"/>
          </ac:spMkLst>
        </pc:spChg>
        <pc:spChg chg="add mod">
          <ac:chgData name="Ricky Chavez" userId="33112356f47e943f" providerId="LiveId" clId="{EDDBA2B8-F9C5-4F87-B757-C265C2DC91E5}" dt="2023-02-21T22:40:57.567" v="189"/>
          <ac:spMkLst>
            <pc:docMk/>
            <pc:sldMk cId="1783474430" sldId="2141412289"/>
            <ac:spMk id="6" creationId="{7F33927C-1458-1941-2CEC-0307161DE928}"/>
          </ac:spMkLst>
        </pc:spChg>
        <pc:spChg chg="del">
          <ac:chgData name="Ricky Chavez" userId="33112356f47e943f" providerId="LiveId" clId="{EDDBA2B8-F9C5-4F87-B757-C265C2DC91E5}" dt="2023-02-21T22:40:56.470" v="188" actId="478"/>
          <ac:spMkLst>
            <pc:docMk/>
            <pc:sldMk cId="1783474430" sldId="2141412289"/>
            <ac:spMk id="33" creationId="{8B81555D-EF0C-49FA-8142-E8C3A39962B7}"/>
          </ac:spMkLst>
        </pc:spChg>
        <pc:spChg chg="del">
          <ac:chgData name="Ricky Chavez" userId="33112356f47e943f" providerId="LiveId" clId="{EDDBA2B8-F9C5-4F87-B757-C265C2DC91E5}" dt="2023-02-21T22:40:56.470" v="188" actId="478"/>
          <ac:spMkLst>
            <pc:docMk/>
            <pc:sldMk cId="1783474430" sldId="2141412289"/>
            <ac:spMk id="34" creationId="{CC850A80-0571-43C8-B3E7-E97F9561A199}"/>
          </ac:spMkLst>
        </pc:spChg>
        <pc:picChg chg="add mod">
          <ac:chgData name="Ricky Chavez" userId="33112356f47e943f" providerId="LiveId" clId="{EDDBA2B8-F9C5-4F87-B757-C265C2DC91E5}" dt="2023-02-21T22:40:57.567" v="189"/>
          <ac:picMkLst>
            <pc:docMk/>
            <pc:sldMk cId="1783474430" sldId="2141412289"/>
            <ac:picMk id="7" creationId="{75422C40-30BD-4AED-263F-616A91F3A3CF}"/>
          </ac:picMkLst>
        </pc:picChg>
        <pc:picChg chg="del">
          <ac:chgData name="Ricky Chavez" userId="33112356f47e943f" providerId="LiveId" clId="{EDDBA2B8-F9C5-4F87-B757-C265C2DC91E5}" dt="2023-02-21T22:40:56.470" v="188" actId="478"/>
          <ac:picMkLst>
            <pc:docMk/>
            <pc:sldMk cId="1783474430" sldId="2141412289"/>
            <ac:picMk id="30" creationId="{6DABFB27-D7E7-42C4-907F-699723966B92}"/>
          </ac:picMkLst>
        </pc:picChg>
        <pc:picChg chg="del">
          <ac:chgData name="Ricky Chavez" userId="33112356f47e943f" providerId="LiveId" clId="{EDDBA2B8-F9C5-4F87-B757-C265C2DC91E5}" dt="2023-02-21T22:40:56.470" v="188" actId="478"/>
          <ac:picMkLst>
            <pc:docMk/>
            <pc:sldMk cId="1783474430" sldId="2141412289"/>
            <ac:picMk id="31" creationId="{850FC415-A37C-4021-8857-A4ECA7B55185}"/>
          </ac:picMkLst>
        </pc:picChg>
        <pc:cxnChg chg="add mod">
          <ac:chgData name="Ricky Chavez" userId="33112356f47e943f" providerId="LiveId" clId="{EDDBA2B8-F9C5-4F87-B757-C265C2DC91E5}" dt="2023-02-21T22:40:57.567" v="189"/>
          <ac:cxnSpMkLst>
            <pc:docMk/>
            <pc:sldMk cId="1783474430" sldId="2141412289"/>
            <ac:cxnSpMk id="8" creationId="{56074132-F9AA-6F4F-42E3-CACD9EE06CFD}"/>
          </ac:cxnSpMkLst>
        </pc:cxnChg>
      </pc:sldChg>
      <pc:sldChg chg="addSp delSp modSp add mod">
        <pc:chgData name="Ricky Chavez" userId="33112356f47e943f" providerId="LiveId" clId="{EDDBA2B8-F9C5-4F87-B757-C265C2DC91E5}" dt="2023-02-22T22:52:31.778" v="620" actId="1076"/>
        <pc:sldMkLst>
          <pc:docMk/>
          <pc:sldMk cId="3875781963" sldId="2141412289"/>
        </pc:sldMkLst>
        <pc:spChg chg="del topLvl">
          <ac:chgData name="Ricky Chavez" userId="33112356f47e943f" providerId="LiveId" clId="{EDDBA2B8-F9C5-4F87-B757-C265C2DC91E5}" dt="2023-02-21T23:31:52.148" v="500" actId="478"/>
          <ac:spMkLst>
            <pc:docMk/>
            <pc:sldMk cId="3875781963" sldId="2141412289"/>
            <ac:spMk id="13" creationId="{7D351919-66E5-4573-52AA-D2B3747EC73F}"/>
          </ac:spMkLst>
        </pc:spChg>
        <pc:spChg chg="mod">
          <ac:chgData name="Ricky Chavez" userId="33112356f47e943f" providerId="LiveId" clId="{EDDBA2B8-F9C5-4F87-B757-C265C2DC91E5}" dt="2023-02-22T22:52:31.778" v="620" actId="1076"/>
          <ac:spMkLst>
            <pc:docMk/>
            <pc:sldMk cId="3875781963" sldId="2141412289"/>
            <ac:spMk id="16" creationId="{FABC130C-4446-8898-E8BE-5C7E5B5D618F}"/>
          </ac:spMkLst>
        </pc:spChg>
        <pc:spChg chg="mod">
          <ac:chgData name="Ricky Chavez" userId="33112356f47e943f" providerId="LiveId" clId="{EDDBA2B8-F9C5-4F87-B757-C265C2DC91E5}" dt="2023-02-21T23:08:52.483" v="317"/>
          <ac:spMkLst>
            <pc:docMk/>
            <pc:sldMk cId="3875781963" sldId="2141412289"/>
            <ac:spMk id="17" creationId="{B459527C-7996-3383-E815-3213079E5622}"/>
          </ac:spMkLst>
        </pc:spChg>
        <pc:spChg chg="mod">
          <ac:chgData name="Ricky Chavez" userId="33112356f47e943f" providerId="LiveId" clId="{EDDBA2B8-F9C5-4F87-B757-C265C2DC91E5}" dt="2023-02-21T23:08:52.483" v="317"/>
          <ac:spMkLst>
            <pc:docMk/>
            <pc:sldMk cId="3875781963" sldId="2141412289"/>
            <ac:spMk id="18" creationId="{8C7A8B19-4DDC-344E-AC4D-7584883DB1C0}"/>
          </ac:spMkLst>
        </pc:spChg>
        <pc:spChg chg="mod">
          <ac:chgData name="Ricky Chavez" userId="33112356f47e943f" providerId="LiveId" clId="{EDDBA2B8-F9C5-4F87-B757-C265C2DC91E5}" dt="2023-02-21T23:08:52.483" v="317"/>
          <ac:spMkLst>
            <pc:docMk/>
            <pc:sldMk cId="3875781963" sldId="2141412289"/>
            <ac:spMk id="19" creationId="{E3D3FBF8-9F15-9D6A-9953-F3DFA8EE829D}"/>
          </ac:spMkLst>
        </pc:spChg>
        <pc:spChg chg="add mod">
          <ac:chgData name="Ricky Chavez" userId="33112356f47e943f" providerId="LiveId" clId="{EDDBA2B8-F9C5-4F87-B757-C265C2DC91E5}" dt="2023-02-22T22:52:31.778" v="620" actId="1076"/>
          <ac:spMkLst>
            <pc:docMk/>
            <pc:sldMk cId="3875781963" sldId="2141412289"/>
            <ac:spMk id="22" creationId="{7D54077E-05DD-7801-CE14-5C323CFA8730}"/>
          </ac:spMkLst>
        </pc:spChg>
        <pc:spChg chg="del">
          <ac:chgData name="Ricky Chavez" userId="33112356f47e943f" providerId="LiveId" clId="{EDDBA2B8-F9C5-4F87-B757-C265C2DC91E5}" dt="2023-02-21T23:08:52.221" v="316" actId="478"/>
          <ac:spMkLst>
            <pc:docMk/>
            <pc:sldMk cId="3875781963" sldId="2141412289"/>
            <ac:spMk id="5406" creationId="{00000000-0000-0000-0000-000000000000}"/>
          </ac:spMkLst>
        </pc:spChg>
        <pc:grpChg chg="del">
          <ac:chgData name="Ricky Chavez" userId="33112356f47e943f" providerId="LiveId" clId="{EDDBA2B8-F9C5-4F87-B757-C265C2DC91E5}" dt="2023-02-21T23:08:52.221" v="316" actId="478"/>
          <ac:grpSpMkLst>
            <pc:docMk/>
            <pc:sldMk cId="3875781963" sldId="2141412289"/>
            <ac:grpSpMk id="2" creationId="{D8A2A799-2538-A7DD-E347-4CA0C62002C8}"/>
          </ac:grpSpMkLst>
        </pc:grpChg>
        <pc:grpChg chg="add mod">
          <ac:chgData name="Ricky Chavez" userId="33112356f47e943f" providerId="LiveId" clId="{EDDBA2B8-F9C5-4F87-B757-C265C2DC91E5}" dt="2023-02-21T23:08:52.483" v="317"/>
          <ac:grpSpMkLst>
            <pc:docMk/>
            <pc:sldMk cId="3875781963" sldId="2141412289"/>
            <ac:grpSpMk id="10" creationId="{AFD045B3-7721-D8EA-E412-6FA915BD46FB}"/>
          </ac:grpSpMkLst>
        </pc:grpChg>
        <pc:grpChg chg="del">
          <ac:chgData name="Ricky Chavez" userId="33112356f47e943f" providerId="LiveId" clId="{EDDBA2B8-F9C5-4F87-B757-C265C2DC91E5}" dt="2023-02-21T23:31:52.148" v="500" actId="478"/>
          <ac:grpSpMkLst>
            <pc:docMk/>
            <pc:sldMk cId="3875781963" sldId="2141412289"/>
            <ac:grpSpMk id="11" creationId="{CE37678D-F7E0-4D4E-A48D-CBDD39299F5A}"/>
          </ac:grpSpMkLst>
        </pc:grpChg>
        <pc:picChg chg="add mod">
          <ac:chgData name="Ricky Chavez" userId="33112356f47e943f" providerId="LiveId" clId="{EDDBA2B8-F9C5-4F87-B757-C265C2DC91E5}" dt="2023-02-22T22:52:31.778" v="620" actId="1076"/>
          <ac:picMkLst>
            <pc:docMk/>
            <pc:sldMk cId="3875781963" sldId="2141412289"/>
            <ac:picMk id="2" creationId="{472999C7-EB46-D2FE-E77A-FD5639376A52}"/>
          </ac:picMkLst>
        </pc:picChg>
        <pc:picChg chg="del topLvl">
          <ac:chgData name="Ricky Chavez" userId="33112356f47e943f" providerId="LiveId" clId="{EDDBA2B8-F9C5-4F87-B757-C265C2DC91E5}" dt="2023-02-21T23:31:53.227" v="501" actId="478"/>
          <ac:picMkLst>
            <pc:docMk/>
            <pc:sldMk cId="3875781963" sldId="2141412289"/>
            <ac:picMk id="12" creationId="{5D31EE97-88C8-4DB9-821B-22BC723FE314}"/>
          </ac:picMkLst>
        </pc:picChg>
        <pc:picChg chg="del mod">
          <ac:chgData name="Ricky Chavez" userId="33112356f47e943f" providerId="LiveId" clId="{EDDBA2B8-F9C5-4F87-B757-C265C2DC91E5}" dt="2023-02-22T22:52:01.575" v="614" actId="478"/>
          <ac:picMkLst>
            <pc:docMk/>
            <pc:sldMk cId="3875781963" sldId="2141412289"/>
            <ac:picMk id="14" creationId="{E3B4877E-59B9-FB94-3ACE-FCEFD9134DC4}"/>
          </ac:picMkLst>
        </pc:picChg>
        <pc:picChg chg="mod">
          <ac:chgData name="Ricky Chavez" userId="33112356f47e943f" providerId="LiveId" clId="{EDDBA2B8-F9C5-4F87-B757-C265C2DC91E5}" dt="2023-02-22T22:52:21.698" v="619" actId="1076"/>
          <ac:picMkLst>
            <pc:docMk/>
            <pc:sldMk cId="3875781963" sldId="2141412289"/>
            <ac:picMk id="15" creationId="{262C13C5-240A-C559-9C3A-28A37CD087EB}"/>
          </ac:picMkLst>
        </pc:picChg>
        <pc:picChg chg="mod">
          <ac:chgData name="Ricky Chavez" userId="33112356f47e943f" providerId="LiveId" clId="{EDDBA2B8-F9C5-4F87-B757-C265C2DC91E5}" dt="2023-02-21T23:08:52.483" v="317"/>
          <ac:picMkLst>
            <pc:docMk/>
            <pc:sldMk cId="3875781963" sldId="2141412289"/>
            <ac:picMk id="20" creationId="{8377DEE1-9E7B-9C71-FED1-9946BA7416A6}"/>
          </ac:picMkLst>
        </pc:picChg>
        <pc:cxnChg chg="mod">
          <ac:chgData name="Ricky Chavez" userId="33112356f47e943f" providerId="LiveId" clId="{EDDBA2B8-F9C5-4F87-B757-C265C2DC91E5}" dt="2023-02-21T23:08:52.483" v="317"/>
          <ac:cxnSpMkLst>
            <pc:docMk/>
            <pc:sldMk cId="3875781963" sldId="2141412289"/>
            <ac:cxnSpMk id="21" creationId="{031D6385-546D-3761-6BE6-BA6F03A589FF}"/>
          </ac:cxnSpMkLst>
        </pc:cxnChg>
      </pc:sldChg>
      <pc:sldChg chg="add del">
        <pc:chgData name="Ricky Chavez" userId="33112356f47e943f" providerId="LiveId" clId="{EDDBA2B8-F9C5-4F87-B757-C265C2DC91E5}" dt="2023-02-21T22:28:47.412" v="15"/>
        <pc:sldMkLst>
          <pc:docMk/>
          <pc:sldMk cId="247868717" sldId="2141412290"/>
        </pc:sldMkLst>
      </pc:sldChg>
      <pc:sldChg chg="add del">
        <pc:chgData name="Ricky Chavez" userId="33112356f47e943f" providerId="LiveId" clId="{EDDBA2B8-F9C5-4F87-B757-C265C2DC91E5}" dt="2023-02-21T22:28:59.309" v="17"/>
        <pc:sldMkLst>
          <pc:docMk/>
          <pc:sldMk cId="757140106" sldId="2141412290"/>
        </pc:sldMkLst>
      </pc:sldChg>
      <pc:sldChg chg="add del">
        <pc:chgData name="Ricky Chavez" userId="33112356f47e943f" providerId="LiveId" clId="{EDDBA2B8-F9C5-4F87-B757-C265C2DC91E5}" dt="2023-02-21T22:29:30.009" v="23"/>
        <pc:sldMkLst>
          <pc:docMk/>
          <pc:sldMk cId="2282200724" sldId="2141412290"/>
        </pc:sldMkLst>
      </pc:sldChg>
      <pc:sldChg chg="addSp delSp modSp add mod ord">
        <pc:chgData name="Ricky Chavez" userId="33112356f47e943f" providerId="LiveId" clId="{EDDBA2B8-F9C5-4F87-B757-C265C2DC91E5}" dt="2023-02-21T23:08:45.029" v="313"/>
        <pc:sldMkLst>
          <pc:docMk/>
          <pc:sldMk cId="2828388803" sldId="2141412290"/>
        </pc:sldMkLst>
        <pc:spChg chg="add del mod">
          <ac:chgData name="Ricky Chavez" userId="33112356f47e943f" providerId="LiveId" clId="{EDDBA2B8-F9C5-4F87-B757-C265C2DC91E5}" dt="2023-02-21T23:08:44.645" v="312" actId="478"/>
          <ac:spMkLst>
            <pc:docMk/>
            <pc:sldMk cId="2828388803" sldId="2141412290"/>
            <ac:spMk id="2" creationId="{4CABB6A9-A48B-157F-6D45-D9636E2B5DE0}"/>
          </ac:spMkLst>
        </pc:spChg>
        <pc:spChg chg="add del mod">
          <ac:chgData name="Ricky Chavez" userId="33112356f47e943f" providerId="LiveId" clId="{EDDBA2B8-F9C5-4F87-B757-C265C2DC91E5}" dt="2023-02-21T23:08:44.645" v="312" actId="478"/>
          <ac:spMkLst>
            <pc:docMk/>
            <pc:sldMk cId="2828388803" sldId="2141412290"/>
            <ac:spMk id="4" creationId="{E5E378CA-FB11-6C2C-B0B4-1F8BD31FCD34}"/>
          </ac:spMkLst>
        </pc:spChg>
        <pc:spChg chg="add del mod">
          <ac:chgData name="Ricky Chavez" userId="33112356f47e943f" providerId="LiveId" clId="{EDDBA2B8-F9C5-4F87-B757-C265C2DC91E5}" dt="2023-02-21T23:08:44.645" v="312" actId="478"/>
          <ac:spMkLst>
            <pc:docMk/>
            <pc:sldMk cId="2828388803" sldId="2141412290"/>
            <ac:spMk id="5" creationId="{5B302615-78BD-F2C2-35C3-1709246F8AE4}"/>
          </ac:spMkLst>
        </pc:spChg>
        <pc:spChg chg="add del mod">
          <ac:chgData name="Ricky Chavez" userId="33112356f47e943f" providerId="LiveId" clId="{EDDBA2B8-F9C5-4F87-B757-C265C2DC91E5}" dt="2023-02-21T23:08:44.645" v="312" actId="478"/>
          <ac:spMkLst>
            <pc:docMk/>
            <pc:sldMk cId="2828388803" sldId="2141412290"/>
            <ac:spMk id="6" creationId="{11BF2CEF-D881-7D55-DFDC-15D4FAA2C2AA}"/>
          </ac:spMkLst>
        </pc:spChg>
        <pc:spChg chg="mod">
          <ac:chgData name="Ricky Chavez" userId="33112356f47e943f" providerId="LiveId" clId="{EDDBA2B8-F9C5-4F87-B757-C265C2DC91E5}" dt="2023-02-21T23:08:45.029" v="313"/>
          <ac:spMkLst>
            <pc:docMk/>
            <pc:sldMk cId="2828388803" sldId="2141412290"/>
            <ac:spMk id="10" creationId="{EB4CBBCA-E854-583B-3667-C4778CB4FE83}"/>
          </ac:spMkLst>
        </pc:spChg>
        <pc:spChg chg="mod">
          <ac:chgData name="Ricky Chavez" userId="33112356f47e943f" providerId="LiveId" clId="{EDDBA2B8-F9C5-4F87-B757-C265C2DC91E5}" dt="2023-02-21T23:08:45.029" v="313"/>
          <ac:spMkLst>
            <pc:docMk/>
            <pc:sldMk cId="2828388803" sldId="2141412290"/>
            <ac:spMk id="11" creationId="{3E99500B-2DC1-0268-3F1E-B04057E23FD9}"/>
          </ac:spMkLst>
        </pc:spChg>
        <pc:spChg chg="mod">
          <ac:chgData name="Ricky Chavez" userId="33112356f47e943f" providerId="LiveId" clId="{EDDBA2B8-F9C5-4F87-B757-C265C2DC91E5}" dt="2023-02-21T23:08:45.029" v="313"/>
          <ac:spMkLst>
            <pc:docMk/>
            <pc:sldMk cId="2828388803" sldId="2141412290"/>
            <ac:spMk id="12" creationId="{CF6974A9-D2E4-B6C9-FCC0-D025CC9CE0EF}"/>
          </ac:spMkLst>
        </pc:spChg>
        <pc:spChg chg="del">
          <ac:chgData name="Ricky Chavez" userId="33112356f47e943f" providerId="LiveId" clId="{EDDBA2B8-F9C5-4F87-B757-C265C2DC91E5}" dt="2023-02-21T22:40:45.807" v="184" actId="478"/>
          <ac:spMkLst>
            <pc:docMk/>
            <pc:sldMk cId="2828388803" sldId="2141412290"/>
            <ac:spMk id="33" creationId="{8B81555D-EF0C-49FA-8142-E8C3A39962B7}"/>
          </ac:spMkLst>
        </pc:spChg>
        <pc:spChg chg="del">
          <ac:chgData name="Ricky Chavez" userId="33112356f47e943f" providerId="LiveId" clId="{EDDBA2B8-F9C5-4F87-B757-C265C2DC91E5}" dt="2023-02-21T22:40:45.807" v="184" actId="478"/>
          <ac:spMkLst>
            <pc:docMk/>
            <pc:sldMk cId="2828388803" sldId="2141412290"/>
            <ac:spMk id="34" creationId="{CC850A80-0571-43C8-B3E7-E97F9561A199}"/>
          </ac:spMkLst>
        </pc:spChg>
        <pc:grpChg chg="add mod">
          <ac:chgData name="Ricky Chavez" userId="33112356f47e943f" providerId="LiveId" clId="{EDDBA2B8-F9C5-4F87-B757-C265C2DC91E5}" dt="2023-02-21T23:08:45.029" v="313"/>
          <ac:grpSpMkLst>
            <pc:docMk/>
            <pc:sldMk cId="2828388803" sldId="2141412290"/>
            <ac:grpSpMk id="9" creationId="{E1D58C7B-70F0-DE68-A3C7-B8B0E13D0F0E}"/>
          </ac:grpSpMkLst>
        </pc:grpChg>
        <pc:picChg chg="add del mod">
          <ac:chgData name="Ricky Chavez" userId="33112356f47e943f" providerId="LiveId" clId="{EDDBA2B8-F9C5-4F87-B757-C265C2DC91E5}" dt="2023-02-21T23:08:44.645" v="312" actId="478"/>
          <ac:picMkLst>
            <pc:docMk/>
            <pc:sldMk cId="2828388803" sldId="2141412290"/>
            <ac:picMk id="7" creationId="{66695CEB-212C-B21C-9689-7F37D7DAC008}"/>
          </ac:picMkLst>
        </pc:picChg>
        <pc:picChg chg="mod">
          <ac:chgData name="Ricky Chavez" userId="33112356f47e943f" providerId="LiveId" clId="{EDDBA2B8-F9C5-4F87-B757-C265C2DC91E5}" dt="2023-02-21T23:08:45.029" v="313"/>
          <ac:picMkLst>
            <pc:docMk/>
            <pc:sldMk cId="2828388803" sldId="2141412290"/>
            <ac:picMk id="13" creationId="{2F9C60AC-A1B1-9039-9811-44DE97FEBC72}"/>
          </ac:picMkLst>
        </pc:picChg>
        <pc:picChg chg="del">
          <ac:chgData name="Ricky Chavez" userId="33112356f47e943f" providerId="LiveId" clId="{EDDBA2B8-F9C5-4F87-B757-C265C2DC91E5}" dt="2023-02-21T22:40:45.807" v="184" actId="478"/>
          <ac:picMkLst>
            <pc:docMk/>
            <pc:sldMk cId="2828388803" sldId="2141412290"/>
            <ac:picMk id="30" creationId="{6DABFB27-D7E7-42C4-907F-699723966B92}"/>
          </ac:picMkLst>
        </pc:picChg>
        <pc:picChg chg="del">
          <ac:chgData name="Ricky Chavez" userId="33112356f47e943f" providerId="LiveId" clId="{EDDBA2B8-F9C5-4F87-B757-C265C2DC91E5}" dt="2023-02-21T22:40:45.807" v="184" actId="478"/>
          <ac:picMkLst>
            <pc:docMk/>
            <pc:sldMk cId="2828388803" sldId="2141412290"/>
            <ac:picMk id="31" creationId="{850FC415-A37C-4021-8857-A4ECA7B55185}"/>
          </ac:picMkLst>
        </pc:picChg>
        <pc:cxnChg chg="add del mod">
          <ac:chgData name="Ricky Chavez" userId="33112356f47e943f" providerId="LiveId" clId="{EDDBA2B8-F9C5-4F87-B757-C265C2DC91E5}" dt="2023-02-21T23:08:44.645" v="312" actId="478"/>
          <ac:cxnSpMkLst>
            <pc:docMk/>
            <pc:sldMk cId="2828388803" sldId="2141412290"/>
            <ac:cxnSpMk id="8" creationId="{1A41D8B4-41B4-8A64-BAD6-265D7D9EE27C}"/>
          </ac:cxnSpMkLst>
        </pc:cxnChg>
        <pc:cxnChg chg="mod">
          <ac:chgData name="Ricky Chavez" userId="33112356f47e943f" providerId="LiveId" clId="{EDDBA2B8-F9C5-4F87-B757-C265C2DC91E5}" dt="2023-02-21T23:08:45.029" v="313"/>
          <ac:cxnSpMkLst>
            <pc:docMk/>
            <pc:sldMk cId="2828388803" sldId="2141412290"/>
            <ac:cxnSpMk id="14" creationId="{AB373A8E-C913-3257-9803-ED4C37C5AEF3}"/>
          </ac:cxnSpMkLst>
        </pc:cxnChg>
      </pc:sldChg>
      <pc:sldChg chg="add del">
        <pc:chgData name="Ricky Chavez" userId="33112356f47e943f" providerId="LiveId" clId="{EDDBA2B8-F9C5-4F87-B757-C265C2DC91E5}" dt="2023-02-21T22:28:47.412" v="15"/>
        <pc:sldMkLst>
          <pc:docMk/>
          <pc:sldMk cId="256771657" sldId="2141412291"/>
        </pc:sldMkLst>
      </pc:sldChg>
      <pc:sldChg chg="addSp delSp modSp add mod">
        <pc:chgData name="Ricky Chavez" userId="33112356f47e943f" providerId="LiveId" clId="{EDDBA2B8-F9C5-4F87-B757-C265C2DC91E5}" dt="2023-02-21T23:28:57.988" v="441" actId="478"/>
        <pc:sldMkLst>
          <pc:docMk/>
          <pc:sldMk cId="1830953515" sldId="2141412291"/>
        </pc:sldMkLst>
        <pc:spChg chg="mod">
          <ac:chgData name="Ricky Chavez" userId="33112356f47e943f" providerId="LiveId" clId="{EDDBA2B8-F9C5-4F87-B757-C265C2DC91E5}" dt="2023-02-21T23:09:20.217" v="327" actId="207"/>
          <ac:spMkLst>
            <pc:docMk/>
            <pc:sldMk cId="1830953515" sldId="2141412291"/>
            <ac:spMk id="2" creationId="{CBFC1E71-3895-4042-BE65-E79214F1E40A}"/>
          </ac:spMkLst>
        </pc:spChg>
        <pc:spChg chg="add del mod">
          <ac:chgData name="Ricky Chavez" userId="33112356f47e943f" providerId="LiveId" clId="{EDDBA2B8-F9C5-4F87-B757-C265C2DC91E5}" dt="2023-02-21T23:09:15.673" v="325" actId="478"/>
          <ac:spMkLst>
            <pc:docMk/>
            <pc:sldMk cId="1830953515" sldId="2141412291"/>
            <ac:spMk id="3" creationId="{3BB66A15-80FE-E4A3-D526-4AE8A586493D}"/>
          </ac:spMkLst>
        </pc:spChg>
        <pc:spChg chg="add del mod">
          <ac:chgData name="Ricky Chavez" userId="33112356f47e943f" providerId="LiveId" clId="{EDDBA2B8-F9C5-4F87-B757-C265C2DC91E5}" dt="2023-02-21T23:09:15.673" v="325" actId="478"/>
          <ac:spMkLst>
            <pc:docMk/>
            <pc:sldMk cId="1830953515" sldId="2141412291"/>
            <ac:spMk id="4" creationId="{E4C83E83-E6EF-6CA9-05AF-DAFE849124FB}"/>
          </ac:spMkLst>
        </pc:spChg>
        <pc:spChg chg="add del mod">
          <ac:chgData name="Ricky Chavez" userId="33112356f47e943f" providerId="LiveId" clId="{EDDBA2B8-F9C5-4F87-B757-C265C2DC91E5}" dt="2023-02-21T23:09:15.673" v="325" actId="478"/>
          <ac:spMkLst>
            <pc:docMk/>
            <pc:sldMk cId="1830953515" sldId="2141412291"/>
            <ac:spMk id="5" creationId="{A6BA1241-5FD2-8026-CD16-F3A3E5DBCE73}"/>
          </ac:spMkLst>
        </pc:spChg>
        <pc:spChg chg="del">
          <ac:chgData name="Ricky Chavez" userId="33112356f47e943f" providerId="LiveId" clId="{EDDBA2B8-F9C5-4F87-B757-C265C2DC91E5}" dt="2023-02-21T23:28:20.368" v="436" actId="478"/>
          <ac:spMkLst>
            <pc:docMk/>
            <pc:sldMk cId="1830953515" sldId="2141412291"/>
            <ac:spMk id="6" creationId="{3D9CD3AE-7F42-4F64-95E4-B606230E629F}"/>
          </ac:spMkLst>
        </pc:spChg>
        <pc:spChg chg="add del mod">
          <ac:chgData name="Ricky Chavez" userId="33112356f47e943f" providerId="LiveId" clId="{EDDBA2B8-F9C5-4F87-B757-C265C2DC91E5}" dt="2023-02-21T23:09:15.673" v="325" actId="478"/>
          <ac:spMkLst>
            <pc:docMk/>
            <pc:sldMk cId="1830953515" sldId="2141412291"/>
            <ac:spMk id="7" creationId="{CF48773C-9EB2-960A-C7AD-40E5E04E7FDB}"/>
          </ac:spMkLst>
        </pc:spChg>
        <pc:spChg chg="mod">
          <ac:chgData name="Ricky Chavez" userId="33112356f47e943f" providerId="LiveId" clId="{EDDBA2B8-F9C5-4F87-B757-C265C2DC91E5}" dt="2023-02-21T23:09:15.948" v="326"/>
          <ac:spMkLst>
            <pc:docMk/>
            <pc:sldMk cId="1830953515" sldId="2141412291"/>
            <ac:spMk id="11" creationId="{7E9AD103-AD00-B5A5-01BF-521650F725ED}"/>
          </ac:spMkLst>
        </pc:spChg>
        <pc:spChg chg="mod">
          <ac:chgData name="Ricky Chavez" userId="33112356f47e943f" providerId="LiveId" clId="{EDDBA2B8-F9C5-4F87-B757-C265C2DC91E5}" dt="2023-02-21T23:09:15.948" v="326"/>
          <ac:spMkLst>
            <pc:docMk/>
            <pc:sldMk cId="1830953515" sldId="2141412291"/>
            <ac:spMk id="12" creationId="{5D8429EF-9BED-7BF1-BE4F-4D9491E84C56}"/>
          </ac:spMkLst>
        </pc:spChg>
        <pc:spChg chg="del">
          <ac:chgData name="Ricky Chavez" userId="33112356f47e943f" providerId="LiveId" clId="{EDDBA2B8-F9C5-4F87-B757-C265C2DC91E5}" dt="2023-02-21T22:40:31.979" v="181" actId="478"/>
          <ac:spMkLst>
            <pc:docMk/>
            <pc:sldMk cId="1830953515" sldId="2141412291"/>
            <ac:spMk id="12" creationId="{6A2ED256-997A-475A-AA9F-9E899E851F5F}"/>
          </ac:spMkLst>
        </pc:spChg>
        <pc:spChg chg="mod">
          <ac:chgData name="Ricky Chavez" userId="33112356f47e943f" providerId="LiveId" clId="{EDDBA2B8-F9C5-4F87-B757-C265C2DC91E5}" dt="2023-02-21T23:09:15.948" v="326"/>
          <ac:spMkLst>
            <pc:docMk/>
            <pc:sldMk cId="1830953515" sldId="2141412291"/>
            <ac:spMk id="13" creationId="{BC8F729C-C91F-964D-9097-FCB27A6326C3}"/>
          </ac:spMkLst>
        </pc:spChg>
        <pc:spChg chg="del">
          <ac:chgData name="Ricky Chavez" userId="33112356f47e943f" providerId="LiveId" clId="{EDDBA2B8-F9C5-4F87-B757-C265C2DC91E5}" dt="2023-02-21T22:40:31.979" v="181" actId="478"/>
          <ac:spMkLst>
            <pc:docMk/>
            <pc:sldMk cId="1830953515" sldId="2141412291"/>
            <ac:spMk id="13" creationId="{FDE8FF68-4724-48CA-87EA-D2E7F501E888}"/>
          </ac:spMkLst>
        </pc:spChg>
        <pc:spChg chg="add mod">
          <ac:chgData name="Ricky Chavez" userId="33112356f47e943f" providerId="LiveId" clId="{EDDBA2B8-F9C5-4F87-B757-C265C2DC91E5}" dt="2023-02-21T23:28:27.579" v="438" actId="1076"/>
          <ac:spMkLst>
            <pc:docMk/>
            <pc:sldMk cId="1830953515" sldId="2141412291"/>
            <ac:spMk id="16" creationId="{B13FE31F-BE25-75F4-3CC8-8799F4CD39FA}"/>
          </ac:spMkLst>
        </pc:spChg>
        <pc:spChg chg="add mod">
          <ac:chgData name="Ricky Chavez" userId="33112356f47e943f" providerId="LiveId" clId="{EDDBA2B8-F9C5-4F87-B757-C265C2DC91E5}" dt="2023-02-21T23:28:27.579" v="438" actId="1076"/>
          <ac:spMkLst>
            <pc:docMk/>
            <pc:sldMk cId="1830953515" sldId="2141412291"/>
            <ac:spMk id="17" creationId="{2A11B771-0573-2D32-DE7C-F42AA1B71EB5}"/>
          </ac:spMkLst>
        </pc:spChg>
        <pc:spChg chg="add mod">
          <ac:chgData name="Ricky Chavez" userId="33112356f47e943f" providerId="LiveId" clId="{EDDBA2B8-F9C5-4F87-B757-C265C2DC91E5}" dt="2023-02-21T23:28:27.579" v="438" actId="1076"/>
          <ac:spMkLst>
            <pc:docMk/>
            <pc:sldMk cId="1830953515" sldId="2141412291"/>
            <ac:spMk id="18" creationId="{D8DECA75-EDA0-6485-260F-F1400D61ED2A}"/>
          </ac:spMkLst>
        </pc:spChg>
        <pc:spChg chg="add del mod">
          <ac:chgData name="Ricky Chavez" userId="33112356f47e943f" providerId="LiveId" clId="{EDDBA2B8-F9C5-4F87-B757-C265C2DC91E5}" dt="2023-02-21T23:28:57.988" v="441" actId="478"/>
          <ac:spMkLst>
            <pc:docMk/>
            <pc:sldMk cId="1830953515" sldId="2141412291"/>
            <ac:spMk id="19" creationId="{7F64EB1B-7019-086F-DA7E-0F3E3C9F604B}"/>
          </ac:spMkLst>
        </pc:spChg>
        <pc:spChg chg="add mod">
          <ac:chgData name="Ricky Chavez" userId="33112356f47e943f" providerId="LiveId" clId="{EDDBA2B8-F9C5-4F87-B757-C265C2DC91E5}" dt="2023-02-21T23:28:27.579" v="438" actId="1076"/>
          <ac:spMkLst>
            <pc:docMk/>
            <pc:sldMk cId="1830953515" sldId="2141412291"/>
            <ac:spMk id="20" creationId="{67CE760D-2C05-6A06-8B24-AF2EA4389577}"/>
          </ac:spMkLst>
        </pc:spChg>
        <pc:spChg chg="add mod">
          <ac:chgData name="Ricky Chavez" userId="33112356f47e943f" providerId="LiveId" clId="{EDDBA2B8-F9C5-4F87-B757-C265C2DC91E5}" dt="2023-02-21T23:28:27.579" v="438" actId="1076"/>
          <ac:spMkLst>
            <pc:docMk/>
            <pc:sldMk cId="1830953515" sldId="2141412291"/>
            <ac:spMk id="21" creationId="{0D3D305C-092B-ABBB-A027-53CABDDA5D37}"/>
          </ac:spMkLst>
        </pc:spChg>
        <pc:spChg chg="add mod">
          <ac:chgData name="Ricky Chavez" userId="33112356f47e943f" providerId="LiveId" clId="{EDDBA2B8-F9C5-4F87-B757-C265C2DC91E5}" dt="2023-02-21T23:28:27.579" v="438" actId="1076"/>
          <ac:spMkLst>
            <pc:docMk/>
            <pc:sldMk cId="1830953515" sldId="2141412291"/>
            <ac:spMk id="22" creationId="{943BC288-115A-A003-7BDA-F224607D070F}"/>
          </ac:spMkLst>
        </pc:spChg>
        <pc:spChg chg="add mod">
          <ac:chgData name="Ricky Chavez" userId="33112356f47e943f" providerId="LiveId" clId="{EDDBA2B8-F9C5-4F87-B757-C265C2DC91E5}" dt="2023-02-21T23:28:27.579" v="438" actId="1076"/>
          <ac:spMkLst>
            <pc:docMk/>
            <pc:sldMk cId="1830953515" sldId="2141412291"/>
            <ac:spMk id="23" creationId="{22EE0F6F-FB8F-BA80-D239-ACFB6CAA3076}"/>
          </ac:spMkLst>
        </pc:spChg>
        <pc:spChg chg="add mod">
          <ac:chgData name="Ricky Chavez" userId="33112356f47e943f" providerId="LiveId" clId="{EDDBA2B8-F9C5-4F87-B757-C265C2DC91E5}" dt="2023-02-21T23:28:27.579" v="438" actId="1076"/>
          <ac:spMkLst>
            <pc:docMk/>
            <pc:sldMk cId="1830953515" sldId="2141412291"/>
            <ac:spMk id="24" creationId="{C72AA892-59C0-9302-ADEB-C34516607210}"/>
          </ac:spMkLst>
        </pc:spChg>
        <pc:spChg chg="add mod">
          <ac:chgData name="Ricky Chavez" userId="33112356f47e943f" providerId="LiveId" clId="{EDDBA2B8-F9C5-4F87-B757-C265C2DC91E5}" dt="2023-02-21T23:28:27.579" v="438" actId="1076"/>
          <ac:spMkLst>
            <pc:docMk/>
            <pc:sldMk cId="1830953515" sldId="2141412291"/>
            <ac:spMk id="25" creationId="{E7DEBBC9-7FC6-3CD9-4CA7-7D4872AA5B19}"/>
          </ac:spMkLst>
        </pc:spChg>
        <pc:spChg chg="add mod">
          <ac:chgData name="Ricky Chavez" userId="33112356f47e943f" providerId="LiveId" clId="{EDDBA2B8-F9C5-4F87-B757-C265C2DC91E5}" dt="2023-02-21T23:28:27.579" v="438" actId="1076"/>
          <ac:spMkLst>
            <pc:docMk/>
            <pc:sldMk cId="1830953515" sldId="2141412291"/>
            <ac:spMk id="26" creationId="{4CE8EE1E-B886-E733-774D-B78997061F2C}"/>
          </ac:spMkLst>
        </pc:spChg>
        <pc:spChg chg="del">
          <ac:chgData name="Ricky Chavez" userId="33112356f47e943f" providerId="LiveId" clId="{EDDBA2B8-F9C5-4F87-B757-C265C2DC91E5}" dt="2023-02-21T23:28:20.368" v="436" actId="478"/>
          <ac:spMkLst>
            <pc:docMk/>
            <pc:sldMk cId="1830953515" sldId="2141412291"/>
            <ac:spMk id="27" creationId="{82823E42-85CC-4488-B22C-009E13F06BFF}"/>
          </ac:spMkLst>
        </pc:spChg>
        <pc:spChg chg="add mod">
          <ac:chgData name="Ricky Chavez" userId="33112356f47e943f" providerId="LiveId" clId="{EDDBA2B8-F9C5-4F87-B757-C265C2DC91E5}" dt="2023-02-21T23:28:27.579" v="438" actId="1076"/>
          <ac:spMkLst>
            <pc:docMk/>
            <pc:sldMk cId="1830953515" sldId="2141412291"/>
            <ac:spMk id="28" creationId="{C3C10EE0-E2C7-F5B3-BA72-0D0FA81A25B4}"/>
          </ac:spMkLst>
        </pc:spChg>
        <pc:spChg chg="add mod">
          <ac:chgData name="Ricky Chavez" userId="33112356f47e943f" providerId="LiveId" clId="{EDDBA2B8-F9C5-4F87-B757-C265C2DC91E5}" dt="2023-02-21T23:28:27.579" v="438" actId="1076"/>
          <ac:spMkLst>
            <pc:docMk/>
            <pc:sldMk cId="1830953515" sldId="2141412291"/>
            <ac:spMk id="29" creationId="{C0A6CC10-F8A8-6B9E-8977-502CD2889A13}"/>
          </ac:spMkLst>
        </pc:spChg>
        <pc:spChg chg="add mod">
          <ac:chgData name="Ricky Chavez" userId="33112356f47e943f" providerId="LiveId" clId="{EDDBA2B8-F9C5-4F87-B757-C265C2DC91E5}" dt="2023-02-21T23:28:27.579" v="438" actId="1076"/>
          <ac:spMkLst>
            <pc:docMk/>
            <pc:sldMk cId="1830953515" sldId="2141412291"/>
            <ac:spMk id="30" creationId="{61C7C4D8-62AF-E913-DC99-03EA306203D1}"/>
          </ac:spMkLst>
        </pc:spChg>
        <pc:spChg chg="add mod">
          <ac:chgData name="Ricky Chavez" userId="33112356f47e943f" providerId="LiveId" clId="{EDDBA2B8-F9C5-4F87-B757-C265C2DC91E5}" dt="2023-02-21T23:28:27.579" v="438" actId="1076"/>
          <ac:spMkLst>
            <pc:docMk/>
            <pc:sldMk cId="1830953515" sldId="2141412291"/>
            <ac:spMk id="31" creationId="{4BE99207-D39E-2A1B-6E01-B90B390CC154}"/>
          </ac:spMkLst>
        </pc:spChg>
        <pc:spChg chg="add mod">
          <ac:chgData name="Ricky Chavez" userId="33112356f47e943f" providerId="LiveId" clId="{EDDBA2B8-F9C5-4F87-B757-C265C2DC91E5}" dt="2023-02-21T23:28:27.579" v="438" actId="1076"/>
          <ac:spMkLst>
            <pc:docMk/>
            <pc:sldMk cId="1830953515" sldId="2141412291"/>
            <ac:spMk id="32" creationId="{D642F889-155A-FE40-B50D-DB19F3E282E0}"/>
          </ac:spMkLst>
        </pc:spChg>
        <pc:spChg chg="add mod">
          <ac:chgData name="Ricky Chavez" userId="33112356f47e943f" providerId="LiveId" clId="{EDDBA2B8-F9C5-4F87-B757-C265C2DC91E5}" dt="2023-02-21T23:28:27.579" v="438" actId="1076"/>
          <ac:spMkLst>
            <pc:docMk/>
            <pc:sldMk cId="1830953515" sldId="2141412291"/>
            <ac:spMk id="33" creationId="{01B24CA8-B1D0-41F3-3BA1-FBF8604493BE}"/>
          </ac:spMkLst>
        </pc:spChg>
        <pc:spChg chg="del">
          <ac:chgData name="Ricky Chavez" userId="33112356f47e943f" providerId="LiveId" clId="{EDDBA2B8-F9C5-4F87-B757-C265C2DC91E5}" dt="2023-02-21T23:28:20.368" v="436" actId="478"/>
          <ac:spMkLst>
            <pc:docMk/>
            <pc:sldMk cId="1830953515" sldId="2141412291"/>
            <ac:spMk id="41" creationId="{545E5CC7-93CF-4EF1-8432-7EAB44240F20}"/>
          </ac:spMkLst>
        </pc:spChg>
        <pc:spChg chg="mod">
          <ac:chgData name="Ricky Chavez" userId="33112356f47e943f" providerId="LiveId" clId="{EDDBA2B8-F9C5-4F87-B757-C265C2DC91E5}" dt="2023-02-21T23:28:38.164" v="440" actId="1076"/>
          <ac:spMkLst>
            <pc:docMk/>
            <pc:sldMk cId="1830953515" sldId="2141412291"/>
            <ac:spMk id="47" creationId="{DDC9180A-4264-4FC0-887D-2E6EFD4ECE1C}"/>
          </ac:spMkLst>
        </pc:spChg>
        <pc:spChg chg="del">
          <ac:chgData name="Ricky Chavez" userId="33112356f47e943f" providerId="LiveId" clId="{EDDBA2B8-F9C5-4F87-B757-C265C2DC91E5}" dt="2023-02-21T23:28:20.368" v="436" actId="478"/>
          <ac:spMkLst>
            <pc:docMk/>
            <pc:sldMk cId="1830953515" sldId="2141412291"/>
            <ac:spMk id="49" creationId="{E883930A-F395-4219-AECC-C96F55733BC8}"/>
          </ac:spMkLst>
        </pc:spChg>
        <pc:spChg chg="del">
          <ac:chgData name="Ricky Chavez" userId="33112356f47e943f" providerId="LiveId" clId="{EDDBA2B8-F9C5-4F87-B757-C265C2DC91E5}" dt="2023-02-21T23:28:20.368" v="436" actId="478"/>
          <ac:spMkLst>
            <pc:docMk/>
            <pc:sldMk cId="1830953515" sldId="2141412291"/>
            <ac:spMk id="50" creationId="{0B8DF95B-735E-40A3-BC04-2999FE0D2729}"/>
          </ac:spMkLst>
        </pc:spChg>
        <pc:spChg chg="del">
          <ac:chgData name="Ricky Chavez" userId="33112356f47e943f" providerId="LiveId" clId="{EDDBA2B8-F9C5-4F87-B757-C265C2DC91E5}" dt="2023-02-21T23:28:20.368" v="436" actId="478"/>
          <ac:spMkLst>
            <pc:docMk/>
            <pc:sldMk cId="1830953515" sldId="2141412291"/>
            <ac:spMk id="52" creationId="{CC6BD6DD-9B72-4957-AC73-0135D0E5190C}"/>
          </ac:spMkLst>
        </pc:spChg>
        <pc:spChg chg="del">
          <ac:chgData name="Ricky Chavez" userId="33112356f47e943f" providerId="LiveId" clId="{EDDBA2B8-F9C5-4F87-B757-C265C2DC91E5}" dt="2023-02-21T23:28:20.368" v="436" actId="478"/>
          <ac:spMkLst>
            <pc:docMk/>
            <pc:sldMk cId="1830953515" sldId="2141412291"/>
            <ac:spMk id="58" creationId="{35A117A8-D727-4A29-A6CB-7E4FF0048E85}"/>
          </ac:spMkLst>
        </pc:spChg>
        <pc:spChg chg="del">
          <ac:chgData name="Ricky Chavez" userId="33112356f47e943f" providerId="LiveId" clId="{EDDBA2B8-F9C5-4F87-B757-C265C2DC91E5}" dt="2023-02-21T23:28:20.368" v="436" actId="478"/>
          <ac:spMkLst>
            <pc:docMk/>
            <pc:sldMk cId="1830953515" sldId="2141412291"/>
            <ac:spMk id="60" creationId="{294E9478-0656-4A9D-AE4A-7F90A18F5817}"/>
          </ac:spMkLst>
        </pc:spChg>
        <pc:spChg chg="del">
          <ac:chgData name="Ricky Chavez" userId="33112356f47e943f" providerId="LiveId" clId="{EDDBA2B8-F9C5-4F87-B757-C265C2DC91E5}" dt="2023-02-21T23:28:20.368" v="436" actId="478"/>
          <ac:spMkLst>
            <pc:docMk/>
            <pc:sldMk cId="1830953515" sldId="2141412291"/>
            <ac:spMk id="61" creationId="{CD4B49BE-BEC7-45E7-B2F2-25CE65DC0A97}"/>
          </ac:spMkLst>
        </pc:spChg>
        <pc:spChg chg="del">
          <ac:chgData name="Ricky Chavez" userId="33112356f47e943f" providerId="LiveId" clId="{EDDBA2B8-F9C5-4F87-B757-C265C2DC91E5}" dt="2023-02-21T23:28:20.368" v="436" actId="478"/>
          <ac:spMkLst>
            <pc:docMk/>
            <pc:sldMk cId="1830953515" sldId="2141412291"/>
            <ac:spMk id="62" creationId="{6761F371-C1BD-4E91-BF76-1BBD121619D7}"/>
          </ac:spMkLst>
        </pc:spChg>
        <pc:spChg chg="del">
          <ac:chgData name="Ricky Chavez" userId="33112356f47e943f" providerId="LiveId" clId="{EDDBA2B8-F9C5-4F87-B757-C265C2DC91E5}" dt="2023-02-21T23:28:20.368" v="436" actId="478"/>
          <ac:spMkLst>
            <pc:docMk/>
            <pc:sldMk cId="1830953515" sldId="2141412291"/>
            <ac:spMk id="71" creationId="{895F83FD-037F-4691-BF73-EBBC7BDDC58B}"/>
          </ac:spMkLst>
        </pc:spChg>
        <pc:spChg chg="del">
          <ac:chgData name="Ricky Chavez" userId="33112356f47e943f" providerId="LiveId" clId="{EDDBA2B8-F9C5-4F87-B757-C265C2DC91E5}" dt="2023-02-21T23:28:20.368" v="436" actId="478"/>
          <ac:spMkLst>
            <pc:docMk/>
            <pc:sldMk cId="1830953515" sldId="2141412291"/>
            <ac:spMk id="72" creationId="{807327A7-33C4-4E4F-827A-E99092819ED1}"/>
          </ac:spMkLst>
        </pc:spChg>
        <pc:spChg chg="del">
          <ac:chgData name="Ricky Chavez" userId="33112356f47e943f" providerId="LiveId" clId="{EDDBA2B8-F9C5-4F87-B757-C265C2DC91E5}" dt="2023-02-21T23:28:20.368" v="436" actId="478"/>
          <ac:spMkLst>
            <pc:docMk/>
            <pc:sldMk cId="1830953515" sldId="2141412291"/>
            <ac:spMk id="73" creationId="{87BD7E3D-4432-48CC-B306-ACB6B79404D5}"/>
          </ac:spMkLst>
        </pc:spChg>
        <pc:grpChg chg="add mod">
          <ac:chgData name="Ricky Chavez" userId="33112356f47e943f" providerId="LiveId" clId="{EDDBA2B8-F9C5-4F87-B757-C265C2DC91E5}" dt="2023-02-21T23:09:15.948" v="326"/>
          <ac:grpSpMkLst>
            <pc:docMk/>
            <pc:sldMk cId="1830953515" sldId="2141412291"/>
            <ac:grpSpMk id="10" creationId="{A4C327B0-8609-4A49-5053-E2700DF567CD}"/>
          </ac:grpSpMkLst>
        </pc:grpChg>
        <pc:picChg chg="add del mod">
          <ac:chgData name="Ricky Chavez" userId="33112356f47e943f" providerId="LiveId" clId="{EDDBA2B8-F9C5-4F87-B757-C265C2DC91E5}" dt="2023-02-21T23:09:15.673" v="325" actId="478"/>
          <ac:picMkLst>
            <pc:docMk/>
            <pc:sldMk cId="1830953515" sldId="2141412291"/>
            <ac:picMk id="8" creationId="{C3A0E928-39C4-EE69-8861-CF2802F8DCF8}"/>
          </ac:picMkLst>
        </pc:picChg>
        <pc:picChg chg="del">
          <ac:chgData name="Ricky Chavez" userId="33112356f47e943f" providerId="LiveId" clId="{EDDBA2B8-F9C5-4F87-B757-C265C2DC91E5}" dt="2023-02-21T22:40:31.979" v="181" actId="478"/>
          <ac:picMkLst>
            <pc:docMk/>
            <pc:sldMk cId="1830953515" sldId="2141412291"/>
            <ac:picMk id="10" creationId="{65A28846-9E2C-45CC-A967-3B4DA6D5E274}"/>
          </ac:picMkLst>
        </pc:picChg>
        <pc:picChg chg="del">
          <ac:chgData name="Ricky Chavez" userId="33112356f47e943f" providerId="LiveId" clId="{EDDBA2B8-F9C5-4F87-B757-C265C2DC91E5}" dt="2023-02-21T22:40:31.979" v="181" actId="478"/>
          <ac:picMkLst>
            <pc:docMk/>
            <pc:sldMk cId="1830953515" sldId="2141412291"/>
            <ac:picMk id="11" creationId="{DA95C9CC-DE93-4CBF-8BFB-775C3978D0C2}"/>
          </ac:picMkLst>
        </pc:picChg>
        <pc:picChg chg="mod">
          <ac:chgData name="Ricky Chavez" userId="33112356f47e943f" providerId="LiveId" clId="{EDDBA2B8-F9C5-4F87-B757-C265C2DC91E5}" dt="2023-02-21T23:09:15.948" v="326"/>
          <ac:picMkLst>
            <pc:docMk/>
            <pc:sldMk cId="1830953515" sldId="2141412291"/>
            <ac:picMk id="14" creationId="{40128778-3F2E-CC55-A4E0-3C8F4B214DCF}"/>
          </ac:picMkLst>
        </pc:picChg>
        <pc:cxnChg chg="add del mod">
          <ac:chgData name="Ricky Chavez" userId="33112356f47e943f" providerId="LiveId" clId="{EDDBA2B8-F9C5-4F87-B757-C265C2DC91E5}" dt="2023-02-21T23:09:15.673" v="325" actId="478"/>
          <ac:cxnSpMkLst>
            <pc:docMk/>
            <pc:sldMk cId="1830953515" sldId="2141412291"/>
            <ac:cxnSpMk id="9" creationId="{7AE2A04D-DF42-CE56-16A4-5F6A5EA20FCD}"/>
          </ac:cxnSpMkLst>
        </pc:cxnChg>
        <pc:cxnChg chg="mod">
          <ac:chgData name="Ricky Chavez" userId="33112356f47e943f" providerId="LiveId" clId="{EDDBA2B8-F9C5-4F87-B757-C265C2DC91E5}" dt="2023-02-21T23:09:15.948" v="326"/>
          <ac:cxnSpMkLst>
            <pc:docMk/>
            <pc:sldMk cId="1830953515" sldId="2141412291"/>
            <ac:cxnSpMk id="15" creationId="{B00244F9-5110-9983-BE20-735D28850208}"/>
          </ac:cxnSpMkLst>
        </pc:cxnChg>
      </pc:sldChg>
      <pc:sldChg chg="add del">
        <pc:chgData name="Ricky Chavez" userId="33112356f47e943f" providerId="LiveId" clId="{EDDBA2B8-F9C5-4F87-B757-C265C2DC91E5}" dt="2023-02-21T22:29:30.009" v="23"/>
        <pc:sldMkLst>
          <pc:docMk/>
          <pc:sldMk cId="1947786801" sldId="2141412291"/>
        </pc:sldMkLst>
      </pc:sldChg>
      <pc:sldChg chg="add del">
        <pc:chgData name="Ricky Chavez" userId="33112356f47e943f" providerId="LiveId" clId="{EDDBA2B8-F9C5-4F87-B757-C265C2DC91E5}" dt="2023-02-21T22:30:07.148" v="29"/>
        <pc:sldMkLst>
          <pc:docMk/>
          <pc:sldMk cId="2543178478" sldId="2141412291"/>
        </pc:sldMkLst>
      </pc:sldChg>
      <pc:sldChg chg="add del">
        <pc:chgData name="Ricky Chavez" userId="33112356f47e943f" providerId="LiveId" clId="{EDDBA2B8-F9C5-4F87-B757-C265C2DC91E5}" dt="2023-02-21T22:28:59.309" v="17"/>
        <pc:sldMkLst>
          <pc:docMk/>
          <pc:sldMk cId="2721915268" sldId="2141412291"/>
        </pc:sldMkLst>
      </pc:sldChg>
      <pc:sldChg chg="add del">
        <pc:chgData name="Ricky Chavez" userId="33112356f47e943f" providerId="LiveId" clId="{EDDBA2B8-F9C5-4F87-B757-C265C2DC91E5}" dt="2023-02-21T22:28:59.309" v="17"/>
        <pc:sldMkLst>
          <pc:docMk/>
          <pc:sldMk cId="256294804" sldId="2141412292"/>
        </pc:sldMkLst>
      </pc:sldChg>
      <pc:sldChg chg="add del">
        <pc:chgData name="Ricky Chavez" userId="33112356f47e943f" providerId="LiveId" clId="{EDDBA2B8-F9C5-4F87-B757-C265C2DC91E5}" dt="2023-02-21T22:28:47.412" v="15"/>
        <pc:sldMkLst>
          <pc:docMk/>
          <pc:sldMk cId="1721064064" sldId="2141412292"/>
        </pc:sldMkLst>
      </pc:sldChg>
      <pc:sldChg chg="add del">
        <pc:chgData name="Ricky Chavez" userId="33112356f47e943f" providerId="LiveId" clId="{EDDBA2B8-F9C5-4F87-B757-C265C2DC91E5}" dt="2023-02-21T22:29:30.009" v="23"/>
        <pc:sldMkLst>
          <pc:docMk/>
          <pc:sldMk cId="2349241293" sldId="2141412292"/>
        </pc:sldMkLst>
      </pc:sldChg>
      <pc:sldChg chg="add del">
        <pc:chgData name="Ricky Chavez" userId="33112356f47e943f" providerId="LiveId" clId="{EDDBA2B8-F9C5-4F87-B757-C265C2DC91E5}" dt="2023-02-21T23:24:35.433" v="435" actId="47"/>
        <pc:sldMkLst>
          <pc:docMk/>
          <pc:sldMk cId="2407888171" sldId="2141412292"/>
        </pc:sldMkLst>
      </pc:sldChg>
      <pc:sldChg chg="add del">
        <pc:chgData name="Ricky Chavez" userId="33112356f47e943f" providerId="LiveId" clId="{EDDBA2B8-F9C5-4F87-B757-C265C2DC91E5}" dt="2023-02-21T22:30:07.148" v="29"/>
        <pc:sldMkLst>
          <pc:docMk/>
          <pc:sldMk cId="3264664120" sldId="2141412292"/>
        </pc:sldMkLst>
      </pc:sldChg>
      <pc:sldChg chg="add del">
        <pc:chgData name="Ricky Chavez" userId="33112356f47e943f" providerId="LiveId" clId="{EDDBA2B8-F9C5-4F87-B757-C265C2DC91E5}" dt="2023-02-21T23:24:35.433" v="435" actId="47"/>
        <pc:sldMkLst>
          <pc:docMk/>
          <pc:sldMk cId="2509426764" sldId="2141412293"/>
        </pc:sldMkLst>
      </pc:sldChg>
      <pc:sldChg chg="add del">
        <pc:chgData name="Ricky Chavez" userId="33112356f47e943f" providerId="LiveId" clId="{EDDBA2B8-F9C5-4F87-B757-C265C2DC91E5}" dt="2023-02-21T22:30:07.148" v="29"/>
        <pc:sldMkLst>
          <pc:docMk/>
          <pc:sldMk cId="3803427406" sldId="2141412293"/>
        </pc:sldMkLst>
      </pc:sldChg>
      <pc:sldChg chg="addSp delSp modSp add del">
        <pc:chgData name="Ricky Chavez" userId="33112356f47e943f" providerId="LiveId" clId="{EDDBA2B8-F9C5-4F87-B757-C265C2DC91E5}" dt="2023-02-21T23:24:35.433" v="435" actId="47"/>
        <pc:sldMkLst>
          <pc:docMk/>
          <pc:sldMk cId="2736461366" sldId="2141412294"/>
        </pc:sldMkLst>
        <pc:spChg chg="add del mod">
          <ac:chgData name="Ricky Chavez" userId="33112356f47e943f" providerId="LiveId" clId="{EDDBA2B8-F9C5-4F87-B757-C265C2DC91E5}" dt="2023-02-21T22:40:27.668" v="180"/>
          <ac:spMkLst>
            <pc:docMk/>
            <pc:sldMk cId="2736461366" sldId="2141412294"/>
            <ac:spMk id="3" creationId="{AD2A1E50-65C8-31F0-D1DF-C2F579412223}"/>
          </ac:spMkLst>
        </pc:spChg>
        <pc:spChg chg="add del mod">
          <ac:chgData name="Ricky Chavez" userId="33112356f47e943f" providerId="LiveId" clId="{EDDBA2B8-F9C5-4F87-B757-C265C2DC91E5}" dt="2023-02-21T22:40:27.668" v="180"/>
          <ac:spMkLst>
            <pc:docMk/>
            <pc:sldMk cId="2736461366" sldId="2141412294"/>
            <ac:spMk id="4" creationId="{626E384E-08BB-3989-8EF7-C5C40EF1A440}"/>
          </ac:spMkLst>
        </pc:spChg>
        <pc:spChg chg="add del mod">
          <ac:chgData name="Ricky Chavez" userId="33112356f47e943f" providerId="LiveId" clId="{EDDBA2B8-F9C5-4F87-B757-C265C2DC91E5}" dt="2023-02-21T22:40:27.668" v="180"/>
          <ac:spMkLst>
            <pc:docMk/>
            <pc:sldMk cId="2736461366" sldId="2141412294"/>
            <ac:spMk id="5" creationId="{78902332-641E-A869-7305-811BF9DC0F5E}"/>
          </ac:spMkLst>
        </pc:spChg>
        <pc:spChg chg="add del mod">
          <ac:chgData name="Ricky Chavez" userId="33112356f47e943f" providerId="LiveId" clId="{EDDBA2B8-F9C5-4F87-B757-C265C2DC91E5}" dt="2023-02-21T22:40:27.668" v="180"/>
          <ac:spMkLst>
            <pc:docMk/>
            <pc:sldMk cId="2736461366" sldId="2141412294"/>
            <ac:spMk id="6" creationId="{182D65F7-A2D4-B02C-A9DB-1C6AE03F854C}"/>
          </ac:spMkLst>
        </pc:spChg>
        <pc:picChg chg="add del mod">
          <ac:chgData name="Ricky Chavez" userId="33112356f47e943f" providerId="LiveId" clId="{EDDBA2B8-F9C5-4F87-B757-C265C2DC91E5}" dt="2023-02-21T22:40:27.668" v="180"/>
          <ac:picMkLst>
            <pc:docMk/>
            <pc:sldMk cId="2736461366" sldId="2141412294"/>
            <ac:picMk id="7" creationId="{95DC1F35-B04D-1100-9025-325D2DE1B588}"/>
          </ac:picMkLst>
        </pc:picChg>
        <pc:cxnChg chg="add del mod">
          <ac:chgData name="Ricky Chavez" userId="33112356f47e943f" providerId="LiveId" clId="{EDDBA2B8-F9C5-4F87-B757-C265C2DC91E5}" dt="2023-02-21T22:40:27.668" v="180"/>
          <ac:cxnSpMkLst>
            <pc:docMk/>
            <pc:sldMk cId="2736461366" sldId="2141412294"/>
            <ac:cxnSpMk id="8" creationId="{54A2D1D3-0E0B-FCD2-D222-8C1633B15CF6}"/>
          </ac:cxnSpMkLst>
        </pc:cxnChg>
      </pc:sldChg>
      <pc:sldChg chg="add del">
        <pc:chgData name="Ricky Chavez" userId="33112356f47e943f" providerId="LiveId" clId="{EDDBA2B8-F9C5-4F87-B757-C265C2DC91E5}" dt="2023-02-21T22:30:07.148" v="29"/>
        <pc:sldMkLst>
          <pc:docMk/>
          <pc:sldMk cId="3123263227" sldId="2141412294"/>
        </pc:sldMkLst>
      </pc:sldChg>
      <pc:sldChg chg="add del">
        <pc:chgData name="Ricky Chavez" userId="33112356f47e943f" providerId="LiveId" clId="{EDDBA2B8-F9C5-4F87-B757-C265C2DC91E5}" dt="2023-02-21T22:33:19.658" v="71"/>
        <pc:sldMkLst>
          <pc:docMk/>
          <pc:sldMk cId="0" sldId="2141412295"/>
        </pc:sldMkLst>
      </pc:sldChg>
      <pc:sldChg chg="modSp add mod modTransition">
        <pc:chgData name="Ricky Chavez" userId="33112356f47e943f" providerId="LiveId" clId="{EDDBA2B8-F9C5-4F87-B757-C265C2DC91E5}" dt="2023-02-21T23:07:56.623" v="306" actId="207"/>
        <pc:sldMkLst>
          <pc:docMk/>
          <pc:sldMk cId="3944616407" sldId="2141412330"/>
        </pc:sldMkLst>
        <pc:spChg chg="mod">
          <ac:chgData name="Ricky Chavez" userId="33112356f47e943f" providerId="LiveId" clId="{EDDBA2B8-F9C5-4F87-B757-C265C2DC91E5}" dt="2023-02-21T23:07:56.623" v="306" actId="207"/>
          <ac:spMkLst>
            <pc:docMk/>
            <pc:sldMk cId="3944616407" sldId="2141412330"/>
            <ac:spMk id="21" creationId="{4EA8DAD1-9D10-5044-247E-CC384D96218A}"/>
          </ac:spMkLst>
        </pc:spChg>
      </pc:sldChg>
      <pc:sldChg chg="add ord">
        <pc:chgData name="Ricky Chavez" userId="33112356f47e943f" providerId="LiveId" clId="{EDDBA2B8-F9C5-4F87-B757-C265C2DC91E5}" dt="2023-02-21T23:17:05.490" v="366"/>
        <pc:sldMkLst>
          <pc:docMk/>
          <pc:sldMk cId="0" sldId="2141412331"/>
        </pc:sldMkLst>
      </pc:sldChg>
      <pc:sldChg chg="add del modTransition">
        <pc:chgData name="Ricky Chavez" userId="33112356f47e943f" providerId="LiveId" clId="{EDDBA2B8-F9C5-4F87-B757-C265C2DC91E5}" dt="2023-02-21T22:46:45.293" v="207"/>
        <pc:sldMkLst>
          <pc:docMk/>
          <pc:sldMk cId="1267530084" sldId="2141412331"/>
        </pc:sldMkLst>
      </pc:sldChg>
      <pc:sldChg chg="add del modTransition">
        <pc:chgData name="Ricky Chavez" userId="33112356f47e943f" providerId="LiveId" clId="{EDDBA2B8-F9C5-4F87-B757-C265C2DC91E5}" dt="2023-02-21T22:47:00.731" v="209"/>
        <pc:sldMkLst>
          <pc:docMk/>
          <pc:sldMk cId="2196083652" sldId="2141412331"/>
        </pc:sldMkLst>
      </pc:sldChg>
      <pc:sldChg chg="add del modTransition">
        <pc:chgData name="Ricky Chavez" userId="33112356f47e943f" providerId="LiveId" clId="{EDDBA2B8-F9C5-4F87-B757-C265C2DC91E5}" dt="2023-02-21T22:45:22.934" v="205"/>
        <pc:sldMkLst>
          <pc:docMk/>
          <pc:sldMk cId="3581647888" sldId="2141412331"/>
        </pc:sldMkLst>
      </pc:sldChg>
      <pc:sldChg chg="addSp delSp modSp add mod">
        <pc:chgData name="Ricky Chavez" userId="33112356f47e943f" providerId="LiveId" clId="{EDDBA2B8-F9C5-4F87-B757-C265C2DC91E5}" dt="2023-02-22T16:27:25.833" v="591" actId="1076"/>
        <pc:sldMkLst>
          <pc:docMk/>
          <pc:sldMk cId="0" sldId="2141412332"/>
        </pc:sldMkLst>
        <pc:spChg chg="mod">
          <ac:chgData name="Ricky Chavez" userId="33112356f47e943f" providerId="LiveId" clId="{EDDBA2B8-F9C5-4F87-B757-C265C2DC91E5}" dt="2023-02-22T16:23:17.189" v="560" actId="2711"/>
          <ac:spMkLst>
            <pc:docMk/>
            <pc:sldMk cId="0" sldId="2141412332"/>
            <ac:spMk id="13" creationId="{7D351919-66E5-4573-52AA-D2B3747EC73F}"/>
          </ac:spMkLst>
        </pc:spChg>
        <pc:spChg chg="mod">
          <ac:chgData name="Ricky Chavez" userId="33112356f47e943f" providerId="LiveId" clId="{EDDBA2B8-F9C5-4F87-B757-C265C2DC91E5}" dt="2023-02-22T16:23:32.604" v="562"/>
          <ac:spMkLst>
            <pc:docMk/>
            <pc:sldMk cId="0" sldId="2141412332"/>
            <ac:spMk id="17" creationId="{B58BD207-E2BC-3D60-DF77-3806ADF01853}"/>
          </ac:spMkLst>
        </pc:spChg>
        <pc:spChg chg="mod">
          <ac:chgData name="Ricky Chavez" userId="33112356f47e943f" providerId="LiveId" clId="{EDDBA2B8-F9C5-4F87-B757-C265C2DC91E5}" dt="2023-02-22T16:23:32.604" v="562"/>
          <ac:spMkLst>
            <pc:docMk/>
            <pc:sldMk cId="0" sldId="2141412332"/>
            <ac:spMk id="18" creationId="{8AD614DD-DBCB-3C12-574A-7AA99ACE1591}"/>
          </ac:spMkLst>
        </pc:spChg>
        <pc:spChg chg="mod">
          <ac:chgData name="Ricky Chavez" userId="33112356f47e943f" providerId="LiveId" clId="{EDDBA2B8-F9C5-4F87-B757-C265C2DC91E5}" dt="2023-02-22T16:23:32.604" v="562"/>
          <ac:spMkLst>
            <pc:docMk/>
            <pc:sldMk cId="0" sldId="2141412332"/>
            <ac:spMk id="19" creationId="{4EE20138-6F37-1BE9-E80A-CFC3A8BB5AF6}"/>
          </ac:spMkLst>
        </pc:spChg>
        <pc:spChg chg="del">
          <ac:chgData name="Ricky Chavez" userId="33112356f47e943f" providerId="LiveId" clId="{EDDBA2B8-F9C5-4F87-B757-C265C2DC91E5}" dt="2023-02-22T16:23:32.100" v="561" actId="478"/>
          <ac:spMkLst>
            <pc:docMk/>
            <pc:sldMk cId="0" sldId="2141412332"/>
            <ac:spMk id="5406" creationId="{00000000-0000-0000-0000-000000000000}"/>
          </ac:spMkLst>
        </pc:spChg>
        <pc:spChg chg="mod">
          <ac:chgData name="Ricky Chavez" userId="33112356f47e943f" providerId="LiveId" clId="{EDDBA2B8-F9C5-4F87-B757-C265C2DC91E5}" dt="2023-02-22T16:26:34.619" v="589" actId="1076"/>
          <ac:spMkLst>
            <pc:docMk/>
            <pc:sldMk cId="0" sldId="2141412332"/>
            <ac:spMk id="5408" creationId="{00000000-0000-0000-0000-000000000000}"/>
          </ac:spMkLst>
        </pc:spChg>
        <pc:grpChg chg="del">
          <ac:chgData name="Ricky Chavez" userId="33112356f47e943f" providerId="LiveId" clId="{EDDBA2B8-F9C5-4F87-B757-C265C2DC91E5}" dt="2023-02-22T16:23:32.100" v="561" actId="478"/>
          <ac:grpSpMkLst>
            <pc:docMk/>
            <pc:sldMk cId="0" sldId="2141412332"/>
            <ac:grpSpMk id="2" creationId="{D8A2A799-2538-A7DD-E347-4CA0C62002C8}"/>
          </ac:grpSpMkLst>
        </pc:grpChg>
        <pc:grpChg chg="mod">
          <ac:chgData name="Ricky Chavez" userId="33112356f47e943f" providerId="LiveId" clId="{EDDBA2B8-F9C5-4F87-B757-C265C2DC91E5}" dt="2023-02-22T16:23:46.014" v="564" actId="1076"/>
          <ac:grpSpMkLst>
            <pc:docMk/>
            <pc:sldMk cId="0" sldId="2141412332"/>
            <ac:grpSpMk id="10" creationId="{FC9C2726-2748-75A4-5D58-05543453FC6A}"/>
          </ac:grpSpMkLst>
        </pc:grpChg>
        <pc:grpChg chg="add mod">
          <ac:chgData name="Ricky Chavez" userId="33112356f47e943f" providerId="LiveId" clId="{EDDBA2B8-F9C5-4F87-B757-C265C2DC91E5}" dt="2023-02-22T16:23:32.604" v="562"/>
          <ac:grpSpMkLst>
            <pc:docMk/>
            <pc:sldMk cId="0" sldId="2141412332"/>
            <ac:grpSpMk id="16" creationId="{E66E74BD-0778-ED5B-2F9C-4B2DF084BB19}"/>
          </ac:grpSpMkLst>
        </pc:grpChg>
        <pc:picChg chg="del mod modCrop">
          <ac:chgData name="Ricky Chavez" userId="33112356f47e943f" providerId="LiveId" clId="{EDDBA2B8-F9C5-4F87-B757-C265C2DC91E5}" dt="2023-02-22T16:25:17.947" v="576" actId="478"/>
          <ac:picMkLst>
            <pc:docMk/>
            <pc:sldMk cId="0" sldId="2141412332"/>
            <ac:picMk id="14" creationId="{A250874F-1646-1F21-6861-AAE4311F35DE}"/>
          </ac:picMkLst>
        </pc:picChg>
        <pc:picChg chg="del mod">
          <ac:chgData name="Ricky Chavez" userId="33112356f47e943f" providerId="LiveId" clId="{EDDBA2B8-F9C5-4F87-B757-C265C2DC91E5}" dt="2023-02-22T16:24:07.971" v="566" actId="478"/>
          <ac:picMkLst>
            <pc:docMk/>
            <pc:sldMk cId="0" sldId="2141412332"/>
            <ac:picMk id="15" creationId="{46AC66BC-F513-E4FD-352C-809B4CC9E800}"/>
          </ac:picMkLst>
        </pc:picChg>
        <pc:picChg chg="mod">
          <ac:chgData name="Ricky Chavez" userId="33112356f47e943f" providerId="LiveId" clId="{EDDBA2B8-F9C5-4F87-B757-C265C2DC91E5}" dt="2023-02-22T16:23:32.604" v="562"/>
          <ac:picMkLst>
            <pc:docMk/>
            <pc:sldMk cId="0" sldId="2141412332"/>
            <ac:picMk id="20" creationId="{7B38A97B-DC87-D3C9-3D52-F863E19F52A3}"/>
          </ac:picMkLst>
        </pc:picChg>
        <pc:picChg chg="add mod modCrop">
          <ac:chgData name="Ricky Chavez" userId="33112356f47e943f" providerId="LiveId" clId="{EDDBA2B8-F9C5-4F87-B757-C265C2DC91E5}" dt="2023-02-22T16:26:34.619" v="589" actId="1076"/>
          <ac:picMkLst>
            <pc:docMk/>
            <pc:sldMk cId="0" sldId="2141412332"/>
            <ac:picMk id="22" creationId="{8DF2793C-A507-9849-FDC3-7F6BE6252D1B}"/>
          </ac:picMkLst>
        </pc:picChg>
        <pc:picChg chg="add mod ord modCrop">
          <ac:chgData name="Ricky Chavez" userId="33112356f47e943f" providerId="LiveId" clId="{EDDBA2B8-F9C5-4F87-B757-C265C2DC91E5}" dt="2023-02-22T16:27:25.833" v="591" actId="1076"/>
          <ac:picMkLst>
            <pc:docMk/>
            <pc:sldMk cId="0" sldId="2141412332"/>
            <ac:picMk id="23" creationId="{8EFB053E-A81F-B477-2B67-A893FFD3DCD0}"/>
          </ac:picMkLst>
        </pc:picChg>
        <pc:cxnChg chg="mod">
          <ac:chgData name="Ricky Chavez" userId="33112356f47e943f" providerId="LiveId" clId="{EDDBA2B8-F9C5-4F87-B757-C265C2DC91E5}" dt="2023-02-22T16:23:32.604" v="562"/>
          <ac:cxnSpMkLst>
            <pc:docMk/>
            <pc:sldMk cId="0" sldId="2141412332"/>
            <ac:cxnSpMk id="21" creationId="{9D6E7A9A-AEB3-34F6-7994-CB247C1CB157}"/>
          </ac:cxnSpMkLst>
        </pc:cxnChg>
      </pc:sldChg>
      <pc:sldMasterChg chg="delSldLayout">
        <pc:chgData name="Ricky Chavez" userId="33112356f47e943f" providerId="LiveId" clId="{EDDBA2B8-F9C5-4F87-B757-C265C2DC91E5}" dt="2023-02-21T22:51:55.192" v="228" actId="47"/>
        <pc:sldMasterMkLst>
          <pc:docMk/>
          <pc:sldMasterMk cId="1310043830" sldId="2147483660"/>
        </pc:sldMasterMkLst>
        <pc:sldLayoutChg chg="del">
          <pc:chgData name="Ricky Chavez" userId="33112356f47e943f" providerId="LiveId" clId="{EDDBA2B8-F9C5-4F87-B757-C265C2DC91E5}" dt="2023-02-21T22:27:50.324" v="2" actId="47"/>
          <pc:sldLayoutMkLst>
            <pc:docMk/>
            <pc:sldMasterMk cId="1310043830" sldId="2147483660"/>
            <pc:sldLayoutMk cId="2480271790" sldId="2147483714"/>
          </pc:sldLayoutMkLst>
        </pc:sldLayoutChg>
        <pc:sldLayoutChg chg="del">
          <pc:chgData name="Ricky Chavez" userId="33112356f47e943f" providerId="LiveId" clId="{EDDBA2B8-F9C5-4F87-B757-C265C2DC91E5}" dt="2023-02-21T22:30:41.756" v="32" actId="47"/>
          <pc:sldLayoutMkLst>
            <pc:docMk/>
            <pc:sldMasterMk cId="1310043830" sldId="2147483660"/>
            <pc:sldLayoutMk cId="1024327513" sldId="2147483792"/>
          </pc:sldLayoutMkLst>
        </pc:sldLayoutChg>
        <pc:sldLayoutChg chg="del">
          <pc:chgData name="Ricky Chavez" userId="33112356f47e943f" providerId="LiveId" clId="{EDDBA2B8-F9C5-4F87-B757-C265C2DC91E5}" dt="2023-02-21T22:51:55.192" v="228" actId="47"/>
          <pc:sldLayoutMkLst>
            <pc:docMk/>
            <pc:sldMasterMk cId="1310043830" sldId="2147483660"/>
            <pc:sldLayoutMk cId="1199715625" sldId="2147483800"/>
          </pc:sldLayoutMkLst>
        </pc:sldLayoutChg>
      </pc:sldMasterChg>
      <pc:sldMasterChg chg="delSldLayout">
        <pc:chgData name="Ricky Chavez" userId="33112356f47e943f" providerId="LiveId" clId="{EDDBA2B8-F9C5-4F87-B757-C265C2DC91E5}" dt="2023-02-21T22:25:53.974" v="0" actId="47"/>
        <pc:sldMasterMkLst>
          <pc:docMk/>
          <pc:sldMasterMk cId="3913032594" sldId="2147483715"/>
        </pc:sldMasterMkLst>
        <pc:sldLayoutChg chg="del">
          <pc:chgData name="Ricky Chavez" userId="33112356f47e943f" providerId="LiveId" clId="{EDDBA2B8-F9C5-4F87-B757-C265C2DC91E5}" dt="2023-02-21T22:25:53.974" v="0" actId="47"/>
          <pc:sldLayoutMkLst>
            <pc:docMk/>
            <pc:sldMasterMk cId="3913032594" sldId="2147483715"/>
            <pc:sldLayoutMk cId="1737279838" sldId="2147483769"/>
          </pc:sldLayoutMkLst>
        </pc:sldLayoutChg>
      </pc:sldMasterChg>
      <pc:sldMasterChg chg="del delSldLayout">
        <pc:chgData name="Ricky Chavez" userId="33112356f47e943f" providerId="LiveId" clId="{EDDBA2B8-F9C5-4F87-B757-C265C2DC91E5}" dt="2023-02-21T22:30:57.725" v="37" actId="18676"/>
        <pc:sldMasterMkLst>
          <pc:docMk/>
          <pc:sldMasterMk cId="2060996939" sldId="2147483774"/>
        </pc:sldMasterMkLst>
        <pc:sldLayoutChg chg="del">
          <pc:chgData name="Ricky Chavez" userId="33112356f47e943f" providerId="LiveId" clId="{EDDBA2B8-F9C5-4F87-B757-C265C2DC91E5}" dt="2023-02-21T22:30:57.725" v="37" actId="18676"/>
          <pc:sldLayoutMkLst>
            <pc:docMk/>
            <pc:sldMasterMk cId="2060996939" sldId="2147483774"/>
            <pc:sldLayoutMk cId="1996722772" sldId="2147483775"/>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1560481293" sldId="2147483776"/>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752870172" sldId="2147483777"/>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2990129439" sldId="2147483778"/>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495329451" sldId="2147483779"/>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451167217" sldId="2147483780"/>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453924296" sldId="2147483781"/>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2345269587" sldId="2147483782"/>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4030130032" sldId="2147483783"/>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87411367" sldId="2147483784"/>
          </pc:sldLayoutMkLst>
        </pc:sldLayoutChg>
        <pc:sldLayoutChg chg="del">
          <pc:chgData name="Ricky Chavez" userId="33112356f47e943f" providerId="LiveId" clId="{EDDBA2B8-F9C5-4F87-B757-C265C2DC91E5}" dt="2023-02-21T22:30:57.725" v="37" actId="18676"/>
          <pc:sldLayoutMkLst>
            <pc:docMk/>
            <pc:sldMasterMk cId="2060996939" sldId="2147483774"/>
            <pc:sldLayoutMk cId="2891819236" sldId="2147483785"/>
          </pc:sldLayoutMkLst>
        </pc:sldLayoutChg>
      </pc:sldMasterChg>
    </pc:docChg>
  </pc:docChgLst>
  <pc:docChgLst>
    <pc:chgData name="Rick Green" userId="S::rick.green@nuwave.com::e9f12418-a170-4201-bf41-e3f06f1d9a77" providerId="AD" clId="Web-{FB2259AB-6D0E-414A-84C0-95769223944A}"/>
    <pc:docChg chg="addSld delSld modSection">
      <pc:chgData name="Rick Green" userId="S::rick.green@nuwave.com::e9f12418-a170-4201-bf41-e3f06f1d9a77" providerId="AD" clId="Web-{FB2259AB-6D0E-414A-84C0-95769223944A}" dt="2022-12-07T17:12:43.414" v="3"/>
      <pc:docMkLst>
        <pc:docMk/>
      </pc:docMkLst>
      <pc:sldChg chg="add del">
        <pc:chgData name="Rick Green" userId="S::rick.green@nuwave.com::e9f12418-a170-4201-bf41-e3f06f1d9a77" providerId="AD" clId="Web-{FB2259AB-6D0E-414A-84C0-95769223944A}" dt="2022-12-07T17:12:43.414" v="3"/>
        <pc:sldMkLst>
          <pc:docMk/>
          <pc:sldMk cId="1710441203" sldId="2141412220"/>
        </pc:sldMkLst>
      </pc:sldChg>
      <pc:sldChg chg="add del">
        <pc:chgData name="Rick Green" userId="S::rick.green@nuwave.com::e9f12418-a170-4201-bf41-e3f06f1d9a77" providerId="AD" clId="Web-{FB2259AB-6D0E-414A-84C0-95769223944A}" dt="2022-12-07T17:12:38.632" v="2"/>
        <pc:sldMkLst>
          <pc:docMk/>
          <pc:sldMk cId="2123742676" sldId="2141412256"/>
        </pc:sldMkLst>
      </pc:sldChg>
    </pc:docChg>
  </pc:docChgLst>
  <pc:docChgLst>
    <pc:chgData name="Ricky Chavez" userId="33112356f47e943f" providerId="LiveId" clId="{B69E7BE8-A8B9-4FB6-A60A-86757819B633}"/>
    <pc:docChg chg="undo custSel delSld delMainMaster addSection delSection modSection">
      <pc:chgData name="Ricky Chavez" userId="33112356f47e943f" providerId="LiveId" clId="{B69E7BE8-A8B9-4FB6-A60A-86757819B633}" dt="2023-06-07T23:10:09.005" v="9" actId="18676"/>
      <pc:docMkLst>
        <pc:docMk/>
      </pc:docMkLst>
      <pc:sldChg chg="del">
        <pc:chgData name="Ricky Chavez" userId="33112356f47e943f" providerId="LiveId" clId="{B69E7BE8-A8B9-4FB6-A60A-86757819B633}" dt="2023-06-07T23:09:41.332" v="0" actId="18676"/>
        <pc:sldMkLst>
          <pc:docMk/>
          <pc:sldMk cId="0" sldId="256"/>
        </pc:sldMkLst>
      </pc:sldChg>
      <pc:sldChg chg="del">
        <pc:chgData name="Ricky Chavez" userId="33112356f47e943f" providerId="LiveId" clId="{B69E7BE8-A8B9-4FB6-A60A-86757819B633}" dt="2023-06-07T23:10:09.005" v="9" actId="18676"/>
        <pc:sldMkLst>
          <pc:docMk/>
          <pc:sldMk cId="617437846" sldId="288"/>
        </pc:sldMkLst>
      </pc:sldChg>
      <pc:sldChg chg="del">
        <pc:chgData name="Ricky Chavez" userId="33112356f47e943f" providerId="LiveId" clId="{B69E7BE8-A8B9-4FB6-A60A-86757819B633}" dt="2023-06-07T23:10:06.771" v="8" actId="18676"/>
        <pc:sldMkLst>
          <pc:docMk/>
          <pc:sldMk cId="966247647" sldId="289"/>
        </pc:sldMkLst>
      </pc:sldChg>
      <pc:sldChg chg="del">
        <pc:chgData name="Ricky Chavez" userId="33112356f47e943f" providerId="LiveId" clId="{B69E7BE8-A8B9-4FB6-A60A-86757819B633}" dt="2023-06-07T23:09:47.351" v="1" actId="18676"/>
        <pc:sldMkLst>
          <pc:docMk/>
          <pc:sldMk cId="2944531798" sldId="2626"/>
        </pc:sldMkLst>
      </pc:sldChg>
      <pc:sldChg chg="del">
        <pc:chgData name="Ricky Chavez" userId="33112356f47e943f" providerId="LiveId" clId="{B69E7BE8-A8B9-4FB6-A60A-86757819B633}" dt="2023-06-07T23:09:47.351" v="1" actId="18676"/>
        <pc:sldMkLst>
          <pc:docMk/>
          <pc:sldMk cId="605290680" sldId="2627"/>
        </pc:sldMkLst>
      </pc:sldChg>
      <pc:sldChg chg="del">
        <pc:chgData name="Ricky Chavez" userId="33112356f47e943f" providerId="LiveId" clId="{B69E7BE8-A8B9-4FB6-A60A-86757819B633}" dt="2023-06-07T23:09:47.351" v="1" actId="18676"/>
        <pc:sldMkLst>
          <pc:docMk/>
          <pc:sldMk cId="313482607" sldId="2628"/>
        </pc:sldMkLst>
      </pc:sldChg>
      <pc:sldChg chg="del">
        <pc:chgData name="Ricky Chavez" userId="33112356f47e943f" providerId="LiveId" clId="{B69E7BE8-A8B9-4FB6-A60A-86757819B633}" dt="2023-06-07T23:09:52.021" v="2" actId="18676"/>
        <pc:sldMkLst>
          <pc:docMk/>
          <pc:sldMk cId="206082104" sldId="2733"/>
        </pc:sldMkLst>
      </pc:sldChg>
      <pc:sldChg chg="del">
        <pc:chgData name="Ricky Chavez" userId="33112356f47e943f" providerId="LiveId" clId="{B69E7BE8-A8B9-4FB6-A60A-86757819B633}" dt="2023-06-07T23:10:01.777" v="6" actId="18676"/>
        <pc:sldMkLst>
          <pc:docMk/>
          <pc:sldMk cId="3243351978" sldId="2141412265"/>
        </pc:sldMkLst>
      </pc:sldChg>
      <pc:sldChg chg="del">
        <pc:chgData name="Ricky Chavez" userId="33112356f47e943f" providerId="LiveId" clId="{B69E7BE8-A8B9-4FB6-A60A-86757819B633}" dt="2023-06-07T23:09:59.056" v="5" actId="18676"/>
        <pc:sldMkLst>
          <pc:docMk/>
          <pc:sldMk cId="2553018035" sldId="2141412278"/>
        </pc:sldMkLst>
      </pc:sldChg>
      <pc:sldChg chg="del">
        <pc:chgData name="Ricky Chavez" userId="33112356f47e943f" providerId="LiveId" clId="{B69E7BE8-A8B9-4FB6-A60A-86757819B633}" dt="2023-06-07T23:09:59.056" v="5" actId="18676"/>
        <pc:sldMkLst>
          <pc:docMk/>
          <pc:sldMk cId="2786936802" sldId="2141412279"/>
        </pc:sldMkLst>
      </pc:sldChg>
      <pc:sldChg chg="del">
        <pc:chgData name="Ricky Chavez" userId="33112356f47e943f" providerId="LiveId" clId="{B69E7BE8-A8B9-4FB6-A60A-86757819B633}" dt="2023-06-07T23:09:59.056" v="5" actId="18676"/>
        <pc:sldMkLst>
          <pc:docMk/>
          <pc:sldMk cId="74583064" sldId="2141412280"/>
        </pc:sldMkLst>
      </pc:sldChg>
      <pc:sldChg chg="del">
        <pc:chgData name="Ricky Chavez" userId="33112356f47e943f" providerId="LiveId" clId="{B69E7BE8-A8B9-4FB6-A60A-86757819B633}" dt="2023-06-07T23:09:52.021" v="2" actId="18676"/>
        <pc:sldMkLst>
          <pc:docMk/>
          <pc:sldMk cId="2481339948" sldId="2141412287"/>
        </pc:sldMkLst>
      </pc:sldChg>
      <pc:sldChg chg="del">
        <pc:chgData name="Ricky Chavez" userId="33112356f47e943f" providerId="LiveId" clId="{B69E7BE8-A8B9-4FB6-A60A-86757819B633}" dt="2023-06-07T23:09:52.021" v="2" actId="18676"/>
        <pc:sldMkLst>
          <pc:docMk/>
          <pc:sldMk cId="433336958" sldId="2141412288"/>
        </pc:sldMkLst>
      </pc:sldChg>
      <pc:sldChg chg="del">
        <pc:chgData name="Ricky Chavez" userId="33112356f47e943f" providerId="LiveId" clId="{B69E7BE8-A8B9-4FB6-A60A-86757819B633}" dt="2023-06-07T23:09:52.021" v="2" actId="18676"/>
        <pc:sldMkLst>
          <pc:docMk/>
          <pc:sldMk cId="3875781963" sldId="2141412289"/>
        </pc:sldMkLst>
      </pc:sldChg>
      <pc:sldChg chg="del">
        <pc:chgData name="Ricky Chavez" userId="33112356f47e943f" providerId="LiveId" clId="{B69E7BE8-A8B9-4FB6-A60A-86757819B633}" dt="2023-06-07T23:09:52.021" v="2" actId="18676"/>
        <pc:sldMkLst>
          <pc:docMk/>
          <pc:sldMk cId="2828388803" sldId="2141412290"/>
        </pc:sldMkLst>
      </pc:sldChg>
      <pc:sldChg chg="del">
        <pc:chgData name="Ricky Chavez" userId="33112356f47e943f" providerId="LiveId" clId="{B69E7BE8-A8B9-4FB6-A60A-86757819B633}" dt="2023-06-07T23:10:03.878" v="7" actId="18676"/>
        <pc:sldMkLst>
          <pc:docMk/>
          <pc:sldMk cId="1830953515" sldId="2141412291"/>
        </pc:sldMkLst>
      </pc:sldChg>
      <pc:sldChg chg="del">
        <pc:chgData name="Ricky Chavez" userId="33112356f47e943f" providerId="LiveId" clId="{B69E7BE8-A8B9-4FB6-A60A-86757819B633}" dt="2023-06-07T23:09:52.021" v="2" actId="18676"/>
        <pc:sldMkLst>
          <pc:docMk/>
          <pc:sldMk cId="3944616407" sldId="2141412330"/>
        </pc:sldMkLst>
      </pc:sldChg>
      <pc:sldMasterChg chg="delSldLayout">
        <pc:chgData name="Ricky Chavez" userId="33112356f47e943f" providerId="LiveId" clId="{B69E7BE8-A8B9-4FB6-A60A-86757819B633}" dt="2023-06-07T23:10:09.005" v="9" actId="18676"/>
        <pc:sldMasterMkLst>
          <pc:docMk/>
          <pc:sldMasterMk cId="1310043830" sldId="2147483660"/>
        </pc:sldMasterMkLst>
        <pc:sldLayoutChg chg="del">
          <pc:chgData name="Ricky Chavez" userId="33112356f47e943f" providerId="LiveId" clId="{B69E7BE8-A8B9-4FB6-A60A-86757819B633}" dt="2023-06-07T23:10:01.777" v="6" actId="18676"/>
          <pc:sldLayoutMkLst>
            <pc:docMk/>
            <pc:sldMasterMk cId="1310043830" sldId="2147483660"/>
            <pc:sldLayoutMk cId="2909941334" sldId="2147483711"/>
          </pc:sldLayoutMkLst>
        </pc:sldLayoutChg>
        <pc:sldLayoutChg chg="del">
          <pc:chgData name="Ricky Chavez" userId="33112356f47e943f" providerId="LiveId" clId="{B69E7BE8-A8B9-4FB6-A60A-86757819B633}" dt="2023-06-07T23:10:09.005" v="9" actId="18676"/>
          <pc:sldLayoutMkLst>
            <pc:docMk/>
            <pc:sldMasterMk cId="1310043830" sldId="2147483660"/>
            <pc:sldLayoutMk cId="2718135586" sldId="2147483712"/>
          </pc:sldLayoutMkLst>
        </pc:sldLayoutChg>
        <pc:sldLayoutChg chg="del">
          <pc:chgData name="Ricky Chavez" userId="33112356f47e943f" providerId="LiveId" clId="{B69E7BE8-A8B9-4FB6-A60A-86757819B633}" dt="2023-06-07T23:10:03.878" v="7" actId="18676"/>
          <pc:sldLayoutMkLst>
            <pc:docMk/>
            <pc:sldMasterMk cId="1310043830" sldId="2147483660"/>
            <pc:sldLayoutMk cId="2701097048" sldId="2147483791"/>
          </pc:sldLayoutMkLst>
        </pc:sldLayoutChg>
        <pc:sldLayoutChg chg="del">
          <pc:chgData name="Ricky Chavez" userId="33112356f47e943f" providerId="LiveId" clId="{B69E7BE8-A8B9-4FB6-A60A-86757819B633}" dt="2023-06-07T23:09:52.021" v="2" actId="18676"/>
          <pc:sldLayoutMkLst>
            <pc:docMk/>
            <pc:sldMasterMk cId="1310043830" sldId="2147483660"/>
            <pc:sldLayoutMk cId="3620624491" sldId="2147483794"/>
          </pc:sldLayoutMkLst>
        </pc:sldLayoutChg>
        <pc:sldLayoutChg chg="del">
          <pc:chgData name="Ricky Chavez" userId="33112356f47e943f" providerId="LiveId" clId="{B69E7BE8-A8B9-4FB6-A60A-86757819B633}" dt="2023-06-07T23:09:41.332" v="0" actId="18676"/>
          <pc:sldLayoutMkLst>
            <pc:docMk/>
            <pc:sldMasterMk cId="1310043830" sldId="2147483660"/>
            <pc:sldLayoutMk cId="3003509847" sldId="2147483795"/>
          </pc:sldLayoutMkLst>
        </pc:sldLayoutChg>
      </pc:sldMasterChg>
      <pc:sldMasterChg chg="del delSldLayout">
        <pc:chgData name="Ricky Chavez" userId="33112356f47e943f" providerId="LiveId" clId="{B69E7BE8-A8B9-4FB6-A60A-86757819B633}" dt="2023-06-07T23:09:59.056" v="5" actId="18676"/>
        <pc:sldMasterMkLst>
          <pc:docMk/>
          <pc:sldMasterMk cId="3913032594" sldId="2147483715"/>
        </pc:sldMasterMkLst>
        <pc:sldLayoutChg chg="del">
          <pc:chgData name="Ricky Chavez" userId="33112356f47e943f" providerId="LiveId" clId="{B69E7BE8-A8B9-4FB6-A60A-86757819B633}" dt="2023-06-07T23:09:59.056" v="5" actId="18676"/>
          <pc:sldLayoutMkLst>
            <pc:docMk/>
            <pc:sldMasterMk cId="3913032594" sldId="2147483715"/>
            <pc:sldLayoutMk cId="1320371899" sldId="2147483716"/>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292099506" sldId="2147483717"/>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462830461" sldId="2147483718"/>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435337853" sldId="2147483719"/>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241258303" sldId="2147483720"/>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014542311" sldId="2147483721"/>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4272701219" sldId="2147483722"/>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332235804" sldId="2147483723"/>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181585786" sldId="2147483724"/>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434772608" sldId="2147483725"/>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672779112" sldId="2147483726"/>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856934139" sldId="2147483727"/>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292735974" sldId="2147483728"/>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248591780" sldId="2147483729"/>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986024596" sldId="2147483730"/>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030956004" sldId="2147483731"/>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321110668" sldId="2147483732"/>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283289978" sldId="2147483733"/>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714278447" sldId="2147483734"/>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93540712" sldId="2147483735"/>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940912837" sldId="2147483736"/>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565304639" sldId="2147483737"/>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4157076816" sldId="2147483738"/>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384113347" sldId="2147483739"/>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522223908" sldId="2147483740"/>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371681073" sldId="2147483741"/>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555653855" sldId="2147483742"/>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57885880" sldId="2147483743"/>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647117677" sldId="2147483744"/>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04816886" sldId="2147483745"/>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968915805" sldId="2147483746"/>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779291449" sldId="2147483747"/>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676473167" sldId="2147483748"/>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15166021" sldId="2147483749"/>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568811944" sldId="2147483750"/>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086773368" sldId="2147483751"/>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326318570" sldId="2147483752"/>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000570788" sldId="2147483753"/>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4262927826" sldId="2147483754"/>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640995325" sldId="2147483755"/>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614798922" sldId="2147483756"/>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451337981" sldId="2147483757"/>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4227736925" sldId="2147483758"/>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240085512" sldId="2147483759"/>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126797999" sldId="2147483760"/>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988305781" sldId="2147483761"/>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684808724" sldId="2147483762"/>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420618909" sldId="2147483763"/>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017561959" sldId="2147483764"/>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2475868517" sldId="2147483765"/>
          </pc:sldLayoutMkLst>
        </pc:sldLayoutChg>
        <pc:sldLayoutChg chg="del">
          <pc:chgData name="Ricky Chavez" userId="33112356f47e943f" providerId="LiveId" clId="{B69E7BE8-A8B9-4FB6-A60A-86757819B633}" dt="2023-06-07T23:09:47.351" v="1" actId="18676"/>
          <pc:sldLayoutMkLst>
            <pc:docMk/>
            <pc:sldMasterMk cId="3913032594" sldId="2147483715"/>
            <pc:sldLayoutMk cId="2891432535" sldId="2147483767"/>
          </pc:sldLayoutMkLst>
        </pc:sldLayoutChg>
        <pc:sldLayoutChg chg="del">
          <pc:chgData name="Ricky Chavez" userId="33112356f47e943f" providerId="LiveId" clId="{B69E7BE8-A8B9-4FB6-A60A-86757819B633}" dt="2023-06-07T23:09:52.021" v="2" actId="18676"/>
          <pc:sldLayoutMkLst>
            <pc:docMk/>
            <pc:sldMasterMk cId="3913032594" sldId="2147483715"/>
            <pc:sldLayoutMk cId="4126739394" sldId="2147483768"/>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130459754" sldId="2147483770"/>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3393489361" sldId="2147483773"/>
          </pc:sldLayoutMkLst>
        </pc:sldLayoutChg>
        <pc:sldLayoutChg chg="del">
          <pc:chgData name="Ricky Chavez" userId="33112356f47e943f" providerId="LiveId" clId="{B69E7BE8-A8B9-4FB6-A60A-86757819B633}" dt="2023-06-07T23:09:59.056" v="5" actId="18676"/>
          <pc:sldLayoutMkLst>
            <pc:docMk/>
            <pc:sldMasterMk cId="3913032594" sldId="2147483715"/>
            <pc:sldLayoutMk cId="1862044391" sldId="2147483793"/>
          </pc:sldLayoutMkLst>
        </pc:sldLayoutChg>
        <pc:sldLayoutChg chg="del">
          <pc:chgData name="Ricky Chavez" userId="33112356f47e943f" providerId="LiveId" clId="{B69E7BE8-A8B9-4FB6-A60A-86757819B633}" dt="2023-06-07T23:09:52.021" v="2" actId="18676"/>
          <pc:sldLayoutMkLst>
            <pc:docMk/>
            <pc:sldMasterMk cId="3913032594" sldId="2147483715"/>
            <pc:sldLayoutMk cId="3463925876" sldId="2147483803"/>
          </pc:sldLayoutMkLst>
        </pc:sldLayoutChg>
        <pc:sldLayoutChg chg="del">
          <pc:chgData name="Ricky Chavez" userId="33112356f47e943f" providerId="LiveId" clId="{B69E7BE8-A8B9-4FB6-A60A-86757819B633}" dt="2023-06-07T23:09:47.351" v="1" actId="18676"/>
          <pc:sldLayoutMkLst>
            <pc:docMk/>
            <pc:sldMasterMk cId="3913032594" sldId="2147483715"/>
            <pc:sldLayoutMk cId="96608965" sldId="2147483804"/>
          </pc:sldLayoutMkLst>
        </pc:sldLayoutChg>
      </pc:sldMasterChg>
    </pc:docChg>
  </pc:docChgLst>
  <pc:docChgLst>
    <pc:chgData name="Eric Chunn" userId="fa89f343-6bae-40db-abcc-b90f84629ed3" providerId="ADAL" clId="{8092C8D5-D8D0-4DF1-85E9-A0B8FE5F5381}"/>
    <pc:docChg chg="custSel modSld">
      <pc:chgData name="Eric Chunn" userId="fa89f343-6bae-40db-abcc-b90f84629ed3" providerId="ADAL" clId="{8092C8D5-D8D0-4DF1-85E9-A0B8FE5F5381}" dt="2022-11-30T18:21:23.311" v="0" actId="478"/>
      <pc:docMkLst>
        <pc:docMk/>
      </pc:docMkLst>
      <pc:sldChg chg="delSp mod">
        <pc:chgData name="Eric Chunn" userId="fa89f343-6bae-40db-abcc-b90f84629ed3" providerId="ADAL" clId="{8092C8D5-D8D0-4DF1-85E9-A0B8FE5F5381}" dt="2022-11-30T18:21:23.311" v="0" actId="478"/>
        <pc:sldMkLst>
          <pc:docMk/>
          <pc:sldMk cId="516601030" sldId="2744"/>
        </pc:sldMkLst>
        <pc:spChg chg="del">
          <ac:chgData name="Eric Chunn" userId="fa89f343-6bae-40db-abcc-b90f84629ed3" providerId="ADAL" clId="{8092C8D5-D8D0-4DF1-85E9-A0B8FE5F5381}" dt="2022-11-30T18:21:23.311" v="0" actId="478"/>
          <ac:spMkLst>
            <pc:docMk/>
            <pc:sldMk cId="516601030" sldId="2744"/>
            <ac:spMk id="2" creationId="{CBFC1E71-3895-4042-BE65-E79214F1E40A}"/>
          </ac:spMkLst>
        </pc:spChg>
      </pc:sldChg>
    </pc:docChg>
  </pc:docChgLst>
  <pc:docChgLst>
    <pc:chgData name="Michael De Dominick" userId="21a1e863-0d76-422a-9ae6-b495e74ed0e0" providerId="ADAL" clId="{EDDA184D-E3E3-403F-AF19-DF6C0036D7B3}"/>
    <pc:docChg chg="undo custSel addSld delSld modSld sldOrd">
      <pc:chgData name="Michael De Dominick" userId="21a1e863-0d76-422a-9ae6-b495e74ed0e0" providerId="ADAL" clId="{EDDA184D-E3E3-403F-AF19-DF6C0036D7B3}" dt="2022-12-13T14:45:44.226" v="11"/>
      <pc:docMkLst>
        <pc:docMk/>
      </pc:docMkLst>
      <pc:sldChg chg="modSp mod">
        <pc:chgData name="Michael De Dominick" userId="21a1e863-0d76-422a-9ae6-b495e74ed0e0" providerId="ADAL" clId="{EDDA184D-E3E3-403F-AF19-DF6C0036D7B3}" dt="2022-12-13T14:42:20.030" v="7" actId="20577"/>
        <pc:sldMkLst>
          <pc:docMk/>
          <pc:sldMk cId="2944531798" sldId="2626"/>
        </pc:sldMkLst>
        <pc:spChg chg="mod">
          <ac:chgData name="Michael De Dominick" userId="21a1e863-0d76-422a-9ae6-b495e74ed0e0" providerId="ADAL" clId="{EDDA184D-E3E3-403F-AF19-DF6C0036D7B3}" dt="2022-12-13T14:42:20.030" v="7" actId="20577"/>
          <ac:spMkLst>
            <pc:docMk/>
            <pc:sldMk cId="2944531798" sldId="2626"/>
            <ac:spMk id="28" creationId="{89FA4EDA-C164-4529-955B-9FF39573E6F4}"/>
          </ac:spMkLst>
        </pc:spChg>
      </pc:sldChg>
      <pc:sldChg chg="ord">
        <pc:chgData name="Michael De Dominick" userId="21a1e863-0d76-422a-9ae6-b495e74ed0e0" providerId="ADAL" clId="{EDDA184D-E3E3-403F-AF19-DF6C0036D7B3}" dt="2022-12-13T14:45:39.359" v="9"/>
        <pc:sldMkLst>
          <pc:docMk/>
          <pc:sldMk cId="4090701219" sldId="2746"/>
        </pc:sldMkLst>
      </pc:sldChg>
      <pc:sldChg chg="delSp modSp mod">
        <pc:chgData name="Michael De Dominick" userId="21a1e863-0d76-422a-9ae6-b495e74ed0e0" providerId="ADAL" clId="{EDDA184D-E3E3-403F-AF19-DF6C0036D7B3}" dt="2022-12-08T23:15:09.545" v="3" actId="478"/>
        <pc:sldMkLst>
          <pc:docMk/>
          <pc:sldMk cId="2155824621" sldId="2750"/>
        </pc:sldMkLst>
        <pc:spChg chg="mod">
          <ac:chgData name="Michael De Dominick" userId="21a1e863-0d76-422a-9ae6-b495e74ed0e0" providerId="ADAL" clId="{EDDA184D-E3E3-403F-AF19-DF6C0036D7B3}" dt="2022-12-08T18:25:07.862" v="2" actId="1076"/>
          <ac:spMkLst>
            <pc:docMk/>
            <pc:sldMk cId="2155824621" sldId="2750"/>
            <ac:spMk id="26" creationId="{AA0A6DB5-2829-4AE0-9995-83E3BE4826A8}"/>
          </ac:spMkLst>
        </pc:spChg>
        <pc:spChg chg="del">
          <ac:chgData name="Michael De Dominick" userId="21a1e863-0d76-422a-9ae6-b495e74ed0e0" providerId="ADAL" clId="{EDDA184D-E3E3-403F-AF19-DF6C0036D7B3}" dt="2022-12-08T23:15:09.545" v="3" actId="478"/>
          <ac:spMkLst>
            <pc:docMk/>
            <pc:sldMk cId="2155824621" sldId="2750"/>
            <ac:spMk id="30" creationId="{C72BEFAE-557F-4497-9B51-A0139985035E}"/>
          </ac:spMkLst>
        </pc:spChg>
      </pc:sldChg>
      <pc:sldChg chg="modSp mod">
        <pc:chgData name="Michael De Dominick" userId="21a1e863-0d76-422a-9ae6-b495e74ed0e0" providerId="ADAL" clId="{EDDA184D-E3E3-403F-AF19-DF6C0036D7B3}" dt="2022-08-05T14:51:27.510" v="0" actId="404"/>
        <pc:sldMkLst>
          <pc:docMk/>
          <pc:sldMk cId="1541743618" sldId="2141412241"/>
        </pc:sldMkLst>
        <pc:spChg chg="mod">
          <ac:chgData name="Michael De Dominick" userId="21a1e863-0d76-422a-9ae6-b495e74ed0e0" providerId="ADAL" clId="{EDDA184D-E3E3-403F-AF19-DF6C0036D7B3}" dt="2022-08-05T14:51:27.510" v="0" actId="404"/>
          <ac:spMkLst>
            <pc:docMk/>
            <pc:sldMk cId="1541743618" sldId="2141412241"/>
            <ac:spMk id="27" creationId="{16139EA7-C59A-4879-81E1-8F44F0E6F715}"/>
          </ac:spMkLst>
        </pc:spChg>
      </pc:sldChg>
      <pc:sldChg chg="add del">
        <pc:chgData name="Michael De Dominick" userId="21a1e863-0d76-422a-9ae6-b495e74ed0e0" providerId="ADAL" clId="{EDDA184D-E3E3-403F-AF19-DF6C0036D7B3}" dt="2022-12-13T14:45:44.226" v="11"/>
        <pc:sldMkLst>
          <pc:docMk/>
          <pc:sldMk cId="4181068083" sldId="2141412275"/>
        </pc:sldMkLst>
      </pc:sldChg>
    </pc:docChg>
  </pc:docChgLst>
  <pc:docChgLst>
    <pc:chgData name="Ricky Chavez" userId="33112356f47e943f" providerId="LiveId" clId="{4C2D5202-268A-4655-B589-A0B295DFE821}"/>
    <pc:docChg chg="undo custSel addSld delSld modSld modSection">
      <pc:chgData name="Ricky Chavez" userId="33112356f47e943f" providerId="LiveId" clId="{4C2D5202-268A-4655-B589-A0B295DFE821}" dt="2022-01-27T18:20:07.725" v="13" actId="47"/>
      <pc:docMkLst>
        <pc:docMk/>
      </pc:docMkLst>
      <pc:sldChg chg="add del modTransition">
        <pc:chgData name="Ricky Chavez" userId="33112356f47e943f" providerId="LiveId" clId="{4C2D5202-268A-4655-B589-A0B295DFE821}" dt="2022-01-27T15:47:36.750" v="2" actId="47"/>
        <pc:sldMkLst>
          <pc:docMk/>
          <pc:sldMk cId="4042784088" sldId="269"/>
        </pc:sldMkLst>
      </pc:sldChg>
      <pc:sldChg chg="add del modTransition">
        <pc:chgData name="Ricky Chavez" userId="33112356f47e943f" providerId="LiveId" clId="{4C2D5202-268A-4655-B589-A0B295DFE821}" dt="2022-01-27T15:47:39.089" v="3"/>
        <pc:sldMkLst>
          <pc:docMk/>
          <pc:sldMk cId="2459396690" sldId="339"/>
        </pc:sldMkLst>
      </pc:sldChg>
      <pc:sldChg chg="modSp add del mod">
        <pc:chgData name="Ricky Chavez" userId="33112356f47e943f" providerId="LiveId" clId="{4C2D5202-268A-4655-B589-A0B295DFE821}" dt="2022-01-27T18:03:28.980" v="4" actId="20577"/>
        <pc:sldMkLst>
          <pc:docMk/>
          <pc:sldMk cId="1484095486" sldId="340"/>
        </pc:sldMkLst>
        <pc:spChg chg="mod">
          <ac:chgData name="Ricky Chavez" userId="33112356f47e943f" providerId="LiveId" clId="{4C2D5202-268A-4655-B589-A0B295DFE821}" dt="2022-01-27T18:03:28.980" v="4" actId="20577"/>
          <ac:spMkLst>
            <pc:docMk/>
            <pc:sldMk cId="1484095486" sldId="340"/>
            <ac:spMk id="34" creationId="{9A109D3B-E4E3-4B12-932D-F326DCE12971}"/>
          </ac:spMkLst>
        </pc:spChg>
      </pc:sldChg>
      <pc:sldChg chg="add del">
        <pc:chgData name="Ricky Chavez" userId="33112356f47e943f" providerId="LiveId" clId="{4C2D5202-268A-4655-B589-A0B295DFE821}" dt="2022-01-27T15:47:39.089" v="3"/>
        <pc:sldMkLst>
          <pc:docMk/>
          <pc:sldMk cId="3905566062" sldId="341"/>
        </pc:sldMkLst>
      </pc:sldChg>
      <pc:sldChg chg="add del">
        <pc:chgData name="Ricky Chavez" userId="33112356f47e943f" providerId="LiveId" clId="{4C2D5202-268A-4655-B589-A0B295DFE821}" dt="2022-01-27T15:47:39.089" v="3"/>
        <pc:sldMkLst>
          <pc:docMk/>
          <pc:sldMk cId="3838398870" sldId="343"/>
        </pc:sldMkLst>
      </pc:sldChg>
      <pc:sldChg chg="add del">
        <pc:chgData name="Ricky Chavez" userId="33112356f47e943f" providerId="LiveId" clId="{4C2D5202-268A-4655-B589-A0B295DFE821}" dt="2022-01-27T15:47:39.089" v="3"/>
        <pc:sldMkLst>
          <pc:docMk/>
          <pc:sldMk cId="4133257587" sldId="344"/>
        </pc:sldMkLst>
      </pc:sldChg>
      <pc:sldChg chg="add del">
        <pc:chgData name="Ricky Chavez" userId="33112356f47e943f" providerId="LiveId" clId="{4C2D5202-268A-4655-B589-A0B295DFE821}" dt="2022-01-27T15:47:39.089" v="3"/>
        <pc:sldMkLst>
          <pc:docMk/>
          <pc:sldMk cId="670977041" sldId="355"/>
        </pc:sldMkLst>
      </pc:sldChg>
      <pc:sldChg chg="add del modTransition">
        <pc:chgData name="Ricky Chavez" userId="33112356f47e943f" providerId="LiveId" clId="{4C2D5202-268A-4655-B589-A0B295DFE821}" dt="2022-01-27T15:47:36.750" v="2" actId="47"/>
        <pc:sldMkLst>
          <pc:docMk/>
          <pc:sldMk cId="344772777" sldId="356"/>
        </pc:sldMkLst>
      </pc:sldChg>
      <pc:sldChg chg="add">
        <pc:chgData name="Ricky Chavez" userId="33112356f47e943f" providerId="LiveId" clId="{4C2D5202-268A-4655-B589-A0B295DFE821}" dt="2022-01-27T15:47:39.089" v="3"/>
        <pc:sldMkLst>
          <pc:docMk/>
          <pc:sldMk cId="3374511688" sldId="362"/>
        </pc:sldMkLst>
      </pc:sldChg>
      <pc:sldChg chg="add del">
        <pc:chgData name="Ricky Chavez" userId="33112356f47e943f" providerId="LiveId" clId="{4C2D5202-268A-4655-B589-A0B295DFE821}" dt="2022-01-27T18:19:59.053" v="9" actId="47"/>
        <pc:sldMkLst>
          <pc:docMk/>
          <pc:sldMk cId="512168617" sldId="1859"/>
        </pc:sldMkLst>
      </pc:sldChg>
      <pc:sldChg chg="delSp">
        <pc:chgData name="Ricky Chavez" userId="33112356f47e943f" providerId="LiveId" clId="{4C2D5202-268A-4655-B589-A0B295DFE821}" dt="2022-01-27T18:12:40.409" v="5" actId="478"/>
        <pc:sldMkLst>
          <pc:docMk/>
          <pc:sldMk cId="2901221554" sldId="2141412215"/>
        </pc:sldMkLst>
        <pc:spChg chg="del">
          <ac:chgData name="Ricky Chavez" userId="33112356f47e943f" providerId="LiveId" clId="{4C2D5202-268A-4655-B589-A0B295DFE821}" dt="2022-01-27T18:12:40.409" v="5" actId="478"/>
          <ac:spMkLst>
            <pc:docMk/>
            <pc:sldMk cId="2901221554" sldId="2141412215"/>
            <ac:spMk id="28" creationId="{B1AA49F4-FC1C-4D5A-B68A-01B19EA9004B}"/>
          </ac:spMkLst>
        </pc:spChg>
        <pc:picChg chg="del">
          <ac:chgData name="Ricky Chavez" userId="33112356f47e943f" providerId="LiveId" clId="{4C2D5202-268A-4655-B589-A0B295DFE821}" dt="2022-01-27T18:12:40.409" v="5" actId="478"/>
          <ac:picMkLst>
            <pc:docMk/>
            <pc:sldMk cId="2901221554" sldId="2141412215"/>
            <ac:picMk id="24" creationId="{839FE4A1-0EFC-4923-984D-BF78D1BA9BE1}"/>
          </ac:picMkLst>
        </pc:picChg>
        <pc:picChg chg="del">
          <ac:chgData name="Ricky Chavez" userId="33112356f47e943f" providerId="LiveId" clId="{4C2D5202-268A-4655-B589-A0B295DFE821}" dt="2022-01-27T18:12:40.409" v="5" actId="478"/>
          <ac:picMkLst>
            <pc:docMk/>
            <pc:sldMk cId="2901221554" sldId="2141412215"/>
            <ac:picMk id="26" creationId="{11DBB113-4DCA-4F97-AD8C-B10CC9D3228A}"/>
          </ac:picMkLst>
        </pc:picChg>
        <pc:picChg chg="del">
          <ac:chgData name="Ricky Chavez" userId="33112356f47e943f" providerId="LiveId" clId="{4C2D5202-268A-4655-B589-A0B295DFE821}" dt="2022-01-27T18:12:40.409" v="5" actId="478"/>
          <ac:picMkLst>
            <pc:docMk/>
            <pc:sldMk cId="2901221554" sldId="2141412215"/>
            <ac:picMk id="27" creationId="{C4B59A1A-8BFA-469C-A3DB-87B70138BC95}"/>
          </ac:picMkLst>
        </pc:picChg>
      </pc:sldChg>
      <pc:sldChg chg="del">
        <pc:chgData name="Ricky Chavez" userId="33112356f47e943f" providerId="LiveId" clId="{4C2D5202-268A-4655-B589-A0B295DFE821}" dt="2022-01-25T00:18:43.096" v="1" actId="47"/>
        <pc:sldMkLst>
          <pc:docMk/>
          <pc:sldMk cId="2277611471" sldId="2141412236"/>
        </pc:sldMkLst>
      </pc:sldChg>
      <pc:sldChg chg="del">
        <pc:chgData name="Ricky Chavez" userId="33112356f47e943f" providerId="LiveId" clId="{4C2D5202-268A-4655-B589-A0B295DFE821}" dt="2022-01-25T00:18:43.096" v="1" actId="47"/>
        <pc:sldMkLst>
          <pc:docMk/>
          <pc:sldMk cId="983914412" sldId="2141412237"/>
        </pc:sldMkLst>
      </pc:sldChg>
      <pc:sldChg chg="add">
        <pc:chgData name="Ricky Chavez" userId="33112356f47e943f" providerId="LiveId" clId="{4C2D5202-268A-4655-B589-A0B295DFE821}" dt="2022-01-27T15:47:39.089" v="3"/>
        <pc:sldMkLst>
          <pc:docMk/>
          <pc:sldMk cId="1757843278" sldId="2141412261"/>
        </pc:sldMkLst>
      </pc:sldChg>
      <pc:sldChg chg="add">
        <pc:chgData name="Ricky Chavez" userId="33112356f47e943f" providerId="LiveId" clId="{4C2D5202-268A-4655-B589-A0B295DFE821}" dt="2022-01-27T15:47:39.089" v="3"/>
        <pc:sldMkLst>
          <pc:docMk/>
          <pc:sldMk cId="328170971" sldId="2141412262"/>
        </pc:sldMkLst>
      </pc:sldChg>
      <pc:sldChg chg="add del">
        <pc:chgData name="Ricky Chavez" userId="33112356f47e943f" providerId="LiveId" clId="{4C2D5202-268A-4655-B589-A0B295DFE821}" dt="2022-01-27T15:47:39.089" v="3"/>
        <pc:sldMkLst>
          <pc:docMk/>
          <pc:sldMk cId="2526098920" sldId="2141412268"/>
        </pc:sldMkLst>
      </pc:sldChg>
      <pc:sldChg chg="add">
        <pc:chgData name="Ricky Chavez" userId="33112356f47e943f" providerId="LiveId" clId="{4C2D5202-268A-4655-B589-A0B295DFE821}" dt="2022-01-27T15:47:39.089" v="3"/>
        <pc:sldMkLst>
          <pc:docMk/>
          <pc:sldMk cId="1884301303" sldId="2141412269"/>
        </pc:sldMkLst>
      </pc:sldChg>
      <pc:sldChg chg="add">
        <pc:chgData name="Ricky Chavez" userId="33112356f47e943f" providerId="LiveId" clId="{4C2D5202-268A-4655-B589-A0B295DFE821}" dt="2022-01-27T15:47:39.089" v="3"/>
        <pc:sldMkLst>
          <pc:docMk/>
          <pc:sldMk cId="424872193" sldId="2141412270"/>
        </pc:sldMkLst>
      </pc:sldChg>
      <pc:sldChg chg="add del">
        <pc:chgData name="Ricky Chavez" userId="33112356f47e943f" providerId="LiveId" clId="{4C2D5202-268A-4655-B589-A0B295DFE821}" dt="2022-01-27T18:20:02.345" v="10" actId="47"/>
        <pc:sldMkLst>
          <pc:docMk/>
          <pc:sldMk cId="759441303" sldId="2141412271"/>
        </pc:sldMkLst>
      </pc:sldChg>
      <pc:sldChg chg="add del">
        <pc:chgData name="Ricky Chavez" userId="33112356f47e943f" providerId="LiveId" clId="{4C2D5202-268A-4655-B589-A0B295DFE821}" dt="2022-01-27T18:20:07.725" v="13" actId="47"/>
        <pc:sldMkLst>
          <pc:docMk/>
          <pc:sldMk cId="1718652661" sldId="2141412272"/>
        </pc:sldMkLst>
      </pc:sldChg>
      <pc:sldChg chg="add modTransition">
        <pc:chgData name="Ricky Chavez" userId="33112356f47e943f" providerId="LiveId" clId="{4C2D5202-268A-4655-B589-A0B295DFE821}" dt="2022-01-27T18:17:48.843" v="8"/>
        <pc:sldMkLst>
          <pc:docMk/>
          <pc:sldMk cId="242861283" sldId="2141412273"/>
        </pc:sldMkLst>
      </pc:sldChg>
      <pc:sldChg chg="add del">
        <pc:chgData name="Ricky Chavez" userId="33112356f47e943f" providerId="LiveId" clId="{4C2D5202-268A-4655-B589-A0B295DFE821}" dt="2022-01-27T18:17:43.087" v="7" actId="47"/>
        <pc:sldMkLst>
          <pc:docMk/>
          <pc:sldMk cId="1005936133" sldId="2141412273"/>
        </pc:sldMkLst>
      </pc:sldChg>
      <pc:sldMasterChg chg="delSldLayout">
        <pc:chgData name="Ricky Chavez" userId="33112356f47e943f" providerId="LiveId" clId="{4C2D5202-268A-4655-B589-A0B295DFE821}" dt="2022-01-27T18:19:59.053" v="9" actId="47"/>
        <pc:sldMasterMkLst>
          <pc:docMk/>
          <pc:sldMasterMk cId="3913032594" sldId="2147483715"/>
        </pc:sldMasterMkLst>
        <pc:sldLayoutChg chg="del">
          <pc:chgData name="Ricky Chavez" userId="33112356f47e943f" providerId="LiveId" clId="{4C2D5202-268A-4655-B589-A0B295DFE821}" dt="2022-01-27T15:47:36.750" v="2" actId="47"/>
          <pc:sldLayoutMkLst>
            <pc:docMk/>
            <pc:sldMasterMk cId="3913032594" sldId="2147483715"/>
            <pc:sldLayoutMk cId="4175973906" sldId="2147483793"/>
          </pc:sldLayoutMkLst>
        </pc:sldLayoutChg>
        <pc:sldLayoutChg chg="del">
          <pc:chgData name="Ricky Chavez" userId="33112356f47e943f" providerId="LiveId" clId="{4C2D5202-268A-4655-B589-A0B295DFE821}" dt="2022-01-27T18:19:59.053" v="9" actId="47"/>
          <pc:sldLayoutMkLst>
            <pc:docMk/>
            <pc:sldMasterMk cId="3913032594" sldId="2147483715"/>
            <pc:sldLayoutMk cId="2812709436" sldId="2147483794"/>
          </pc:sldLayoutMkLst>
        </pc:sldLayoutChg>
      </pc:sldMasterChg>
    </pc:docChg>
  </pc:docChgLst>
  <pc:docChgLst>
    <pc:chgData name="Ricky Chavez" userId="33112356f47e943f" providerId="LiveId" clId="{B2B65534-DBB6-4014-A046-956027C6E991}"/>
    <pc:docChg chg="addSld delSld modSld modSection">
      <pc:chgData name="Ricky Chavez" userId="33112356f47e943f" providerId="LiveId" clId="{B2B65534-DBB6-4014-A046-956027C6E991}" dt="2022-01-28T22:16:58.205" v="10" actId="47"/>
      <pc:docMkLst>
        <pc:docMk/>
      </pc:docMkLst>
      <pc:sldChg chg="add">
        <pc:chgData name="Ricky Chavez" userId="33112356f47e943f" providerId="LiveId" clId="{B2B65534-DBB6-4014-A046-956027C6E991}" dt="2022-01-28T18:12:45.658" v="0"/>
        <pc:sldMkLst>
          <pc:docMk/>
          <pc:sldMk cId="1457765750" sldId="257"/>
        </pc:sldMkLst>
      </pc:sldChg>
      <pc:sldChg chg="del">
        <pc:chgData name="Ricky Chavez" userId="33112356f47e943f" providerId="LiveId" clId="{B2B65534-DBB6-4014-A046-956027C6E991}" dt="2022-01-28T18:12:49.289" v="1" actId="47"/>
        <pc:sldMkLst>
          <pc:docMk/>
          <pc:sldMk cId="1484095486" sldId="340"/>
        </pc:sldMkLst>
      </pc:sldChg>
      <pc:sldChg chg="del">
        <pc:chgData name="Ricky Chavez" userId="33112356f47e943f" providerId="LiveId" clId="{B2B65534-DBB6-4014-A046-956027C6E991}" dt="2022-01-28T19:34:02.412" v="7" actId="47"/>
        <pc:sldMkLst>
          <pc:docMk/>
          <pc:sldMk cId="3905566062" sldId="341"/>
        </pc:sldMkLst>
      </pc:sldChg>
      <pc:sldChg chg="del">
        <pc:chgData name="Ricky Chavez" userId="33112356f47e943f" providerId="LiveId" clId="{B2B65534-DBB6-4014-A046-956027C6E991}" dt="2022-01-28T18:13:24.412" v="5" actId="47"/>
        <pc:sldMkLst>
          <pc:docMk/>
          <pc:sldMk cId="4133257587" sldId="344"/>
        </pc:sldMkLst>
      </pc:sldChg>
      <pc:sldChg chg="del">
        <pc:chgData name="Ricky Chavez" userId="33112356f47e943f" providerId="LiveId" clId="{B2B65534-DBB6-4014-A046-956027C6E991}" dt="2022-01-28T18:13:02.019" v="3" actId="47"/>
        <pc:sldMkLst>
          <pc:docMk/>
          <pc:sldMk cId="3374511688" sldId="362"/>
        </pc:sldMkLst>
      </pc:sldChg>
      <pc:sldChg chg="del">
        <pc:chgData name="Ricky Chavez" userId="33112356f47e943f" providerId="LiveId" clId="{B2B65534-DBB6-4014-A046-956027C6E991}" dt="2022-01-28T18:13:24.412" v="5" actId="47"/>
        <pc:sldMkLst>
          <pc:docMk/>
          <pc:sldMk cId="2526098920" sldId="2141412268"/>
        </pc:sldMkLst>
      </pc:sldChg>
      <pc:sldChg chg="add">
        <pc:chgData name="Ricky Chavez" userId="33112356f47e943f" providerId="LiveId" clId="{B2B65534-DBB6-4014-A046-956027C6E991}" dt="2022-01-28T18:13:00.467" v="2"/>
        <pc:sldMkLst>
          <pc:docMk/>
          <pc:sldMk cId="1276438050" sldId="2141412274"/>
        </pc:sldMkLst>
      </pc:sldChg>
      <pc:sldChg chg="add del">
        <pc:chgData name="Ricky Chavez" userId="33112356f47e943f" providerId="LiveId" clId="{B2B65534-DBB6-4014-A046-956027C6E991}" dt="2022-01-28T22:16:52.161" v="9" actId="47"/>
        <pc:sldMkLst>
          <pc:docMk/>
          <pc:sldMk cId="1208977023" sldId="2141412275"/>
        </pc:sldMkLst>
      </pc:sldChg>
      <pc:sldChg chg="add del">
        <pc:chgData name="Ricky Chavez" userId="33112356f47e943f" providerId="LiveId" clId="{B2B65534-DBB6-4014-A046-956027C6E991}" dt="2022-01-28T22:16:58.205" v="10" actId="47"/>
        <pc:sldMkLst>
          <pc:docMk/>
          <pc:sldMk cId="763566030" sldId="2141412276"/>
        </pc:sldMkLst>
      </pc:sldChg>
      <pc:sldChg chg="add del">
        <pc:chgData name="Ricky Chavez" userId="33112356f47e943f" providerId="LiveId" clId="{B2B65534-DBB6-4014-A046-956027C6E991}" dt="2022-01-28T22:16:50.492" v="8" actId="47"/>
        <pc:sldMkLst>
          <pc:docMk/>
          <pc:sldMk cId="1934605701" sldId="2141412277"/>
        </pc:sldMkLst>
      </pc:sldChg>
    </pc:docChg>
  </pc:docChgLst>
  <pc:docChgLst>
    <pc:chgData name="Eric Chunn" userId="fa89f343-6bae-40db-abcc-b90f84629ed3" providerId="ADAL" clId="{63F317CD-AACE-4F1B-BAB6-DEFF4C135B3D}"/>
    <pc:docChg chg="modSld">
      <pc:chgData name="Eric Chunn" userId="fa89f343-6bae-40db-abcc-b90f84629ed3" providerId="ADAL" clId="{63F317CD-AACE-4F1B-BAB6-DEFF4C135B3D}" dt="2023-01-27T21:49:17.505" v="1" actId="404"/>
      <pc:docMkLst>
        <pc:docMk/>
      </pc:docMkLst>
      <pc:sldChg chg="modSp mod">
        <pc:chgData name="Eric Chunn" userId="fa89f343-6bae-40db-abcc-b90f84629ed3" providerId="ADAL" clId="{63F317CD-AACE-4F1B-BAB6-DEFF4C135B3D}" dt="2023-01-27T21:49:17.505" v="1" actId="404"/>
        <pc:sldMkLst>
          <pc:docMk/>
          <pc:sldMk cId="3251977854" sldId="2737"/>
        </pc:sldMkLst>
        <pc:spChg chg="mod">
          <ac:chgData name="Eric Chunn" userId="fa89f343-6bae-40db-abcc-b90f84629ed3" providerId="ADAL" clId="{63F317CD-AACE-4F1B-BAB6-DEFF4C135B3D}" dt="2023-01-27T21:49:17.505" v="1" actId="404"/>
          <ac:spMkLst>
            <pc:docMk/>
            <pc:sldMk cId="3251977854" sldId="2737"/>
            <ac:spMk id="33" creationId="{631AA542-A25E-4D98-B671-7018773D9541}"/>
          </ac:spMkLst>
        </pc:spChg>
      </pc:sldChg>
    </pc:docChg>
  </pc:docChgLst>
  <pc:docChgLst>
    <pc:chgData name="Amro Youssef" userId="fb0c9e5e-0e8c-412a-ba3e-642b664207df" providerId="ADAL" clId="{CA047CEC-0770-4638-ADE3-698F4266E988}"/>
    <pc:docChg chg="modSld">
      <pc:chgData name="Amro Youssef" userId="fb0c9e5e-0e8c-412a-ba3e-642b664207df" providerId="ADAL" clId="{CA047CEC-0770-4638-ADE3-698F4266E988}" dt="2022-03-04T17:05:51.729" v="184" actId="6549"/>
      <pc:docMkLst>
        <pc:docMk/>
      </pc:docMkLst>
      <pc:sldChg chg="modSp mod">
        <pc:chgData name="Amro Youssef" userId="fb0c9e5e-0e8c-412a-ba3e-642b664207df" providerId="ADAL" clId="{CA047CEC-0770-4638-ADE3-698F4266E988}" dt="2022-03-04T17:05:51.729" v="184" actId="6549"/>
        <pc:sldMkLst>
          <pc:docMk/>
          <pc:sldMk cId="2155824621" sldId="2750"/>
        </pc:sldMkLst>
        <pc:spChg chg="mod">
          <ac:chgData name="Amro Youssef" userId="fb0c9e5e-0e8c-412a-ba3e-642b664207df" providerId="ADAL" clId="{CA047CEC-0770-4638-ADE3-698F4266E988}" dt="2022-03-03T17:52:48.704" v="177" actId="20577"/>
          <ac:spMkLst>
            <pc:docMk/>
            <pc:sldMk cId="2155824621" sldId="2750"/>
            <ac:spMk id="4" creationId="{46EBED25-9998-40F1-A88D-00B74DBA9056}"/>
          </ac:spMkLst>
        </pc:spChg>
        <pc:spChg chg="mod">
          <ac:chgData name="Amro Youssef" userId="fb0c9e5e-0e8c-412a-ba3e-642b664207df" providerId="ADAL" clId="{CA047CEC-0770-4638-ADE3-698F4266E988}" dt="2022-03-03T17:51:06.552" v="119" actId="20577"/>
          <ac:spMkLst>
            <pc:docMk/>
            <pc:sldMk cId="2155824621" sldId="2750"/>
            <ac:spMk id="26" creationId="{AA0A6DB5-2829-4AE0-9995-83E3BE4826A8}"/>
          </ac:spMkLst>
        </pc:spChg>
        <pc:spChg chg="mod">
          <ac:chgData name="Amro Youssef" userId="fb0c9e5e-0e8c-412a-ba3e-642b664207df" providerId="ADAL" clId="{CA047CEC-0770-4638-ADE3-698F4266E988}" dt="2022-03-04T17:05:51.729" v="184" actId="6549"/>
          <ac:spMkLst>
            <pc:docMk/>
            <pc:sldMk cId="2155824621" sldId="2750"/>
            <ac:spMk id="57" creationId="{943AF006-2563-4B64-AB37-0311A261AB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E188C-8A38-4EC4-8C79-3B5CE2FF5E40}"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DB55-04CC-44D7-B431-250195712A72}" type="slidenum">
              <a:rPr lang="en-US" smtClean="0"/>
              <a:t>‹#›</a:t>
            </a:fld>
            <a:endParaRPr lang="en-US"/>
          </a:p>
        </p:txBody>
      </p:sp>
    </p:spTree>
    <p:extLst>
      <p:ext uri="{BB962C8B-B14F-4D97-AF65-F5344CB8AC3E}">
        <p14:creationId xmlns:p14="http://schemas.microsoft.com/office/powerpoint/2010/main" val="242204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ubads.g.doubleclick.net/gampad/clk?id=5830514586&amp;iu=/2190126772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2"/>
        <p:cNvGrpSpPr/>
        <p:nvPr/>
      </p:nvGrpSpPr>
      <p:grpSpPr>
        <a:xfrm>
          <a:off x="0" y="0"/>
          <a:ext cx="0" cy="0"/>
          <a:chOff x="0" y="0"/>
          <a:chExt cx="0" cy="0"/>
        </a:xfrm>
      </p:grpSpPr>
      <p:sp>
        <p:nvSpPr>
          <p:cNvPr id="4983" name="Google Shape;4983;g10162182b7b_0_3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4" name="Google Shape;4984;g10162182b7b_0_3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00">
                <a:solidFill>
                  <a:schemeClr val="dk1"/>
                </a:solidFill>
                <a:latin typeface="Lato Light"/>
                <a:ea typeface="Lato Light"/>
                <a:cs typeface="Lato Light"/>
                <a:sym typeface="Lato Light"/>
              </a:rPr>
              <a:t>Video conferencing surged to the forefront in 2020, as people around the globe had to work from home. In 2021, video conferencing became the must-have UC&amp;C application to support hybrid work. It isn’t that meetings were not held with video conferencing in the past, but that for so many use cases, video is a more proven way to collaborate effectively.</a:t>
            </a:r>
            <a:br>
              <a:rPr lang="en" sz="1200">
                <a:solidFill>
                  <a:schemeClr val="dk1"/>
                </a:solidFill>
                <a:latin typeface="Lato Light"/>
                <a:ea typeface="Lato Light"/>
                <a:cs typeface="Lato Light"/>
                <a:sym typeface="Lato Light"/>
              </a:rPr>
            </a:br>
            <a:r>
              <a:rPr lang="en" sz="1200">
                <a:solidFill>
                  <a:schemeClr val="dk1"/>
                </a:solidFill>
                <a:latin typeface="Lato Light"/>
                <a:ea typeface="Lato Light"/>
                <a:cs typeface="Lato Light"/>
                <a:sym typeface="Lato Light"/>
              </a:rPr>
              <a:t>UC&amp;C platform’s demand is that providers can offer multiple means of communicating—calls, voice, video meetings, and enterprise-grade messaging Many front-line worker jobs depend on team collaboration, which was the case before COVID. How many knowledge workers are also depending on team collaboration because of the lack of being together with co-workers?</a:t>
            </a:r>
            <a:br>
              <a:rPr lang="en" sz="1200">
                <a:solidFill>
                  <a:schemeClr val="dk1"/>
                </a:solidFill>
                <a:latin typeface="Lato Light"/>
                <a:ea typeface="Lato Light"/>
                <a:cs typeface="Lato Light"/>
                <a:sym typeface="Lato Light"/>
              </a:rPr>
            </a:br>
            <a:r>
              <a:rPr lang="en" sz="1200">
                <a:solidFill>
                  <a:schemeClr val="dk1"/>
                </a:solidFill>
                <a:latin typeface="Lato Light"/>
                <a:ea typeface="Lato Light"/>
                <a:cs typeface="Lato Light"/>
                <a:sym typeface="Lato Light"/>
              </a:rPr>
              <a:t>transition from analog features that merge together to true intelligent communications platforms. Seamless Modalities and Full Functionality</a:t>
            </a:r>
            <a:endParaRPr sz="1200">
              <a:solidFill>
                <a:schemeClr val="dk1"/>
              </a:solidFill>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Lato Light"/>
              <a:ea typeface="Lato Light"/>
              <a:cs typeface="Lato Light"/>
              <a:sym typeface="Lato Light"/>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Lato Light"/>
              <a:ea typeface="Lato Light"/>
              <a:cs typeface="Lato Light"/>
              <a:sym typeface="Lato Light"/>
            </a:endParaRPr>
          </a:p>
          <a:p>
            <a:pPr marL="0" lvl="0" indent="0" algn="ctr" rtl="0">
              <a:lnSpc>
                <a:spcPct val="115000"/>
              </a:lnSpc>
              <a:spcBef>
                <a:spcPts val="0"/>
              </a:spcBef>
              <a:spcAft>
                <a:spcPts val="0"/>
              </a:spcAft>
              <a:buClr>
                <a:schemeClr val="dk1"/>
              </a:buClr>
              <a:buSzPts val="1100"/>
              <a:buFont typeface="Arial"/>
              <a:buNone/>
            </a:pPr>
            <a:endParaRPr sz="1200">
              <a:solidFill>
                <a:schemeClr val="dk1"/>
              </a:solidFill>
              <a:latin typeface="Lato Light"/>
              <a:ea typeface="Lato Light"/>
              <a:cs typeface="Lato Light"/>
              <a:sym typeface="Lato Light"/>
            </a:endParaRPr>
          </a:p>
          <a:p>
            <a:pPr marL="0" lvl="0" indent="0" algn="l" rtl="0">
              <a:spcBef>
                <a:spcPts val="0"/>
              </a:spcBef>
              <a:spcAft>
                <a:spcPts val="0"/>
              </a:spcAft>
              <a:buClr>
                <a:srgbClr val="414155"/>
              </a:buClr>
              <a:buSzPts val="1100"/>
              <a:buFont typeface="Arial"/>
              <a:buNone/>
            </a:pPr>
            <a:endParaRPr u="sng">
              <a:solidFill>
                <a:srgbClr val="414155"/>
              </a:solidFill>
            </a:endParaRPr>
          </a:p>
          <a:p>
            <a:pPr marL="0" lvl="0" indent="0" algn="l" rtl="0">
              <a:spcBef>
                <a:spcPts val="0"/>
              </a:spcBef>
              <a:spcAft>
                <a:spcPts val="0"/>
              </a:spcAft>
              <a:buClr>
                <a:srgbClr val="414155"/>
              </a:buClr>
              <a:buSzPts val="1100"/>
              <a:buFont typeface="Arial"/>
              <a:buNone/>
            </a:pPr>
            <a:endParaRPr u="sng">
              <a:solidFill>
                <a:srgbClr val="414155"/>
              </a:solidFill>
            </a:endParaRPr>
          </a:p>
          <a:p>
            <a:pPr marL="0" lvl="0" indent="0" algn="l" rtl="0">
              <a:spcBef>
                <a:spcPts val="0"/>
              </a:spcBef>
              <a:spcAft>
                <a:spcPts val="0"/>
              </a:spcAft>
              <a:buClr>
                <a:srgbClr val="414155"/>
              </a:buClr>
              <a:buSzPts val="1100"/>
              <a:buFont typeface="Arial"/>
              <a:buNone/>
            </a:pPr>
            <a:r>
              <a:rPr lang="en" u="sng">
                <a:solidFill>
                  <a:srgbClr val="414155"/>
                </a:solidFill>
              </a:rPr>
              <a:t>General Help</a:t>
            </a:r>
            <a:endParaRPr u="sng">
              <a:solidFill>
                <a:srgbClr val="414155"/>
              </a:solidFill>
            </a:endParaRPr>
          </a:p>
          <a:p>
            <a:pPr marL="0" lvl="0" indent="0" algn="l" rtl="0">
              <a:spcBef>
                <a:spcPts val="0"/>
              </a:spcBef>
              <a:spcAft>
                <a:spcPts val="0"/>
              </a:spcAft>
              <a:buClr>
                <a:srgbClr val="414155"/>
              </a:buClr>
              <a:buSzPts val="1100"/>
              <a:buFont typeface="Arial"/>
              <a:buNone/>
            </a:pPr>
            <a:r>
              <a:rPr lang="en">
                <a:solidFill>
                  <a:srgbClr val="414155"/>
                </a:solidFill>
              </a:rPr>
              <a:t>For other tips on how best to use this template, see the instructional slides toward the end of this deck.</a:t>
            </a:r>
            <a:endParaRPr>
              <a:solidFill>
                <a:srgbClr val="414155"/>
              </a:solidFill>
            </a:endParaRPr>
          </a:p>
          <a:p>
            <a:pPr marL="0" lvl="0" indent="0" algn="l" rtl="0">
              <a:spcBef>
                <a:spcPts val="0"/>
              </a:spcBef>
              <a:spcAft>
                <a:spcPts val="0"/>
              </a:spcAft>
              <a:buClr>
                <a:srgbClr val="414155"/>
              </a:buClr>
              <a:buSzPts val="1100"/>
              <a:buFont typeface="Arial"/>
              <a:buNone/>
            </a:pPr>
            <a:endParaRPr u="sng">
              <a:solidFill>
                <a:srgbClr val="414155"/>
              </a:solidFill>
            </a:endParaRPr>
          </a:p>
          <a:p>
            <a:pPr marL="0" lvl="0" indent="0" algn="l" rtl="0">
              <a:spcBef>
                <a:spcPts val="0"/>
              </a:spcBef>
              <a:spcAft>
                <a:spcPts val="0"/>
              </a:spcAft>
              <a:buClr>
                <a:srgbClr val="414155"/>
              </a:buClr>
              <a:buSzPts val="1100"/>
              <a:buFont typeface="Arial"/>
              <a:buNone/>
            </a:pPr>
            <a:r>
              <a:rPr lang="en" u="sng">
                <a:solidFill>
                  <a:srgbClr val="414155"/>
                </a:solidFill>
              </a:rPr>
              <a:t>Icons</a:t>
            </a:r>
            <a:endParaRPr u="sng">
              <a:solidFill>
                <a:srgbClr val="414155"/>
              </a:solidFill>
            </a:endParaRPr>
          </a:p>
          <a:p>
            <a:pPr marL="0" lvl="0" indent="0" algn="l" rtl="0">
              <a:spcBef>
                <a:spcPts val="0"/>
              </a:spcBef>
              <a:spcAft>
                <a:spcPts val="0"/>
              </a:spcAft>
              <a:buClr>
                <a:srgbClr val="414155"/>
              </a:buClr>
              <a:buSzPts val="1100"/>
              <a:buFont typeface="Arial"/>
              <a:buNone/>
            </a:pPr>
            <a:r>
              <a:rPr lang="en">
                <a:solidFill>
                  <a:srgbClr val="414155"/>
                </a:solidFill>
              </a:rPr>
              <a:t>Our icon library is at the end of this deck.</a:t>
            </a:r>
            <a:endParaRPr>
              <a:solidFill>
                <a:srgbClr val="414155"/>
              </a:solidFill>
            </a:endParaRPr>
          </a:p>
          <a:p>
            <a:pPr marL="0" lvl="0" indent="0" algn="l" rtl="0">
              <a:spcBef>
                <a:spcPts val="0"/>
              </a:spcBef>
              <a:spcAft>
                <a:spcPts val="0"/>
              </a:spcAft>
              <a:buClr>
                <a:srgbClr val="414155"/>
              </a:buClr>
              <a:buSzPts val="1100"/>
              <a:buFont typeface="Arial"/>
              <a:buNone/>
            </a:pPr>
            <a:endParaRPr>
              <a:solidFill>
                <a:srgbClr val="414155"/>
              </a:solidFill>
            </a:endParaRPr>
          </a:p>
          <a:p>
            <a:pPr marL="0" lvl="0" indent="0" algn="l" rtl="0">
              <a:spcBef>
                <a:spcPts val="0"/>
              </a:spcBef>
              <a:spcAft>
                <a:spcPts val="0"/>
              </a:spcAft>
              <a:buClr>
                <a:srgbClr val="414155"/>
              </a:buClr>
              <a:buSzPts val="1100"/>
              <a:buFont typeface="Arial"/>
              <a:buNone/>
            </a:pPr>
            <a:r>
              <a:rPr lang="en">
                <a:solidFill>
                  <a:srgbClr val="414155"/>
                </a:solidFill>
              </a:rPr>
              <a:t>Beyond a Unified Client to a Unified Experience</a:t>
            </a:r>
            <a:endParaRPr>
              <a:solidFill>
                <a:srgbClr val="414155"/>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3"/>
        <p:cNvGrpSpPr/>
        <p:nvPr/>
      </p:nvGrpSpPr>
      <p:grpSpPr>
        <a:xfrm>
          <a:off x="0" y="0"/>
          <a:ext cx="0" cy="0"/>
          <a:chOff x="0" y="0"/>
          <a:chExt cx="0" cy="0"/>
        </a:xfrm>
      </p:grpSpPr>
      <p:sp>
        <p:nvSpPr>
          <p:cNvPr id="5024" name="Google Shape;5024;g10162182b7b_0_3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5" name="Google Shape;5025;g10162182b7b_0_3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rPr>
              <a:t>Changing Dot Colors</a:t>
            </a:r>
            <a:endParaRPr u="sng">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Click and drag to select dots. Use the paint bucket tool to fill with Zoom blue.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sz="1450">
                <a:solidFill>
                  <a:srgbClr val="1F1F1F"/>
                </a:solidFill>
              </a:rPr>
              <a:t>Research by Gartner confirms that: A </a:t>
            </a:r>
            <a:r>
              <a:rPr lang="en" sz="1450">
                <a:solidFill>
                  <a:srgbClr val="1F1F1F"/>
                </a:solidFill>
                <a:highlight>
                  <a:srgbClr val="FFFFFF"/>
                </a:highlight>
                <a:uFill>
                  <a:noFill/>
                </a:uFill>
                <a:hlinkClick r:id="rId3">
                  <a:extLst>
                    <a:ext uri="{A12FA001-AC4F-418D-AE19-62706E023703}">
                      <ahyp:hlinkClr xmlns:ahyp="http://schemas.microsoft.com/office/drawing/2018/hyperlinkcolor" val="tx"/>
                    </a:ext>
                  </a:extLst>
                </a:hlinkClick>
              </a:rPr>
              <a:t>recent report</a:t>
            </a:r>
            <a:r>
              <a:rPr lang="en" sz="1450">
                <a:solidFill>
                  <a:srgbClr val="1F1F1F"/>
                </a:solidFill>
              </a:rPr>
              <a:t> found that 75% of hybrid/remote workers have increased expectations around workplace flexibility. Further, 39% of knowledge workers surveyed said they may leave their job if they're expected to fully return in person.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2"/>
        <p:cNvGrpSpPr/>
        <p:nvPr/>
      </p:nvGrpSpPr>
      <p:grpSpPr>
        <a:xfrm>
          <a:off x="0" y="0"/>
          <a:ext cx="0" cy="0"/>
          <a:chOff x="0" y="0"/>
          <a:chExt cx="0" cy="0"/>
        </a:xfrm>
      </p:grpSpPr>
      <p:sp>
        <p:nvSpPr>
          <p:cNvPr id="5243" name="Google Shape;5243;g10162182b7b_0_3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4" name="Google Shape;5244;g10162182b7b_0_3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rgbClr val="414155"/>
                </a:solidFill>
              </a:rPr>
              <a:t>How to Replace Image Placeholder</a:t>
            </a:r>
            <a:endParaRPr u="sng">
              <a:solidFill>
                <a:srgbClr val="414155"/>
              </a:solidFill>
            </a:endParaRPr>
          </a:p>
          <a:p>
            <a:pPr marL="0" lvl="0" indent="0" algn="l" rtl="0">
              <a:spcBef>
                <a:spcPts val="0"/>
              </a:spcBef>
              <a:spcAft>
                <a:spcPts val="0"/>
              </a:spcAft>
              <a:buClr>
                <a:schemeClr val="dk1"/>
              </a:buClr>
              <a:buSzPts val="1100"/>
              <a:buFont typeface="Arial"/>
              <a:buNone/>
            </a:pPr>
            <a:r>
              <a:rPr lang="en">
                <a:solidFill>
                  <a:srgbClr val="414155"/>
                </a:solidFill>
              </a:rPr>
              <a:t>1. Identify placeholder</a:t>
            </a:r>
            <a:endParaRPr>
              <a:solidFill>
                <a:srgbClr val="414155"/>
              </a:solidFill>
            </a:endParaRPr>
          </a:p>
          <a:p>
            <a:pPr marL="0" lvl="0" indent="0" algn="l" rtl="0">
              <a:spcBef>
                <a:spcPts val="0"/>
              </a:spcBef>
              <a:spcAft>
                <a:spcPts val="0"/>
              </a:spcAft>
              <a:buClr>
                <a:schemeClr val="dk1"/>
              </a:buClr>
              <a:buSzPts val="1100"/>
              <a:buFont typeface="Arial"/>
              <a:buNone/>
            </a:pPr>
            <a:r>
              <a:rPr lang="en">
                <a:solidFill>
                  <a:srgbClr val="414155"/>
                </a:solidFill>
              </a:rPr>
              <a:t>2. Right Click &gt; Replace Image</a:t>
            </a:r>
            <a:endParaRPr>
              <a:solidFill>
                <a:srgbClr val="414155"/>
              </a:solidFill>
            </a:endParaRPr>
          </a:p>
          <a:p>
            <a:pPr marL="0" lvl="0" indent="0" algn="l" rtl="0">
              <a:spcBef>
                <a:spcPts val="0"/>
              </a:spcBef>
              <a:spcAft>
                <a:spcPts val="0"/>
              </a:spcAft>
              <a:buClr>
                <a:schemeClr val="dk1"/>
              </a:buClr>
              <a:buSzPts val="1100"/>
              <a:buFont typeface="Arial"/>
              <a:buNone/>
            </a:pPr>
            <a:r>
              <a:rPr lang="en">
                <a:solidFill>
                  <a:srgbClr val="414155"/>
                </a:solidFill>
              </a:rPr>
              <a:t>3. Find image and click Open</a:t>
            </a:r>
            <a:endParaRPr>
              <a:solidFill>
                <a:srgbClr val="414155"/>
              </a:solidFill>
            </a:endParaRPr>
          </a:p>
          <a:p>
            <a:pPr marL="0" lvl="0" indent="0" algn="l" rtl="0">
              <a:spcBef>
                <a:spcPts val="0"/>
              </a:spcBef>
              <a:spcAft>
                <a:spcPts val="0"/>
              </a:spcAft>
              <a:buClr>
                <a:schemeClr val="dk1"/>
              </a:buClr>
              <a:buSzPts val="1100"/>
              <a:buFont typeface="Arial"/>
              <a:buNone/>
            </a:pPr>
            <a:r>
              <a:rPr lang="en">
                <a:solidFill>
                  <a:srgbClr val="414155"/>
                </a:solidFill>
              </a:rPr>
              <a:t>4. If needed, use the Crop tool to reposition or resize the image within the placeholder</a:t>
            </a:r>
            <a:endParaRPr>
              <a:solidFill>
                <a:srgbClr val="414155"/>
              </a:solidFill>
            </a:endParaRPr>
          </a:p>
          <a:p>
            <a:pPr marL="0" lvl="0" indent="0" algn="l" rtl="0">
              <a:spcBef>
                <a:spcPts val="0"/>
              </a:spcBef>
              <a:spcAft>
                <a:spcPts val="0"/>
              </a:spcAft>
              <a:buClr>
                <a:schemeClr val="dk1"/>
              </a:buClr>
              <a:buSzPts val="1100"/>
              <a:buFont typeface="Arial"/>
              <a:buNone/>
            </a:pPr>
            <a:endParaRPr>
              <a:solidFill>
                <a:srgbClr val="414155"/>
              </a:solidFill>
            </a:endParaRPr>
          </a:p>
          <a:p>
            <a:pPr marL="0" lvl="0" indent="0" algn="l" rtl="0">
              <a:spcBef>
                <a:spcPts val="0"/>
              </a:spcBef>
              <a:spcAft>
                <a:spcPts val="0"/>
              </a:spcAft>
              <a:buClr>
                <a:schemeClr val="dk1"/>
              </a:buClr>
              <a:buSzPts val="1100"/>
              <a:buFont typeface="Arial"/>
              <a:buNone/>
            </a:pPr>
            <a:r>
              <a:rPr lang="en" u="sng">
                <a:solidFill>
                  <a:srgbClr val="414155"/>
                </a:solidFill>
              </a:rPr>
              <a:t>General Help</a:t>
            </a:r>
            <a:endParaRPr u="sng">
              <a:solidFill>
                <a:srgbClr val="414155"/>
              </a:solidFill>
            </a:endParaRPr>
          </a:p>
          <a:p>
            <a:pPr marL="0" lvl="0" indent="0" algn="l" rtl="0">
              <a:spcBef>
                <a:spcPts val="0"/>
              </a:spcBef>
              <a:spcAft>
                <a:spcPts val="0"/>
              </a:spcAft>
              <a:buClr>
                <a:schemeClr val="dk1"/>
              </a:buClr>
              <a:buSzPts val="1100"/>
              <a:buFont typeface="Arial"/>
              <a:buNone/>
            </a:pPr>
            <a:r>
              <a:rPr lang="en">
                <a:solidFill>
                  <a:srgbClr val="414155"/>
                </a:solidFill>
              </a:rPr>
              <a:t>For other tips on how best to use this template, see the instructional slides toward the end of this deck.</a:t>
            </a:r>
            <a:endParaRPr>
              <a:solidFill>
                <a:srgbClr val="414155"/>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6"/>
        <p:cNvGrpSpPr/>
        <p:nvPr/>
      </p:nvGrpSpPr>
      <p:grpSpPr>
        <a:xfrm>
          <a:off x="0" y="0"/>
          <a:ext cx="0" cy="0"/>
          <a:chOff x="0" y="0"/>
          <a:chExt cx="0" cy="0"/>
        </a:xfrm>
      </p:grpSpPr>
      <p:sp>
        <p:nvSpPr>
          <p:cNvPr id="5287" name="Google Shape;5287;g1483d9478d8_0_1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8" name="Google Shape;5288;g1483d9478d8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414155"/>
                </a:solidFill>
              </a:rPr>
              <a:t>The Zoom platform empowers companies to make their #1 asset base</a:t>
            </a:r>
            <a:r>
              <a:rPr lang="en">
                <a:solidFill>
                  <a:schemeClr val="dk1"/>
                </a:solidFill>
              </a:rPr>
              <a:t> - their people - extremely productive and happy - with equal opportunity for success.  We keep information flowing across teams, time zones and projects, </a:t>
            </a:r>
            <a:r>
              <a:rPr lang="en" i="1">
                <a:solidFill>
                  <a:schemeClr val="dk1"/>
                </a:solidFill>
              </a:rPr>
              <a:t>and</a:t>
            </a:r>
            <a:r>
              <a:rPr lang="en">
                <a:solidFill>
                  <a:schemeClr val="dk1"/>
                </a:solidFill>
              </a:rPr>
              <a:t> give people the flexibility to work in ways </a:t>
            </a:r>
            <a:r>
              <a:rPr lang="en" b="1" i="1">
                <a:solidFill>
                  <a:schemeClr val="dk1"/>
                </a:solidFill>
              </a:rPr>
              <a:t>they</a:t>
            </a:r>
            <a:r>
              <a:rPr lang="en">
                <a:solidFill>
                  <a:schemeClr val="dk1"/>
                </a:solidFill>
              </a:rPr>
              <a:t> prefer. Make no mistake.  The </a:t>
            </a:r>
            <a:r>
              <a:rPr lang="en" sz="1200">
                <a:solidFill>
                  <a:schemeClr val="dk1"/>
                </a:solidFill>
              </a:rPr>
              <a:t>Zoom of today, is </a:t>
            </a:r>
            <a:r>
              <a:rPr lang="en" sz="1200" b="1">
                <a:solidFill>
                  <a:schemeClr val="dk1"/>
                </a:solidFill>
              </a:rPr>
              <a:t>MUCH MORE t</a:t>
            </a:r>
            <a:r>
              <a:rPr lang="en" sz="1200">
                <a:solidFill>
                  <a:schemeClr val="dk1"/>
                </a:solidFill>
              </a:rPr>
              <a:t>han meetings</a:t>
            </a:r>
            <a:r>
              <a:rPr lang="en">
                <a:solidFill>
                  <a:schemeClr val="dk1"/>
                </a:solidFill>
              </a:rPr>
              <a:t>. We are a platform with multi-faceted capabilities that will be where the employee and where they spend their work day.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goes beyond Zoom itself.  Yes, we provide meetings, chat, webinar, events, rooms, phone and contact center.  On top of all of that, we allow for the integration of developer solutions and tools further extends the reach of our platform with APIs, our SDK’s, Zoom Apps and marketplace.  Zoom capabilities can be incorporated just about everywhere.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gf25296c94c_0_2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3" name="Google Shape;2613;gf25296c94c_0_2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0"/>
        <p:cNvGrpSpPr/>
        <p:nvPr/>
      </p:nvGrpSpPr>
      <p:grpSpPr>
        <a:xfrm>
          <a:off x="0" y="0"/>
          <a:ext cx="0" cy="0"/>
          <a:chOff x="0" y="0"/>
          <a:chExt cx="0" cy="0"/>
        </a:xfrm>
      </p:grpSpPr>
      <p:sp>
        <p:nvSpPr>
          <p:cNvPr id="5361" name="Google Shape;5361;g10978c2251e_12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2" name="Google Shape;5362;g10978c2251e_12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Zoom Phone is an cloud-based phone system that is seamlessly integrated with Zoom Meetings.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Consolidate and manage your company-wide communications requirements from a single all-in-one solution</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Your staff only needs to be trained to use a single app - lowering your support burden</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Includes support for overhead campus and classroom paging systems</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Supports 256-bit AES encryption to protect the privacy of your staff and students</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Enhanced Emergency Services calling and reporting ensure quick, safe, and prompt responses to urgent situations when they arise.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7" name="Google Shape;29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worked with third party analyst - Metrigy - to build a cost savings model to demonstrate the cost savings that can be achieved by standardizing on Zoom. The results show that the average savings for 10K employee rollout when comparing Zoom with four different competitors over a 4-year period using our cost model: 24.3%.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Metrigy Research, March 2021</a:t>
            </a:r>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64% operational cost savings that we use in the Zoom Phone vs MS Teams Calling assets comes from a March 2020 Nemertes (now called Metrigy) study on Workplace Collaboration and Contact Center.</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Operational Cost was calculated based on the following components:</a:t>
            </a:r>
            <a:endParaRPr sz="1300"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IT staff</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Licensing/subscription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Equipment maintenance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Managed services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User training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IT training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WAN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PSTN access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Power</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1"/>
        <p:cNvGrpSpPr/>
        <p:nvPr/>
      </p:nvGrpSpPr>
      <p:grpSpPr>
        <a:xfrm>
          <a:off x="0" y="0"/>
          <a:ext cx="0" cy="0"/>
          <a:chOff x="0" y="0"/>
          <a:chExt cx="0" cy="0"/>
        </a:xfrm>
      </p:grpSpPr>
      <p:sp>
        <p:nvSpPr>
          <p:cNvPr id="5402" name="Google Shape;5402;gfbaeb7f7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3" name="Google Shape;5403;gfbaeb7f7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Zoom Phone is an cloud-based phone system that is seamlessly integrated with Zoom Meetings.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Consolidate and manage your company-wide communications requirements from a single all-in-one solution</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Your staff only needs to be trained to use a single app - lowering your support burden</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Includes support for overhead campus and classroom paging systems</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Supports 256-bit AES encryption to protect the privacy of your staff and students</a:t>
            </a:r>
            <a:endParaRPr sz="12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Char char="●"/>
            </a:pPr>
            <a:r>
              <a:rPr lang="en" sz="1200">
                <a:solidFill>
                  <a:schemeClr val="dk1"/>
                </a:solidFill>
                <a:latin typeface="Calibri"/>
                <a:ea typeface="Calibri"/>
                <a:cs typeface="Calibri"/>
                <a:sym typeface="Calibri"/>
              </a:rPr>
              <a:t>Enhanced Emergency Services calling and reporting ensure quick, safe, and prompt responses to urgent situations when they arise.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6"/>
        <p:cNvGrpSpPr/>
        <p:nvPr/>
      </p:nvGrpSpPr>
      <p:grpSpPr>
        <a:xfrm>
          <a:off x="0" y="0"/>
          <a:ext cx="0" cy="0"/>
          <a:chOff x="0" y="0"/>
          <a:chExt cx="0" cy="0"/>
        </a:xfrm>
      </p:grpSpPr>
      <p:sp>
        <p:nvSpPr>
          <p:cNvPr id="6117" name="Google Shape;6117;gc9a4f52e7a_1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example of some of our key Zoom Phone customers.  As you can see there are several name brands across various industries and vertical markets</a:t>
            </a:r>
            <a:endParaRPr/>
          </a:p>
          <a:p>
            <a:pPr marL="0" lvl="0" indent="0" algn="l" rtl="0">
              <a:spcBef>
                <a:spcPts val="0"/>
              </a:spcBef>
              <a:spcAft>
                <a:spcPts val="0"/>
              </a:spcAft>
              <a:buNone/>
            </a:pPr>
            <a:endParaRPr/>
          </a:p>
        </p:txBody>
      </p:sp>
      <p:sp>
        <p:nvSpPr>
          <p:cNvPr id="6118" name="Google Shape;6118;gc9a4f52e7a_1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ormAutofit/>
          </a:bodyPr>
          <a:lstStyle>
            <a:lvl1pPr marL="0" indent="0" algn="ctr">
              <a:buNone/>
              <a:defRPr sz="1200"/>
            </a:lvl1pPr>
          </a:lstStyle>
          <a:p>
            <a:endParaRPr lang="en-US"/>
          </a:p>
        </p:txBody>
      </p:sp>
    </p:spTree>
    <p:extLst>
      <p:ext uri="{BB962C8B-B14F-4D97-AF65-F5344CB8AC3E}">
        <p14:creationId xmlns:p14="http://schemas.microsoft.com/office/powerpoint/2010/main" val="308742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0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31452A-3EA8-4C5B-8CC2-1B93BA722FF5}"/>
              </a:ext>
            </a:extLst>
          </p:cNvPr>
          <p:cNvSpPr>
            <a:spLocks noGrp="1"/>
          </p:cNvSpPr>
          <p:nvPr>
            <p:ph type="pic" sz="quarter" idx="11"/>
          </p:nvPr>
        </p:nvSpPr>
        <p:spPr>
          <a:xfrm>
            <a:off x="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56931D46-3C62-4B7F-97F9-A02313F04317}"/>
              </a:ext>
            </a:extLst>
          </p:cNvPr>
          <p:cNvSpPr>
            <a:spLocks noGrp="1"/>
          </p:cNvSpPr>
          <p:nvPr>
            <p:ph type="pic" sz="quarter" idx="12"/>
          </p:nvPr>
        </p:nvSpPr>
        <p:spPr>
          <a:xfrm>
            <a:off x="3810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2668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3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456504-E13C-4EAD-88E0-7E24FBF2C047}"/>
              </a:ext>
            </a:extLst>
          </p:cNvPr>
          <p:cNvSpPr>
            <a:spLocks noGrp="1"/>
          </p:cNvSpPr>
          <p:nvPr>
            <p:ph type="pic" sz="quarter" idx="12"/>
          </p:nvPr>
        </p:nvSpPr>
        <p:spPr>
          <a:xfrm>
            <a:off x="8699500" y="0"/>
            <a:ext cx="3492500" cy="6858000"/>
          </a:xfrm>
          <a:custGeom>
            <a:avLst/>
            <a:gdLst>
              <a:gd name="connsiteX0" fmla="*/ 0 w 3492500"/>
              <a:gd name="connsiteY0" fmla="*/ 0 h 6858000"/>
              <a:gd name="connsiteX1" fmla="*/ 3492500 w 3492500"/>
              <a:gd name="connsiteY1" fmla="*/ 0 h 6858000"/>
              <a:gd name="connsiteX2" fmla="*/ 3492500 w 3492500"/>
              <a:gd name="connsiteY2" fmla="*/ 6858000 h 6858000"/>
              <a:gd name="connsiteX3" fmla="*/ 0 w 3492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92500" h="6858000">
                <a:moveTo>
                  <a:pt x="0" y="0"/>
                </a:moveTo>
                <a:lnTo>
                  <a:pt x="3492500" y="0"/>
                </a:lnTo>
                <a:lnTo>
                  <a:pt x="34925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1442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4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2456504-E13C-4EAD-88E0-7E24FBF2C047}"/>
              </a:ext>
            </a:extLst>
          </p:cNvPr>
          <p:cNvSpPr>
            <a:spLocks noGrp="1"/>
          </p:cNvSpPr>
          <p:nvPr>
            <p:ph type="pic" sz="quarter" idx="12"/>
          </p:nvPr>
        </p:nvSpPr>
        <p:spPr>
          <a:xfrm>
            <a:off x="0" y="0"/>
            <a:ext cx="3492500" cy="6858000"/>
          </a:xfrm>
          <a:custGeom>
            <a:avLst/>
            <a:gdLst>
              <a:gd name="connsiteX0" fmla="*/ 0 w 3492500"/>
              <a:gd name="connsiteY0" fmla="*/ 0 h 6858000"/>
              <a:gd name="connsiteX1" fmla="*/ 3492500 w 3492500"/>
              <a:gd name="connsiteY1" fmla="*/ 0 h 6858000"/>
              <a:gd name="connsiteX2" fmla="*/ 3492500 w 3492500"/>
              <a:gd name="connsiteY2" fmla="*/ 6858000 h 6858000"/>
              <a:gd name="connsiteX3" fmla="*/ 0 w 3492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92500" h="6858000">
                <a:moveTo>
                  <a:pt x="0" y="0"/>
                </a:moveTo>
                <a:lnTo>
                  <a:pt x="3492500" y="0"/>
                </a:lnTo>
                <a:lnTo>
                  <a:pt x="34925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94192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5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ED94AC1-A740-472C-8443-75C8FC687DD7}"/>
              </a:ext>
            </a:extLst>
          </p:cNvPr>
          <p:cNvSpPr>
            <a:spLocks noGrp="1"/>
          </p:cNvSpPr>
          <p:nvPr>
            <p:ph type="pic" sz="quarter" idx="12"/>
          </p:nvPr>
        </p:nvSpPr>
        <p:spPr>
          <a:xfrm>
            <a:off x="927286" y="2387594"/>
            <a:ext cx="4825814" cy="3512731"/>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991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7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AFCE895-673C-41D1-B939-FC51D8F06AD0}"/>
              </a:ext>
            </a:extLst>
          </p:cNvPr>
          <p:cNvSpPr>
            <a:spLocks noGrp="1"/>
          </p:cNvSpPr>
          <p:nvPr>
            <p:ph type="pic" sz="quarter" idx="10"/>
          </p:nvPr>
        </p:nvSpPr>
        <p:spPr>
          <a:xfrm>
            <a:off x="0" y="0"/>
            <a:ext cx="3324225" cy="6858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25130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9_Full Image without Header &amp; Footer">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B352C2D1-31C2-4DD0-8069-350FE1F4B2AC}"/>
              </a:ext>
            </a:extLst>
          </p:cNvPr>
          <p:cNvSpPr>
            <a:spLocks noGrp="1"/>
          </p:cNvSpPr>
          <p:nvPr>
            <p:ph type="pic" sz="quarter" idx="11"/>
          </p:nvPr>
        </p:nvSpPr>
        <p:spPr>
          <a:xfrm>
            <a:off x="6705600" y="1955800"/>
            <a:ext cx="5486400" cy="4902200"/>
          </a:xfrm>
          <a:custGeom>
            <a:avLst/>
            <a:gdLst>
              <a:gd name="connsiteX0" fmla="*/ 0 w 5486400"/>
              <a:gd name="connsiteY0" fmla="*/ 0 h 4902200"/>
              <a:gd name="connsiteX1" fmla="*/ 5486400 w 5486400"/>
              <a:gd name="connsiteY1" fmla="*/ 0 h 4902200"/>
              <a:gd name="connsiteX2" fmla="*/ 5486400 w 5486400"/>
              <a:gd name="connsiteY2" fmla="*/ 4902200 h 4902200"/>
              <a:gd name="connsiteX3" fmla="*/ 0 w 5486400"/>
              <a:gd name="connsiteY3" fmla="*/ 4902200 h 4902200"/>
            </a:gdLst>
            <a:ahLst/>
            <a:cxnLst>
              <a:cxn ang="0">
                <a:pos x="connsiteX0" y="connsiteY0"/>
              </a:cxn>
              <a:cxn ang="0">
                <a:pos x="connsiteX1" y="connsiteY1"/>
              </a:cxn>
              <a:cxn ang="0">
                <a:pos x="connsiteX2" y="connsiteY2"/>
              </a:cxn>
              <a:cxn ang="0">
                <a:pos x="connsiteX3" y="connsiteY3"/>
              </a:cxn>
            </a:cxnLst>
            <a:rect l="l" t="t" r="r" b="b"/>
            <a:pathLst>
              <a:path w="5486400" h="4902200">
                <a:moveTo>
                  <a:pt x="0" y="0"/>
                </a:moveTo>
                <a:lnTo>
                  <a:pt x="5486400" y="0"/>
                </a:lnTo>
                <a:lnTo>
                  <a:pt x="5486400" y="4902200"/>
                </a:lnTo>
                <a:lnTo>
                  <a:pt x="0" y="49022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5013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8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07BA79A-23F0-4059-B37B-C5E8594B85F1}"/>
              </a:ext>
            </a:extLst>
          </p:cNvPr>
          <p:cNvSpPr>
            <a:spLocks noGrp="1"/>
          </p:cNvSpPr>
          <p:nvPr>
            <p:ph type="pic" sz="quarter" idx="10"/>
          </p:nvPr>
        </p:nvSpPr>
        <p:spPr>
          <a:xfrm>
            <a:off x="1208853" y="2990850"/>
            <a:ext cx="3867150" cy="3867150"/>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9493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9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6D2FEB-F35C-4559-85F4-0C432F6ECE1A}"/>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220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6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6892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0_Full Image without Header &amp; Footer">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561F7DE-A444-4C77-AF3A-DD5D3965391B}"/>
              </a:ext>
            </a:extLst>
          </p:cNvPr>
          <p:cNvSpPr>
            <a:spLocks noGrp="1"/>
          </p:cNvSpPr>
          <p:nvPr>
            <p:ph type="pic" sz="quarter" idx="14"/>
          </p:nvPr>
        </p:nvSpPr>
        <p:spPr>
          <a:xfrm>
            <a:off x="7300854" y="3874998"/>
            <a:ext cx="4103745" cy="2030472"/>
          </a:xfrm>
          <a:custGeom>
            <a:avLst/>
            <a:gdLst>
              <a:gd name="connsiteX0" fmla="*/ 0 w 4103745"/>
              <a:gd name="connsiteY0" fmla="*/ 0 h 2030472"/>
              <a:gd name="connsiteX1" fmla="*/ 4103745 w 4103745"/>
              <a:gd name="connsiteY1" fmla="*/ 0 h 2030472"/>
              <a:gd name="connsiteX2" fmla="*/ 4103745 w 4103745"/>
              <a:gd name="connsiteY2" fmla="*/ 2030472 h 2030472"/>
              <a:gd name="connsiteX3" fmla="*/ 0 w 4103745"/>
              <a:gd name="connsiteY3" fmla="*/ 2030472 h 2030472"/>
            </a:gdLst>
            <a:ahLst/>
            <a:cxnLst>
              <a:cxn ang="0">
                <a:pos x="connsiteX0" y="connsiteY0"/>
              </a:cxn>
              <a:cxn ang="0">
                <a:pos x="connsiteX1" y="connsiteY1"/>
              </a:cxn>
              <a:cxn ang="0">
                <a:pos x="connsiteX2" y="connsiteY2"/>
              </a:cxn>
              <a:cxn ang="0">
                <a:pos x="connsiteX3" y="connsiteY3"/>
              </a:cxn>
            </a:cxnLst>
            <a:rect l="l" t="t" r="r" b="b"/>
            <a:pathLst>
              <a:path w="4103745" h="2030472">
                <a:moveTo>
                  <a:pt x="0" y="0"/>
                </a:moveTo>
                <a:lnTo>
                  <a:pt x="4103745" y="0"/>
                </a:lnTo>
                <a:lnTo>
                  <a:pt x="4103745" y="2030472"/>
                </a:lnTo>
                <a:lnTo>
                  <a:pt x="0" y="2030472"/>
                </a:lnTo>
                <a:close/>
              </a:path>
            </a:pathLst>
          </a:custGeom>
        </p:spPr>
        <p:txBody>
          <a:bodyPr wrap="square" anchor="ctr">
            <a:noAutofit/>
          </a:bodyPr>
          <a:lstStyle>
            <a:lvl1pPr marL="0" indent="0" algn="ctr">
              <a:buNone/>
              <a:defRPr sz="1200"/>
            </a:lvl1pPr>
          </a:lstStyle>
          <a:p>
            <a:endParaRPr lang="en-US"/>
          </a:p>
        </p:txBody>
      </p:sp>
      <p:sp>
        <p:nvSpPr>
          <p:cNvPr id="4" name="Picture Placeholder 14">
            <a:extLst>
              <a:ext uri="{FF2B5EF4-FFF2-40B4-BE49-F238E27FC236}">
                <a16:creationId xmlns:a16="http://schemas.microsoft.com/office/drawing/2014/main" id="{466579F6-1CF5-495F-96E1-5B3EADDF0BEA}"/>
              </a:ext>
            </a:extLst>
          </p:cNvPr>
          <p:cNvSpPr>
            <a:spLocks noGrp="1"/>
          </p:cNvSpPr>
          <p:nvPr>
            <p:ph type="pic" sz="quarter" idx="13"/>
          </p:nvPr>
        </p:nvSpPr>
        <p:spPr>
          <a:xfrm>
            <a:off x="1042930" y="1844526"/>
            <a:ext cx="2030472" cy="2030472"/>
          </a:xfrm>
          <a:custGeom>
            <a:avLst/>
            <a:gdLst>
              <a:gd name="connsiteX0" fmla="*/ 0 w 2030472"/>
              <a:gd name="connsiteY0" fmla="*/ 0 h 2030472"/>
              <a:gd name="connsiteX1" fmla="*/ 2030472 w 2030472"/>
              <a:gd name="connsiteY1" fmla="*/ 0 h 2030472"/>
              <a:gd name="connsiteX2" fmla="*/ 2030472 w 2030472"/>
              <a:gd name="connsiteY2" fmla="*/ 2030472 h 2030472"/>
              <a:gd name="connsiteX3" fmla="*/ 0 w 2030472"/>
              <a:gd name="connsiteY3" fmla="*/ 2030472 h 2030472"/>
            </a:gdLst>
            <a:ahLst/>
            <a:cxnLst>
              <a:cxn ang="0">
                <a:pos x="connsiteX0" y="connsiteY0"/>
              </a:cxn>
              <a:cxn ang="0">
                <a:pos x="connsiteX1" y="connsiteY1"/>
              </a:cxn>
              <a:cxn ang="0">
                <a:pos x="connsiteX2" y="connsiteY2"/>
              </a:cxn>
              <a:cxn ang="0">
                <a:pos x="connsiteX3" y="connsiteY3"/>
              </a:cxn>
            </a:cxnLst>
            <a:rect l="l" t="t" r="r" b="b"/>
            <a:pathLst>
              <a:path w="2030472" h="2030472">
                <a:moveTo>
                  <a:pt x="0" y="0"/>
                </a:moveTo>
                <a:lnTo>
                  <a:pt x="2030472" y="0"/>
                </a:lnTo>
                <a:lnTo>
                  <a:pt x="2030472" y="2030472"/>
                </a:lnTo>
                <a:lnTo>
                  <a:pt x="0" y="203047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2_Full Image without Header &amp;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0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1_Full Image without Header &amp; Footer">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FD513958-A672-4658-8127-9CE96354429C}"/>
              </a:ext>
            </a:extLst>
          </p:cNvPr>
          <p:cNvSpPr>
            <a:spLocks noGrp="1"/>
          </p:cNvSpPr>
          <p:nvPr>
            <p:ph type="pic" sz="quarter" idx="14"/>
          </p:nvPr>
        </p:nvSpPr>
        <p:spPr>
          <a:xfrm>
            <a:off x="5511800" y="1689100"/>
            <a:ext cx="4533900" cy="2552700"/>
          </a:xfrm>
          <a:custGeom>
            <a:avLst/>
            <a:gdLst>
              <a:gd name="connsiteX0" fmla="*/ 0 w 4533900"/>
              <a:gd name="connsiteY0" fmla="*/ 0 h 2552700"/>
              <a:gd name="connsiteX1" fmla="*/ 4533900 w 4533900"/>
              <a:gd name="connsiteY1" fmla="*/ 0 h 2552700"/>
              <a:gd name="connsiteX2" fmla="*/ 4533900 w 4533900"/>
              <a:gd name="connsiteY2" fmla="*/ 2552700 h 2552700"/>
              <a:gd name="connsiteX3" fmla="*/ 0 w 45339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4533900" h="2552700">
                <a:moveTo>
                  <a:pt x="0" y="0"/>
                </a:moveTo>
                <a:lnTo>
                  <a:pt x="4533900" y="0"/>
                </a:lnTo>
                <a:lnTo>
                  <a:pt x="4533900" y="2552700"/>
                </a:lnTo>
                <a:lnTo>
                  <a:pt x="0" y="2552700"/>
                </a:lnTo>
                <a:close/>
              </a:path>
            </a:pathLst>
          </a:custGeom>
        </p:spPr>
        <p:txBody>
          <a:bodyPr wrap="square" anchor="ctr">
            <a:noAutofit/>
          </a:bodyPr>
          <a:lstStyle>
            <a:lvl1pPr marL="0" indent="0" algn="ctr">
              <a:buNone/>
              <a:defRPr sz="1200"/>
            </a:lvl1pPr>
          </a:lstStyle>
          <a:p>
            <a:endParaRPr lang="en-US"/>
          </a:p>
        </p:txBody>
      </p:sp>
      <p:sp>
        <p:nvSpPr>
          <p:cNvPr id="6" name="Picture Placeholder 13">
            <a:extLst>
              <a:ext uri="{FF2B5EF4-FFF2-40B4-BE49-F238E27FC236}">
                <a16:creationId xmlns:a16="http://schemas.microsoft.com/office/drawing/2014/main" id="{CB180497-7E06-46B2-8E7D-2A099AEE2A4E}"/>
              </a:ext>
            </a:extLst>
          </p:cNvPr>
          <p:cNvSpPr>
            <a:spLocks noGrp="1"/>
          </p:cNvSpPr>
          <p:nvPr>
            <p:ph type="pic" sz="quarter" idx="13"/>
          </p:nvPr>
        </p:nvSpPr>
        <p:spPr>
          <a:xfrm>
            <a:off x="3784600" y="4241800"/>
            <a:ext cx="1727200" cy="1727200"/>
          </a:xfrm>
          <a:custGeom>
            <a:avLst/>
            <a:gdLst>
              <a:gd name="connsiteX0" fmla="*/ 0 w 1727200"/>
              <a:gd name="connsiteY0" fmla="*/ 0 h 1727200"/>
              <a:gd name="connsiteX1" fmla="*/ 1727200 w 1727200"/>
              <a:gd name="connsiteY1" fmla="*/ 0 h 1727200"/>
              <a:gd name="connsiteX2" fmla="*/ 1727200 w 1727200"/>
              <a:gd name="connsiteY2" fmla="*/ 1727200 h 1727200"/>
              <a:gd name="connsiteX3" fmla="*/ 0 w 1727200"/>
              <a:gd name="connsiteY3" fmla="*/ 1727200 h 1727200"/>
            </a:gdLst>
            <a:ahLst/>
            <a:cxnLst>
              <a:cxn ang="0">
                <a:pos x="connsiteX0" y="connsiteY0"/>
              </a:cxn>
              <a:cxn ang="0">
                <a:pos x="connsiteX1" y="connsiteY1"/>
              </a:cxn>
              <a:cxn ang="0">
                <a:pos x="connsiteX2" y="connsiteY2"/>
              </a:cxn>
              <a:cxn ang="0">
                <a:pos x="connsiteX3" y="connsiteY3"/>
              </a:cxn>
            </a:cxnLst>
            <a:rect l="l" t="t" r="r" b="b"/>
            <a:pathLst>
              <a:path w="1727200" h="1727200">
                <a:moveTo>
                  <a:pt x="0" y="0"/>
                </a:moveTo>
                <a:lnTo>
                  <a:pt x="1727200" y="0"/>
                </a:lnTo>
                <a:lnTo>
                  <a:pt x="1727200" y="1727200"/>
                </a:lnTo>
                <a:lnTo>
                  <a:pt x="0" y="17272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188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1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8216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4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E9EA50-0A7A-42F2-8223-034A8707CCE2}"/>
              </a:ext>
            </a:extLst>
          </p:cNvPr>
          <p:cNvSpPr>
            <a:spLocks noGrp="1"/>
          </p:cNvSpPr>
          <p:nvPr>
            <p:ph type="pic" sz="quarter" idx="10"/>
          </p:nvPr>
        </p:nvSpPr>
        <p:spPr>
          <a:xfrm>
            <a:off x="4610100" y="2895600"/>
            <a:ext cx="7581900" cy="3962400"/>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67221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2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FC88BA9-7103-450B-A5F0-5641798BFE03}"/>
              </a:ext>
            </a:extLst>
          </p:cNvPr>
          <p:cNvSpPr>
            <a:spLocks noGrp="1"/>
          </p:cNvSpPr>
          <p:nvPr>
            <p:ph type="pic" sz="quarter" idx="10"/>
          </p:nvPr>
        </p:nvSpPr>
        <p:spPr>
          <a:xfrm>
            <a:off x="890588" y="890587"/>
            <a:ext cx="4813526" cy="2723469"/>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5364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5_Full Image without Header &amp; Foo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566F26-125F-4C71-8ED5-8ADFB32FBE78}"/>
              </a:ext>
            </a:extLst>
          </p:cNvPr>
          <p:cNvSpPr>
            <a:spLocks noGrp="1"/>
          </p:cNvSpPr>
          <p:nvPr>
            <p:ph type="pic" sz="quarter" idx="11"/>
          </p:nvPr>
        </p:nvSpPr>
        <p:spPr>
          <a:xfrm>
            <a:off x="8388059"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1A7E523E-5804-4D2C-ACA0-C94E2C5AC1FF}"/>
              </a:ext>
            </a:extLst>
          </p:cNvPr>
          <p:cNvSpPr>
            <a:spLocks noGrp="1"/>
          </p:cNvSpPr>
          <p:nvPr>
            <p:ph type="pic" sz="quarter" idx="10"/>
          </p:nvPr>
        </p:nvSpPr>
        <p:spPr>
          <a:xfrm>
            <a:off x="6262415"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5578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3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AA734E-1ADB-4501-A56E-44AA4C95F083}"/>
              </a:ext>
            </a:extLst>
          </p:cNvPr>
          <p:cNvSpPr>
            <a:spLocks noGrp="1"/>
          </p:cNvSpPr>
          <p:nvPr>
            <p:ph type="pic" sz="quarter" idx="10"/>
          </p:nvPr>
        </p:nvSpPr>
        <p:spPr>
          <a:xfrm>
            <a:off x="1364341" y="1015999"/>
            <a:ext cx="3570516" cy="3570516"/>
          </a:xfrm>
          <a:custGeom>
            <a:avLst/>
            <a:gdLst>
              <a:gd name="connsiteX0" fmla="*/ 1785258 w 3570516"/>
              <a:gd name="connsiteY0" fmla="*/ 0 h 3570516"/>
              <a:gd name="connsiteX1" fmla="*/ 3570516 w 3570516"/>
              <a:gd name="connsiteY1" fmla="*/ 1785258 h 3570516"/>
              <a:gd name="connsiteX2" fmla="*/ 1785258 w 3570516"/>
              <a:gd name="connsiteY2" fmla="*/ 3570516 h 3570516"/>
              <a:gd name="connsiteX3" fmla="*/ 0 w 3570516"/>
              <a:gd name="connsiteY3" fmla="*/ 1785258 h 3570516"/>
              <a:gd name="connsiteX4" fmla="*/ 1785258 w 3570516"/>
              <a:gd name="connsiteY4" fmla="*/ 0 h 3570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516" h="3570516">
                <a:moveTo>
                  <a:pt x="1785258" y="0"/>
                </a:moveTo>
                <a:cubicBezTo>
                  <a:pt x="2771229" y="0"/>
                  <a:pt x="3570516" y="799287"/>
                  <a:pt x="3570516" y="1785258"/>
                </a:cubicBezTo>
                <a:cubicBezTo>
                  <a:pt x="3570516" y="2771229"/>
                  <a:pt x="2771229" y="3570516"/>
                  <a:pt x="1785258" y="3570516"/>
                </a:cubicBezTo>
                <a:cubicBezTo>
                  <a:pt x="799287" y="3570516"/>
                  <a:pt x="0" y="2771229"/>
                  <a:pt x="0" y="1785258"/>
                </a:cubicBezTo>
                <a:cubicBezTo>
                  <a:pt x="0" y="799287"/>
                  <a:pt x="799287" y="0"/>
                  <a:pt x="1785258"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5579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A97822E-8EB2-4D20-851E-B4DCC017E4E9}"/>
              </a:ext>
            </a:extLst>
          </p:cNvPr>
          <p:cNvSpPr>
            <a:spLocks noGrp="1"/>
          </p:cNvSpPr>
          <p:nvPr>
            <p:ph type="pic" sz="quarter" idx="10"/>
          </p:nvPr>
        </p:nvSpPr>
        <p:spPr>
          <a:xfrm>
            <a:off x="6096000" y="890587"/>
            <a:ext cx="2495550" cy="5076825"/>
          </a:xfrm>
          <a:custGeom>
            <a:avLst/>
            <a:gdLst>
              <a:gd name="connsiteX0" fmla="*/ 0 w 6096000"/>
              <a:gd name="connsiteY0" fmla="*/ 0 h 3835400"/>
              <a:gd name="connsiteX1" fmla="*/ 6096000 w 6096000"/>
              <a:gd name="connsiteY1" fmla="*/ 0 h 3835400"/>
              <a:gd name="connsiteX2" fmla="*/ 6096000 w 6096000"/>
              <a:gd name="connsiteY2" fmla="*/ 3835400 h 3835400"/>
              <a:gd name="connsiteX3" fmla="*/ 0 w 6096000"/>
              <a:gd name="connsiteY3" fmla="*/ 3835400 h 3835400"/>
            </a:gdLst>
            <a:ahLst/>
            <a:cxnLst>
              <a:cxn ang="0">
                <a:pos x="connsiteX0" y="connsiteY0"/>
              </a:cxn>
              <a:cxn ang="0">
                <a:pos x="connsiteX1" y="connsiteY1"/>
              </a:cxn>
              <a:cxn ang="0">
                <a:pos x="connsiteX2" y="connsiteY2"/>
              </a:cxn>
              <a:cxn ang="0">
                <a:pos x="connsiteX3" y="connsiteY3"/>
              </a:cxn>
            </a:cxnLst>
            <a:rect l="l" t="t" r="r" b="b"/>
            <a:pathLst>
              <a:path w="6096000" h="3835400">
                <a:moveTo>
                  <a:pt x="0" y="0"/>
                </a:moveTo>
                <a:lnTo>
                  <a:pt x="6096000" y="0"/>
                </a:lnTo>
                <a:lnTo>
                  <a:pt x="6096000" y="3835400"/>
                </a:lnTo>
                <a:lnTo>
                  <a:pt x="0" y="3835400"/>
                </a:lnTo>
                <a:close/>
              </a:path>
            </a:pathLst>
          </a:custGeom>
        </p:spPr>
        <p:txBody>
          <a:bodyPr wrap="square" anchor="ctr">
            <a:noAutofit/>
          </a:bodyPr>
          <a:lstStyle>
            <a:lvl1pPr marL="0" indent="0" algn="ctr">
              <a:buNone/>
              <a:defRPr sz="1200"/>
            </a:lvl1pPr>
          </a:lstStyle>
          <a:p>
            <a:endParaRPr lang="en-US"/>
          </a:p>
        </p:txBody>
      </p:sp>
      <p:sp>
        <p:nvSpPr>
          <p:cNvPr id="7" name="Picture Placeholder 6">
            <a:extLst>
              <a:ext uri="{FF2B5EF4-FFF2-40B4-BE49-F238E27FC236}">
                <a16:creationId xmlns:a16="http://schemas.microsoft.com/office/drawing/2014/main" id="{E75A81F3-E4C7-4FC5-9514-20BA76EC60BC}"/>
              </a:ext>
            </a:extLst>
          </p:cNvPr>
          <p:cNvSpPr>
            <a:spLocks noGrp="1"/>
          </p:cNvSpPr>
          <p:nvPr>
            <p:ph type="pic" sz="quarter" idx="11"/>
          </p:nvPr>
        </p:nvSpPr>
        <p:spPr>
          <a:xfrm>
            <a:off x="8809831" y="890586"/>
            <a:ext cx="2495550" cy="5076825"/>
          </a:xfrm>
          <a:custGeom>
            <a:avLst/>
            <a:gdLst>
              <a:gd name="connsiteX0" fmla="*/ 0 w 6096000"/>
              <a:gd name="connsiteY0" fmla="*/ 0 h 3835400"/>
              <a:gd name="connsiteX1" fmla="*/ 6096000 w 6096000"/>
              <a:gd name="connsiteY1" fmla="*/ 0 h 3835400"/>
              <a:gd name="connsiteX2" fmla="*/ 6096000 w 6096000"/>
              <a:gd name="connsiteY2" fmla="*/ 3835400 h 3835400"/>
              <a:gd name="connsiteX3" fmla="*/ 0 w 6096000"/>
              <a:gd name="connsiteY3" fmla="*/ 3835400 h 3835400"/>
            </a:gdLst>
            <a:ahLst/>
            <a:cxnLst>
              <a:cxn ang="0">
                <a:pos x="connsiteX0" y="connsiteY0"/>
              </a:cxn>
              <a:cxn ang="0">
                <a:pos x="connsiteX1" y="connsiteY1"/>
              </a:cxn>
              <a:cxn ang="0">
                <a:pos x="connsiteX2" y="connsiteY2"/>
              </a:cxn>
              <a:cxn ang="0">
                <a:pos x="connsiteX3" y="connsiteY3"/>
              </a:cxn>
            </a:cxnLst>
            <a:rect l="l" t="t" r="r" b="b"/>
            <a:pathLst>
              <a:path w="6096000" h="3835400">
                <a:moveTo>
                  <a:pt x="0" y="0"/>
                </a:moveTo>
                <a:lnTo>
                  <a:pt x="6096000" y="0"/>
                </a:lnTo>
                <a:lnTo>
                  <a:pt x="6096000" y="3835400"/>
                </a:lnTo>
                <a:lnTo>
                  <a:pt x="0" y="3835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26745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0_Full Image without Header &amp;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ED7790-2E10-4F75-8F7E-B736EDB1C7E2}"/>
              </a:ext>
            </a:extLst>
          </p:cNvPr>
          <p:cNvSpPr>
            <a:spLocks noGrp="1"/>
          </p:cNvSpPr>
          <p:nvPr>
            <p:ph type="pic" sz="quarter" idx="10"/>
          </p:nvPr>
        </p:nvSpPr>
        <p:spPr>
          <a:xfrm>
            <a:off x="890588" y="890586"/>
            <a:ext cx="2174207" cy="2174207"/>
          </a:xfrm>
          <a:custGeom>
            <a:avLst/>
            <a:gdLst>
              <a:gd name="connsiteX0" fmla="*/ 0 w 2174207"/>
              <a:gd name="connsiteY0" fmla="*/ 0 h 2174207"/>
              <a:gd name="connsiteX1" fmla="*/ 2174207 w 2174207"/>
              <a:gd name="connsiteY1" fmla="*/ 0 h 2174207"/>
              <a:gd name="connsiteX2" fmla="*/ 2174207 w 2174207"/>
              <a:gd name="connsiteY2" fmla="*/ 2174207 h 2174207"/>
              <a:gd name="connsiteX3" fmla="*/ 0 w 2174207"/>
              <a:gd name="connsiteY3" fmla="*/ 2174207 h 2174207"/>
            </a:gdLst>
            <a:ahLst/>
            <a:cxnLst>
              <a:cxn ang="0">
                <a:pos x="connsiteX0" y="connsiteY0"/>
              </a:cxn>
              <a:cxn ang="0">
                <a:pos x="connsiteX1" y="connsiteY1"/>
              </a:cxn>
              <a:cxn ang="0">
                <a:pos x="connsiteX2" y="connsiteY2"/>
              </a:cxn>
              <a:cxn ang="0">
                <a:pos x="connsiteX3" y="connsiteY3"/>
              </a:cxn>
            </a:cxnLst>
            <a:rect l="l" t="t" r="r" b="b"/>
            <a:pathLst>
              <a:path w="2174207" h="2174207">
                <a:moveTo>
                  <a:pt x="0" y="0"/>
                </a:moveTo>
                <a:lnTo>
                  <a:pt x="2174207" y="0"/>
                </a:lnTo>
                <a:lnTo>
                  <a:pt x="2174207" y="2174207"/>
                </a:lnTo>
                <a:lnTo>
                  <a:pt x="0" y="2174207"/>
                </a:ln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A63B5C7B-2729-4E55-A8A7-E0691B5B4679}"/>
              </a:ext>
            </a:extLst>
          </p:cNvPr>
          <p:cNvSpPr>
            <a:spLocks noGrp="1"/>
          </p:cNvSpPr>
          <p:nvPr>
            <p:ph type="pic" sz="quarter" idx="12"/>
          </p:nvPr>
        </p:nvSpPr>
        <p:spPr>
          <a:xfrm>
            <a:off x="3188369" y="890586"/>
            <a:ext cx="2174207" cy="2174207"/>
          </a:xfrm>
          <a:custGeom>
            <a:avLst/>
            <a:gdLst>
              <a:gd name="connsiteX0" fmla="*/ 0 w 2174207"/>
              <a:gd name="connsiteY0" fmla="*/ 0 h 2174207"/>
              <a:gd name="connsiteX1" fmla="*/ 2174207 w 2174207"/>
              <a:gd name="connsiteY1" fmla="*/ 0 h 2174207"/>
              <a:gd name="connsiteX2" fmla="*/ 2174207 w 2174207"/>
              <a:gd name="connsiteY2" fmla="*/ 2174207 h 2174207"/>
              <a:gd name="connsiteX3" fmla="*/ 0 w 2174207"/>
              <a:gd name="connsiteY3" fmla="*/ 2174207 h 2174207"/>
            </a:gdLst>
            <a:ahLst/>
            <a:cxnLst>
              <a:cxn ang="0">
                <a:pos x="connsiteX0" y="connsiteY0"/>
              </a:cxn>
              <a:cxn ang="0">
                <a:pos x="connsiteX1" y="connsiteY1"/>
              </a:cxn>
              <a:cxn ang="0">
                <a:pos x="connsiteX2" y="connsiteY2"/>
              </a:cxn>
              <a:cxn ang="0">
                <a:pos x="connsiteX3" y="connsiteY3"/>
              </a:cxn>
            </a:cxnLst>
            <a:rect l="l" t="t" r="r" b="b"/>
            <a:pathLst>
              <a:path w="2174207" h="2174207">
                <a:moveTo>
                  <a:pt x="0" y="0"/>
                </a:moveTo>
                <a:lnTo>
                  <a:pt x="2174207" y="0"/>
                </a:lnTo>
                <a:lnTo>
                  <a:pt x="2174207" y="2174207"/>
                </a:lnTo>
                <a:lnTo>
                  <a:pt x="0" y="2174207"/>
                </a:lnTo>
                <a:close/>
              </a:path>
            </a:pathLst>
          </a:custGeom>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7F5E9E1E-F402-44B3-A430-560BC8BDAF24}"/>
              </a:ext>
            </a:extLst>
          </p:cNvPr>
          <p:cNvSpPr>
            <a:spLocks noGrp="1"/>
          </p:cNvSpPr>
          <p:nvPr>
            <p:ph type="pic" sz="quarter" idx="11"/>
          </p:nvPr>
        </p:nvSpPr>
        <p:spPr>
          <a:xfrm>
            <a:off x="7248725" y="3657600"/>
            <a:ext cx="4052688" cy="2309812"/>
          </a:xfrm>
          <a:custGeom>
            <a:avLst/>
            <a:gdLst>
              <a:gd name="connsiteX0" fmla="*/ 0 w 4052688"/>
              <a:gd name="connsiteY0" fmla="*/ 0 h 2309812"/>
              <a:gd name="connsiteX1" fmla="*/ 4052688 w 4052688"/>
              <a:gd name="connsiteY1" fmla="*/ 0 h 2309812"/>
              <a:gd name="connsiteX2" fmla="*/ 4052688 w 4052688"/>
              <a:gd name="connsiteY2" fmla="*/ 2309812 h 2309812"/>
              <a:gd name="connsiteX3" fmla="*/ 0 w 4052688"/>
              <a:gd name="connsiteY3" fmla="*/ 2309812 h 2309812"/>
            </a:gdLst>
            <a:ahLst/>
            <a:cxnLst>
              <a:cxn ang="0">
                <a:pos x="connsiteX0" y="connsiteY0"/>
              </a:cxn>
              <a:cxn ang="0">
                <a:pos x="connsiteX1" y="connsiteY1"/>
              </a:cxn>
              <a:cxn ang="0">
                <a:pos x="connsiteX2" y="connsiteY2"/>
              </a:cxn>
              <a:cxn ang="0">
                <a:pos x="connsiteX3" y="connsiteY3"/>
              </a:cxn>
            </a:cxnLst>
            <a:rect l="l" t="t" r="r" b="b"/>
            <a:pathLst>
              <a:path w="4052688" h="2309812">
                <a:moveTo>
                  <a:pt x="0" y="0"/>
                </a:moveTo>
                <a:lnTo>
                  <a:pt x="4052688" y="0"/>
                </a:lnTo>
                <a:lnTo>
                  <a:pt x="4052688" y="2309812"/>
                </a:lnTo>
                <a:lnTo>
                  <a:pt x="0" y="2309812"/>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6892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1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EBA0C2-2F44-451E-9398-3C003696D0E0}"/>
              </a:ext>
            </a:extLst>
          </p:cNvPr>
          <p:cNvSpPr>
            <a:spLocks noGrp="1"/>
          </p:cNvSpPr>
          <p:nvPr>
            <p:ph type="pic" sz="quarter" idx="12"/>
          </p:nvPr>
        </p:nvSpPr>
        <p:spPr>
          <a:xfrm>
            <a:off x="890588" y="890588"/>
            <a:ext cx="6206498" cy="3983417"/>
          </a:xfrm>
          <a:custGeom>
            <a:avLst/>
            <a:gdLst>
              <a:gd name="connsiteX0" fmla="*/ 0 w 6206498"/>
              <a:gd name="connsiteY0" fmla="*/ 0 h 3983417"/>
              <a:gd name="connsiteX1" fmla="*/ 6206498 w 6206498"/>
              <a:gd name="connsiteY1" fmla="*/ 0 h 3983417"/>
              <a:gd name="connsiteX2" fmla="*/ 6206498 w 6206498"/>
              <a:gd name="connsiteY2" fmla="*/ 3983417 h 3983417"/>
              <a:gd name="connsiteX3" fmla="*/ 0 w 6206498"/>
              <a:gd name="connsiteY3" fmla="*/ 3983417 h 3983417"/>
            </a:gdLst>
            <a:ahLst/>
            <a:cxnLst>
              <a:cxn ang="0">
                <a:pos x="connsiteX0" y="connsiteY0"/>
              </a:cxn>
              <a:cxn ang="0">
                <a:pos x="connsiteX1" y="connsiteY1"/>
              </a:cxn>
              <a:cxn ang="0">
                <a:pos x="connsiteX2" y="connsiteY2"/>
              </a:cxn>
              <a:cxn ang="0">
                <a:pos x="connsiteX3" y="connsiteY3"/>
              </a:cxn>
            </a:cxnLst>
            <a:rect l="l" t="t" r="r" b="b"/>
            <a:pathLst>
              <a:path w="6206498" h="3983417">
                <a:moveTo>
                  <a:pt x="0" y="0"/>
                </a:moveTo>
                <a:lnTo>
                  <a:pt x="6206498" y="0"/>
                </a:lnTo>
                <a:lnTo>
                  <a:pt x="6206498" y="3983417"/>
                </a:lnTo>
                <a:lnTo>
                  <a:pt x="0" y="3983417"/>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2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0B2CA4-3C0A-4616-9CB0-F8F97D750A43}"/>
              </a:ext>
            </a:extLst>
          </p:cNvPr>
          <p:cNvSpPr>
            <a:spLocks noGrp="1"/>
          </p:cNvSpPr>
          <p:nvPr>
            <p:ph type="pic" sz="quarter" idx="12"/>
          </p:nvPr>
        </p:nvSpPr>
        <p:spPr>
          <a:xfrm>
            <a:off x="0" y="1866900"/>
            <a:ext cx="7823200" cy="4991100"/>
          </a:xfrm>
          <a:custGeom>
            <a:avLst/>
            <a:gdLst>
              <a:gd name="connsiteX0" fmla="*/ 0 w 7823200"/>
              <a:gd name="connsiteY0" fmla="*/ 0 h 4991100"/>
              <a:gd name="connsiteX1" fmla="*/ 7823200 w 7823200"/>
              <a:gd name="connsiteY1" fmla="*/ 0 h 4991100"/>
              <a:gd name="connsiteX2" fmla="*/ 7823200 w 7823200"/>
              <a:gd name="connsiteY2" fmla="*/ 4991100 h 4991100"/>
              <a:gd name="connsiteX3" fmla="*/ 0 w 7823200"/>
              <a:gd name="connsiteY3" fmla="*/ 4991100 h 4991100"/>
            </a:gdLst>
            <a:ahLst/>
            <a:cxnLst>
              <a:cxn ang="0">
                <a:pos x="connsiteX0" y="connsiteY0"/>
              </a:cxn>
              <a:cxn ang="0">
                <a:pos x="connsiteX1" y="connsiteY1"/>
              </a:cxn>
              <a:cxn ang="0">
                <a:pos x="connsiteX2" y="connsiteY2"/>
              </a:cxn>
              <a:cxn ang="0">
                <a:pos x="connsiteX3" y="connsiteY3"/>
              </a:cxn>
            </a:cxnLst>
            <a:rect l="l" t="t" r="r" b="b"/>
            <a:pathLst>
              <a:path w="7823200" h="4991100">
                <a:moveTo>
                  <a:pt x="0" y="0"/>
                </a:moveTo>
                <a:lnTo>
                  <a:pt x="7823200" y="0"/>
                </a:lnTo>
                <a:lnTo>
                  <a:pt x="7823200" y="4991100"/>
                </a:lnTo>
                <a:lnTo>
                  <a:pt x="0" y="49911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704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5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A32925-B4CD-4D0D-AC57-A84A587CA56E}"/>
              </a:ext>
            </a:extLst>
          </p:cNvPr>
          <p:cNvSpPr>
            <a:spLocks noGrp="1"/>
          </p:cNvSpPr>
          <p:nvPr>
            <p:ph type="pic" sz="quarter" idx="10"/>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50194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3_Full Image without Header &amp;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BA1B703-5563-4F36-9986-5D7BA9E625B0}"/>
              </a:ext>
            </a:extLst>
          </p:cNvPr>
          <p:cNvSpPr>
            <a:spLocks noGrp="1"/>
          </p:cNvSpPr>
          <p:nvPr>
            <p:ph type="pic" sz="quarter" idx="13"/>
          </p:nvPr>
        </p:nvSpPr>
        <p:spPr>
          <a:xfrm>
            <a:off x="4673600" y="3187700"/>
            <a:ext cx="3898900" cy="2603500"/>
          </a:xfrm>
          <a:custGeom>
            <a:avLst/>
            <a:gdLst>
              <a:gd name="connsiteX0" fmla="*/ 0 w 3898900"/>
              <a:gd name="connsiteY0" fmla="*/ 0 h 2603500"/>
              <a:gd name="connsiteX1" fmla="*/ 3898900 w 3898900"/>
              <a:gd name="connsiteY1" fmla="*/ 0 h 2603500"/>
              <a:gd name="connsiteX2" fmla="*/ 3898900 w 3898900"/>
              <a:gd name="connsiteY2" fmla="*/ 2603500 h 2603500"/>
              <a:gd name="connsiteX3" fmla="*/ 0 w 38989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3898900" h="2603500">
                <a:moveTo>
                  <a:pt x="0" y="0"/>
                </a:moveTo>
                <a:lnTo>
                  <a:pt x="3898900" y="0"/>
                </a:lnTo>
                <a:lnTo>
                  <a:pt x="3898900" y="2603500"/>
                </a:lnTo>
                <a:lnTo>
                  <a:pt x="0" y="2603500"/>
                </a:ln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6EFF4CA-F13B-4563-81CB-5874F0E51E1A}"/>
              </a:ext>
            </a:extLst>
          </p:cNvPr>
          <p:cNvSpPr>
            <a:spLocks noGrp="1"/>
          </p:cNvSpPr>
          <p:nvPr>
            <p:ph type="pic" sz="quarter" idx="14"/>
          </p:nvPr>
        </p:nvSpPr>
        <p:spPr>
          <a:xfrm>
            <a:off x="8699500" y="3187700"/>
            <a:ext cx="3492500" cy="2603500"/>
          </a:xfrm>
          <a:custGeom>
            <a:avLst/>
            <a:gdLst>
              <a:gd name="connsiteX0" fmla="*/ 0 w 3492500"/>
              <a:gd name="connsiteY0" fmla="*/ 0 h 2603500"/>
              <a:gd name="connsiteX1" fmla="*/ 3492500 w 3492500"/>
              <a:gd name="connsiteY1" fmla="*/ 0 h 2603500"/>
              <a:gd name="connsiteX2" fmla="*/ 3492500 w 3492500"/>
              <a:gd name="connsiteY2" fmla="*/ 2603500 h 2603500"/>
              <a:gd name="connsiteX3" fmla="*/ 0 w 34925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3492500" h="2603500">
                <a:moveTo>
                  <a:pt x="0" y="0"/>
                </a:moveTo>
                <a:lnTo>
                  <a:pt x="3492500" y="0"/>
                </a:lnTo>
                <a:lnTo>
                  <a:pt x="3492500" y="2603500"/>
                </a:lnTo>
                <a:lnTo>
                  <a:pt x="0" y="2603500"/>
                </a:lnTo>
                <a:close/>
              </a:path>
            </a:pathLst>
          </a:custGeom>
        </p:spPr>
        <p:txBody>
          <a:bodyPr wrap="square" anchor="ctr">
            <a:noAutofit/>
          </a:bodyPr>
          <a:lstStyle>
            <a:lvl1pPr marL="0" indent="0" algn="ctr">
              <a:buNone/>
              <a:defRPr sz="1200"/>
            </a:lvl1pPr>
          </a:lstStyle>
          <a:p>
            <a:endParaRPr lang="en-US"/>
          </a:p>
        </p:txBody>
      </p:sp>
      <p:sp>
        <p:nvSpPr>
          <p:cNvPr id="11" name="Picture Placeholder 10">
            <a:extLst>
              <a:ext uri="{FF2B5EF4-FFF2-40B4-BE49-F238E27FC236}">
                <a16:creationId xmlns:a16="http://schemas.microsoft.com/office/drawing/2014/main" id="{7EE86B62-59A1-44A6-A9AC-20A5711B271B}"/>
              </a:ext>
            </a:extLst>
          </p:cNvPr>
          <p:cNvSpPr>
            <a:spLocks noGrp="1"/>
          </p:cNvSpPr>
          <p:nvPr>
            <p:ph type="pic" sz="quarter" idx="12"/>
          </p:nvPr>
        </p:nvSpPr>
        <p:spPr>
          <a:xfrm>
            <a:off x="0" y="3187700"/>
            <a:ext cx="4546600" cy="2603500"/>
          </a:xfrm>
          <a:custGeom>
            <a:avLst/>
            <a:gdLst>
              <a:gd name="connsiteX0" fmla="*/ 0 w 4546600"/>
              <a:gd name="connsiteY0" fmla="*/ 0 h 2603500"/>
              <a:gd name="connsiteX1" fmla="*/ 4546600 w 4546600"/>
              <a:gd name="connsiteY1" fmla="*/ 0 h 2603500"/>
              <a:gd name="connsiteX2" fmla="*/ 4546600 w 4546600"/>
              <a:gd name="connsiteY2" fmla="*/ 2603500 h 2603500"/>
              <a:gd name="connsiteX3" fmla="*/ 0 w 4546600"/>
              <a:gd name="connsiteY3" fmla="*/ 2603500 h 2603500"/>
            </a:gdLst>
            <a:ahLst/>
            <a:cxnLst>
              <a:cxn ang="0">
                <a:pos x="connsiteX0" y="connsiteY0"/>
              </a:cxn>
              <a:cxn ang="0">
                <a:pos x="connsiteX1" y="connsiteY1"/>
              </a:cxn>
              <a:cxn ang="0">
                <a:pos x="connsiteX2" y="connsiteY2"/>
              </a:cxn>
              <a:cxn ang="0">
                <a:pos x="connsiteX3" y="connsiteY3"/>
              </a:cxn>
            </a:cxnLst>
            <a:rect l="l" t="t" r="r" b="b"/>
            <a:pathLst>
              <a:path w="4546600" h="2603500">
                <a:moveTo>
                  <a:pt x="0" y="0"/>
                </a:moveTo>
                <a:lnTo>
                  <a:pt x="4546600" y="0"/>
                </a:lnTo>
                <a:lnTo>
                  <a:pt x="4546600" y="2603500"/>
                </a:lnTo>
                <a:lnTo>
                  <a:pt x="0" y="26035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417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4_Full Image without Header &amp; Footer">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99CF2A0-D6BB-4660-8A79-F3014B33F901}"/>
              </a:ext>
            </a:extLst>
          </p:cNvPr>
          <p:cNvSpPr>
            <a:spLocks noGrp="1"/>
          </p:cNvSpPr>
          <p:nvPr>
            <p:ph type="pic" sz="quarter" idx="12"/>
          </p:nvPr>
        </p:nvSpPr>
        <p:spPr>
          <a:xfrm>
            <a:off x="6667500" y="1"/>
            <a:ext cx="2704238" cy="4377653"/>
          </a:xfrm>
          <a:custGeom>
            <a:avLst/>
            <a:gdLst>
              <a:gd name="connsiteX0" fmla="*/ 0 w 2704238"/>
              <a:gd name="connsiteY0" fmla="*/ 0 h 4377653"/>
              <a:gd name="connsiteX1" fmla="*/ 2704238 w 2704238"/>
              <a:gd name="connsiteY1" fmla="*/ 0 h 4377653"/>
              <a:gd name="connsiteX2" fmla="*/ 2704238 w 2704238"/>
              <a:gd name="connsiteY2" fmla="*/ 4377653 h 4377653"/>
              <a:gd name="connsiteX3" fmla="*/ 0 w 2704238"/>
              <a:gd name="connsiteY3" fmla="*/ 4377653 h 4377653"/>
            </a:gdLst>
            <a:ahLst/>
            <a:cxnLst>
              <a:cxn ang="0">
                <a:pos x="connsiteX0" y="connsiteY0"/>
              </a:cxn>
              <a:cxn ang="0">
                <a:pos x="connsiteX1" y="connsiteY1"/>
              </a:cxn>
              <a:cxn ang="0">
                <a:pos x="connsiteX2" y="connsiteY2"/>
              </a:cxn>
              <a:cxn ang="0">
                <a:pos x="connsiteX3" y="connsiteY3"/>
              </a:cxn>
            </a:cxnLst>
            <a:rect l="l" t="t" r="r" b="b"/>
            <a:pathLst>
              <a:path w="2704238" h="4377653">
                <a:moveTo>
                  <a:pt x="0" y="0"/>
                </a:moveTo>
                <a:lnTo>
                  <a:pt x="2704238" y="0"/>
                </a:lnTo>
                <a:lnTo>
                  <a:pt x="2704238" y="4377653"/>
                </a:lnTo>
                <a:lnTo>
                  <a:pt x="0" y="4377653"/>
                </a:lnTo>
                <a:close/>
              </a:path>
            </a:pathLst>
          </a:custGeom>
        </p:spPr>
        <p:txBody>
          <a:bodyPr wrap="square" anchor="ctr">
            <a:noAutofit/>
          </a:bodyPr>
          <a:lstStyle>
            <a:lvl1pPr marL="0" indent="0" algn="ctr">
              <a:buNone/>
              <a:defRPr sz="1200"/>
            </a:lvl1pPr>
          </a:lstStyle>
          <a:p>
            <a:endParaRPr lang="en-US"/>
          </a:p>
        </p:txBody>
      </p:sp>
      <p:sp>
        <p:nvSpPr>
          <p:cNvPr id="26" name="Picture Placeholder 25">
            <a:extLst>
              <a:ext uri="{FF2B5EF4-FFF2-40B4-BE49-F238E27FC236}">
                <a16:creationId xmlns:a16="http://schemas.microsoft.com/office/drawing/2014/main" id="{CD1EC84E-6239-4638-A84E-964EB57A1150}"/>
              </a:ext>
            </a:extLst>
          </p:cNvPr>
          <p:cNvSpPr>
            <a:spLocks noGrp="1"/>
          </p:cNvSpPr>
          <p:nvPr>
            <p:ph type="pic" sz="quarter" idx="13"/>
          </p:nvPr>
        </p:nvSpPr>
        <p:spPr>
          <a:xfrm>
            <a:off x="9483299" y="1"/>
            <a:ext cx="2708701" cy="3159407"/>
          </a:xfrm>
          <a:custGeom>
            <a:avLst/>
            <a:gdLst>
              <a:gd name="connsiteX0" fmla="*/ 0 w 2708701"/>
              <a:gd name="connsiteY0" fmla="*/ 0 h 3159407"/>
              <a:gd name="connsiteX1" fmla="*/ 2708701 w 2708701"/>
              <a:gd name="connsiteY1" fmla="*/ 0 h 3159407"/>
              <a:gd name="connsiteX2" fmla="*/ 2708701 w 2708701"/>
              <a:gd name="connsiteY2" fmla="*/ 3159407 h 3159407"/>
              <a:gd name="connsiteX3" fmla="*/ 0 w 2708701"/>
              <a:gd name="connsiteY3" fmla="*/ 3159407 h 3159407"/>
            </a:gdLst>
            <a:ahLst/>
            <a:cxnLst>
              <a:cxn ang="0">
                <a:pos x="connsiteX0" y="connsiteY0"/>
              </a:cxn>
              <a:cxn ang="0">
                <a:pos x="connsiteX1" y="connsiteY1"/>
              </a:cxn>
              <a:cxn ang="0">
                <a:pos x="connsiteX2" y="connsiteY2"/>
              </a:cxn>
              <a:cxn ang="0">
                <a:pos x="connsiteX3" y="connsiteY3"/>
              </a:cxn>
            </a:cxnLst>
            <a:rect l="l" t="t" r="r" b="b"/>
            <a:pathLst>
              <a:path w="2708701" h="3159407">
                <a:moveTo>
                  <a:pt x="0" y="0"/>
                </a:moveTo>
                <a:lnTo>
                  <a:pt x="2708701" y="0"/>
                </a:lnTo>
                <a:lnTo>
                  <a:pt x="2708701" y="3159407"/>
                </a:lnTo>
                <a:lnTo>
                  <a:pt x="0" y="3159407"/>
                </a:lnTo>
                <a:close/>
              </a:path>
            </a:pathLst>
          </a:custGeom>
        </p:spPr>
        <p:txBody>
          <a:bodyPr wrap="square" anchor="ctr">
            <a:noAutofit/>
          </a:bodyPr>
          <a:lstStyle>
            <a:lvl1pPr marL="0" indent="0" algn="ctr">
              <a:buNone/>
              <a:defRPr sz="1200"/>
            </a:lvl1pPr>
          </a:lstStyle>
          <a:p>
            <a:endParaRPr lang="en-US"/>
          </a:p>
        </p:txBody>
      </p:sp>
      <p:sp>
        <p:nvSpPr>
          <p:cNvPr id="27" name="Picture Placeholder 26">
            <a:extLst>
              <a:ext uri="{FF2B5EF4-FFF2-40B4-BE49-F238E27FC236}">
                <a16:creationId xmlns:a16="http://schemas.microsoft.com/office/drawing/2014/main" id="{F1BB23F7-A965-4C21-88FA-FBC05A3C5909}"/>
              </a:ext>
            </a:extLst>
          </p:cNvPr>
          <p:cNvSpPr>
            <a:spLocks noGrp="1"/>
          </p:cNvSpPr>
          <p:nvPr>
            <p:ph type="pic" sz="quarter" idx="14"/>
          </p:nvPr>
        </p:nvSpPr>
        <p:spPr>
          <a:xfrm>
            <a:off x="9483299" y="3270969"/>
            <a:ext cx="2708701" cy="3587801"/>
          </a:xfrm>
          <a:custGeom>
            <a:avLst/>
            <a:gdLst>
              <a:gd name="connsiteX0" fmla="*/ 0 w 2708701"/>
              <a:gd name="connsiteY0" fmla="*/ 0 h 3587801"/>
              <a:gd name="connsiteX1" fmla="*/ 2708701 w 2708701"/>
              <a:gd name="connsiteY1" fmla="*/ 0 h 3587801"/>
              <a:gd name="connsiteX2" fmla="*/ 2708701 w 2708701"/>
              <a:gd name="connsiteY2" fmla="*/ 3587801 h 3587801"/>
              <a:gd name="connsiteX3" fmla="*/ 0 w 2708701"/>
              <a:gd name="connsiteY3" fmla="*/ 3587801 h 3587801"/>
            </a:gdLst>
            <a:ahLst/>
            <a:cxnLst>
              <a:cxn ang="0">
                <a:pos x="connsiteX0" y="connsiteY0"/>
              </a:cxn>
              <a:cxn ang="0">
                <a:pos x="connsiteX1" y="connsiteY1"/>
              </a:cxn>
              <a:cxn ang="0">
                <a:pos x="connsiteX2" y="connsiteY2"/>
              </a:cxn>
              <a:cxn ang="0">
                <a:pos x="connsiteX3" y="connsiteY3"/>
              </a:cxn>
            </a:cxnLst>
            <a:rect l="l" t="t" r="r" b="b"/>
            <a:pathLst>
              <a:path w="2708701" h="3587801">
                <a:moveTo>
                  <a:pt x="0" y="0"/>
                </a:moveTo>
                <a:lnTo>
                  <a:pt x="2708701" y="0"/>
                </a:lnTo>
                <a:lnTo>
                  <a:pt x="2708701" y="3587801"/>
                </a:lnTo>
                <a:lnTo>
                  <a:pt x="0" y="3587801"/>
                </a:lnTo>
                <a:close/>
              </a:path>
            </a:pathLst>
          </a:custGeom>
        </p:spPr>
        <p:txBody>
          <a:bodyPr wrap="square" anchor="ctr">
            <a:noAutofit/>
          </a:bodyPr>
          <a:lstStyle>
            <a:lvl1pPr marL="0" indent="0" algn="ctr">
              <a:buNone/>
              <a:defRPr sz="1200"/>
            </a:lvl1pPr>
          </a:lstStyle>
          <a:p>
            <a:endParaRPr lang="en-US"/>
          </a:p>
        </p:txBody>
      </p:sp>
      <p:sp>
        <p:nvSpPr>
          <p:cNvPr id="28" name="Picture Placeholder 27">
            <a:extLst>
              <a:ext uri="{FF2B5EF4-FFF2-40B4-BE49-F238E27FC236}">
                <a16:creationId xmlns:a16="http://schemas.microsoft.com/office/drawing/2014/main" id="{7DBBF9D5-B84D-4481-B866-306F894245BE}"/>
              </a:ext>
            </a:extLst>
          </p:cNvPr>
          <p:cNvSpPr>
            <a:spLocks noGrp="1"/>
          </p:cNvSpPr>
          <p:nvPr>
            <p:ph type="pic" sz="quarter" idx="15"/>
          </p:nvPr>
        </p:nvSpPr>
        <p:spPr>
          <a:xfrm>
            <a:off x="6667500" y="4489215"/>
            <a:ext cx="2704238" cy="2369555"/>
          </a:xfrm>
          <a:custGeom>
            <a:avLst/>
            <a:gdLst>
              <a:gd name="connsiteX0" fmla="*/ 0 w 2704238"/>
              <a:gd name="connsiteY0" fmla="*/ 0 h 2369555"/>
              <a:gd name="connsiteX1" fmla="*/ 2704238 w 2704238"/>
              <a:gd name="connsiteY1" fmla="*/ 0 h 2369555"/>
              <a:gd name="connsiteX2" fmla="*/ 2704238 w 2704238"/>
              <a:gd name="connsiteY2" fmla="*/ 2369555 h 2369555"/>
              <a:gd name="connsiteX3" fmla="*/ 0 w 2704238"/>
              <a:gd name="connsiteY3" fmla="*/ 2369555 h 2369555"/>
            </a:gdLst>
            <a:ahLst/>
            <a:cxnLst>
              <a:cxn ang="0">
                <a:pos x="connsiteX0" y="connsiteY0"/>
              </a:cxn>
              <a:cxn ang="0">
                <a:pos x="connsiteX1" y="connsiteY1"/>
              </a:cxn>
              <a:cxn ang="0">
                <a:pos x="connsiteX2" y="connsiteY2"/>
              </a:cxn>
              <a:cxn ang="0">
                <a:pos x="connsiteX3" y="connsiteY3"/>
              </a:cxn>
            </a:cxnLst>
            <a:rect l="l" t="t" r="r" b="b"/>
            <a:pathLst>
              <a:path w="2704238" h="2369555">
                <a:moveTo>
                  <a:pt x="0" y="0"/>
                </a:moveTo>
                <a:lnTo>
                  <a:pt x="2704238" y="0"/>
                </a:lnTo>
                <a:lnTo>
                  <a:pt x="2704238" y="2369555"/>
                </a:lnTo>
                <a:lnTo>
                  <a:pt x="0" y="236955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90105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5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9A22F83-1532-4E3B-B4DA-10EA3E320B6E}"/>
              </a:ext>
            </a:extLst>
          </p:cNvPr>
          <p:cNvSpPr>
            <a:spLocks noGrp="1"/>
          </p:cNvSpPr>
          <p:nvPr>
            <p:ph type="pic" sz="quarter" idx="13"/>
          </p:nvPr>
        </p:nvSpPr>
        <p:spPr>
          <a:xfrm>
            <a:off x="0" y="1244600"/>
            <a:ext cx="4089400" cy="2184400"/>
          </a:xfrm>
          <a:custGeom>
            <a:avLst/>
            <a:gdLst>
              <a:gd name="connsiteX0" fmla="*/ 0 w 4089400"/>
              <a:gd name="connsiteY0" fmla="*/ 0 h 2184400"/>
              <a:gd name="connsiteX1" fmla="*/ 4089400 w 4089400"/>
              <a:gd name="connsiteY1" fmla="*/ 0 h 2184400"/>
              <a:gd name="connsiteX2" fmla="*/ 4089400 w 4089400"/>
              <a:gd name="connsiteY2" fmla="*/ 2184400 h 2184400"/>
              <a:gd name="connsiteX3" fmla="*/ 0 w 4089400"/>
              <a:gd name="connsiteY3" fmla="*/ 2184400 h 2184400"/>
            </a:gdLst>
            <a:ahLst/>
            <a:cxnLst>
              <a:cxn ang="0">
                <a:pos x="connsiteX0" y="connsiteY0"/>
              </a:cxn>
              <a:cxn ang="0">
                <a:pos x="connsiteX1" y="connsiteY1"/>
              </a:cxn>
              <a:cxn ang="0">
                <a:pos x="connsiteX2" y="connsiteY2"/>
              </a:cxn>
              <a:cxn ang="0">
                <a:pos x="connsiteX3" y="connsiteY3"/>
              </a:cxn>
            </a:cxnLst>
            <a:rect l="l" t="t" r="r" b="b"/>
            <a:pathLst>
              <a:path w="4089400" h="2184400">
                <a:moveTo>
                  <a:pt x="0" y="0"/>
                </a:moveTo>
                <a:lnTo>
                  <a:pt x="4089400" y="0"/>
                </a:lnTo>
                <a:lnTo>
                  <a:pt x="4089400" y="2184400"/>
                </a:lnTo>
                <a:lnTo>
                  <a:pt x="0" y="2184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1721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6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CA93C1-2FDB-4847-A9E3-A84C45551D4E}"/>
              </a:ext>
            </a:extLst>
          </p:cNvPr>
          <p:cNvSpPr>
            <a:spLocks noGrp="1"/>
          </p:cNvSpPr>
          <p:nvPr>
            <p:ph type="pic" sz="quarter" idx="13"/>
          </p:nvPr>
        </p:nvSpPr>
        <p:spPr>
          <a:xfrm>
            <a:off x="0" y="4978400"/>
            <a:ext cx="12192000" cy="1879600"/>
          </a:xfrm>
          <a:custGeom>
            <a:avLst/>
            <a:gdLst>
              <a:gd name="connsiteX0" fmla="*/ 0 w 12192000"/>
              <a:gd name="connsiteY0" fmla="*/ 0 h 1879600"/>
              <a:gd name="connsiteX1" fmla="*/ 12192000 w 12192000"/>
              <a:gd name="connsiteY1" fmla="*/ 0 h 1879600"/>
              <a:gd name="connsiteX2" fmla="*/ 12192000 w 12192000"/>
              <a:gd name="connsiteY2" fmla="*/ 1879600 h 1879600"/>
              <a:gd name="connsiteX3" fmla="*/ 0 w 12192000"/>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12192000" h="1879600">
                <a:moveTo>
                  <a:pt x="0" y="0"/>
                </a:moveTo>
                <a:lnTo>
                  <a:pt x="12192000" y="0"/>
                </a:lnTo>
                <a:lnTo>
                  <a:pt x="12192000" y="1879600"/>
                </a:lnTo>
                <a:lnTo>
                  <a:pt x="0" y="18796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6448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7_Full Image without Header &amp; Footer">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0391736D-F2D8-42B0-89BA-C86426207F33}"/>
              </a:ext>
            </a:extLst>
          </p:cNvPr>
          <p:cNvSpPr>
            <a:spLocks noGrp="1"/>
          </p:cNvSpPr>
          <p:nvPr>
            <p:ph type="pic" sz="quarter" idx="11"/>
          </p:nvPr>
        </p:nvSpPr>
        <p:spPr>
          <a:xfrm>
            <a:off x="847725" y="1733550"/>
            <a:ext cx="5105400" cy="4273841"/>
          </a:xfrm>
          <a:custGeom>
            <a:avLst/>
            <a:gdLst>
              <a:gd name="connsiteX0" fmla="*/ 0 w 5105400"/>
              <a:gd name="connsiteY0" fmla="*/ 0 h 4273841"/>
              <a:gd name="connsiteX1" fmla="*/ 5105400 w 5105400"/>
              <a:gd name="connsiteY1" fmla="*/ 0 h 4273841"/>
              <a:gd name="connsiteX2" fmla="*/ 5105400 w 5105400"/>
              <a:gd name="connsiteY2" fmla="*/ 4273841 h 4273841"/>
              <a:gd name="connsiteX3" fmla="*/ 0 w 5105400"/>
              <a:gd name="connsiteY3" fmla="*/ 4273841 h 4273841"/>
            </a:gdLst>
            <a:ahLst/>
            <a:cxnLst>
              <a:cxn ang="0">
                <a:pos x="connsiteX0" y="connsiteY0"/>
              </a:cxn>
              <a:cxn ang="0">
                <a:pos x="connsiteX1" y="connsiteY1"/>
              </a:cxn>
              <a:cxn ang="0">
                <a:pos x="connsiteX2" y="connsiteY2"/>
              </a:cxn>
              <a:cxn ang="0">
                <a:pos x="connsiteX3" y="connsiteY3"/>
              </a:cxn>
            </a:cxnLst>
            <a:rect l="l" t="t" r="r" b="b"/>
            <a:pathLst>
              <a:path w="5105400" h="4273841">
                <a:moveTo>
                  <a:pt x="0" y="0"/>
                </a:moveTo>
                <a:lnTo>
                  <a:pt x="5105400" y="0"/>
                </a:lnTo>
                <a:lnTo>
                  <a:pt x="5105400" y="4273841"/>
                </a:lnTo>
                <a:lnTo>
                  <a:pt x="0" y="4273841"/>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58883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8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928CDC9C-F9CB-43E7-B443-25D5CE05D2E8}"/>
              </a:ext>
            </a:extLst>
          </p:cNvPr>
          <p:cNvSpPr>
            <a:spLocks noGrp="1"/>
          </p:cNvSpPr>
          <p:nvPr>
            <p:ph type="pic" sz="quarter" idx="13"/>
          </p:nvPr>
        </p:nvSpPr>
        <p:spPr>
          <a:xfrm>
            <a:off x="9890182"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4778DDC-274C-4217-911E-2B8D79D67EAB}"/>
              </a:ext>
            </a:extLst>
          </p:cNvPr>
          <p:cNvSpPr>
            <a:spLocks noGrp="1"/>
          </p:cNvSpPr>
          <p:nvPr>
            <p:ph type="pic" sz="quarter" idx="11"/>
          </p:nvPr>
        </p:nvSpPr>
        <p:spPr>
          <a:xfrm>
            <a:off x="7624411"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45408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9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2" name="Picture Placeholder 11">
            <a:extLst>
              <a:ext uri="{FF2B5EF4-FFF2-40B4-BE49-F238E27FC236}">
                <a16:creationId xmlns:a16="http://schemas.microsoft.com/office/drawing/2014/main" id="{928CDC9C-F9CB-43E7-B443-25D5CE05D2E8}"/>
              </a:ext>
            </a:extLst>
          </p:cNvPr>
          <p:cNvSpPr>
            <a:spLocks noGrp="1"/>
          </p:cNvSpPr>
          <p:nvPr>
            <p:ph type="pic" sz="quarter" idx="13"/>
          </p:nvPr>
        </p:nvSpPr>
        <p:spPr>
          <a:xfrm>
            <a:off x="9890182"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4" name="Picture Placeholder 13">
            <a:extLst>
              <a:ext uri="{FF2B5EF4-FFF2-40B4-BE49-F238E27FC236}">
                <a16:creationId xmlns:a16="http://schemas.microsoft.com/office/drawing/2014/main" id="{2850ECCD-E858-460D-ABFB-8363597AC823}"/>
              </a:ext>
            </a:extLst>
          </p:cNvPr>
          <p:cNvSpPr>
            <a:spLocks noGrp="1"/>
          </p:cNvSpPr>
          <p:nvPr>
            <p:ph type="pic" sz="quarter" idx="14"/>
          </p:nvPr>
        </p:nvSpPr>
        <p:spPr>
          <a:xfrm>
            <a:off x="3086100"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5" name="Picture Placeholder 14">
            <a:extLst>
              <a:ext uri="{FF2B5EF4-FFF2-40B4-BE49-F238E27FC236}">
                <a16:creationId xmlns:a16="http://schemas.microsoft.com/office/drawing/2014/main" id="{74A068BC-C993-4229-871A-ABEC441458BE}"/>
              </a:ext>
            </a:extLst>
          </p:cNvPr>
          <p:cNvSpPr>
            <a:spLocks noGrp="1"/>
          </p:cNvSpPr>
          <p:nvPr>
            <p:ph type="pic" sz="quarter" idx="15"/>
          </p:nvPr>
        </p:nvSpPr>
        <p:spPr>
          <a:xfrm>
            <a:off x="83387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3" name="Picture Placeholder 12">
            <a:extLst>
              <a:ext uri="{FF2B5EF4-FFF2-40B4-BE49-F238E27FC236}">
                <a16:creationId xmlns:a16="http://schemas.microsoft.com/office/drawing/2014/main" id="{64778DDC-274C-4217-911E-2B8D79D67EAB}"/>
              </a:ext>
            </a:extLst>
          </p:cNvPr>
          <p:cNvSpPr>
            <a:spLocks noGrp="1"/>
          </p:cNvSpPr>
          <p:nvPr>
            <p:ph type="pic" sz="quarter" idx="11"/>
          </p:nvPr>
        </p:nvSpPr>
        <p:spPr>
          <a:xfrm>
            <a:off x="7624411"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5318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0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4D5D69-56DD-4C9F-B389-D96191B7D6E9}"/>
              </a:ext>
            </a:extLst>
          </p:cNvPr>
          <p:cNvSpPr>
            <a:spLocks noGrp="1"/>
          </p:cNvSpPr>
          <p:nvPr>
            <p:ph type="pic" sz="quarter" idx="12"/>
          </p:nvPr>
        </p:nvSpPr>
        <p:spPr>
          <a:xfrm>
            <a:off x="535864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4" name="Picture Placeholder 13">
            <a:extLst>
              <a:ext uri="{FF2B5EF4-FFF2-40B4-BE49-F238E27FC236}">
                <a16:creationId xmlns:a16="http://schemas.microsoft.com/office/drawing/2014/main" id="{2850ECCD-E858-460D-ABFB-8363597AC823}"/>
              </a:ext>
            </a:extLst>
          </p:cNvPr>
          <p:cNvSpPr>
            <a:spLocks noGrp="1"/>
          </p:cNvSpPr>
          <p:nvPr>
            <p:ph type="pic" sz="quarter" idx="14"/>
          </p:nvPr>
        </p:nvSpPr>
        <p:spPr>
          <a:xfrm>
            <a:off x="3086100" y="1780963"/>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
        <p:nvSpPr>
          <p:cNvPr id="15" name="Picture Placeholder 14">
            <a:extLst>
              <a:ext uri="{FF2B5EF4-FFF2-40B4-BE49-F238E27FC236}">
                <a16:creationId xmlns:a16="http://schemas.microsoft.com/office/drawing/2014/main" id="{74A068BC-C993-4229-871A-ABEC441458BE}"/>
              </a:ext>
            </a:extLst>
          </p:cNvPr>
          <p:cNvSpPr>
            <a:spLocks noGrp="1"/>
          </p:cNvSpPr>
          <p:nvPr>
            <p:ph type="pic" sz="quarter" idx="15"/>
          </p:nvPr>
        </p:nvSpPr>
        <p:spPr>
          <a:xfrm>
            <a:off x="833871" y="4354945"/>
            <a:ext cx="1474718" cy="1474718"/>
          </a:xfrm>
          <a:custGeom>
            <a:avLst/>
            <a:gdLst>
              <a:gd name="connsiteX0" fmla="*/ 737359 w 1474718"/>
              <a:gd name="connsiteY0" fmla="*/ 0 h 1474718"/>
              <a:gd name="connsiteX1" fmla="*/ 1474718 w 1474718"/>
              <a:gd name="connsiteY1" fmla="*/ 737359 h 1474718"/>
              <a:gd name="connsiteX2" fmla="*/ 737359 w 1474718"/>
              <a:gd name="connsiteY2" fmla="*/ 1474718 h 1474718"/>
              <a:gd name="connsiteX3" fmla="*/ 0 w 1474718"/>
              <a:gd name="connsiteY3" fmla="*/ 737359 h 1474718"/>
              <a:gd name="connsiteX4" fmla="*/ 737359 w 1474718"/>
              <a:gd name="connsiteY4" fmla="*/ 0 h 1474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718" h="1474718">
                <a:moveTo>
                  <a:pt x="737359" y="0"/>
                </a:moveTo>
                <a:cubicBezTo>
                  <a:pt x="1144591" y="0"/>
                  <a:pt x="1474718" y="330127"/>
                  <a:pt x="1474718" y="737359"/>
                </a:cubicBezTo>
                <a:cubicBezTo>
                  <a:pt x="1474718" y="1144591"/>
                  <a:pt x="1144591" y="1474718"/>
                  <a:pt x="737359" y="1474718"/>
                </a:cubicBezTo>
                <a:cubicBezTo>
                  <a:pt x="330127" y="1474718"/>
                  <a:pt x="0" y="1144591"/>
                  <a:pt x="0" y="737359"/>
                </a:cubicBezTo>
                <a:cubicBezTo>
                  <a:pt x="0" y="330127"/>
                  <a:pt x="330127" y="0"/>
                  <a:pt x="737359"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7962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1_Full Image without Header &amp; Foot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6C11F8-1ACD-40D0-B051-2E26D13B5ADF}"/>
              </a:ext>
            </a:extLst>
          </p:cNvPr>
          <p:cNvSpPr>
            <a:spLocks noGrp="1"/>
          </p:cNvSpPr>
          <p:nvPr>
            <p:ph type="pic" sz="quarter" idx="10"/>
          </p:nvPr>
        </p:nvSpPr>
        <p:spPr>
          <a:xfrm>
            <a:off x="890588" y="890587"/>
            <a:ext cx="2538413" cy="2538413"/>
          </a:xfrm>
          <a:custGeom>
            <a:avLst/>
            <a:gdLst>
              <a:gd name="connsiteX0" fmla="*/ 0 w 2538413"/>
              <a:gd name="connsiteY0" fmla="*/ 0 h 2538413"/>
              <a:gd name="connsiteX1" fmla="*/ 2538413 w 2538413"/>
              <a:gd name="connsiteY1" fmla="*/ 0 h 2538413"/>
              <a:gd name="connsiteX2" fmla="*/ 2538413 w 2538413"/>
              <a:gd name="connsiteY2" fmla="*/ 2538413 h 2538413"/>
              <a:gd name="connsiteX3" fmla="*/ 0 w 2538413"/>
              <a:gd name="connsiteY3" fmla="*/ 2538413 h 2538413"/>
            </a:gdLst>
            <a:ahLst/>
            <a:cxnLst>
              <a:cxn ang="0">
                <a:pos x="connsiteX0" y="connsiteY0"/>
              </a:cxn>
              <a:cxn ang="0">
                <a:pos x="connsiteX1" y="connsiteY1"/>
              </a:cxn>
              <a:cxn ang="0">
                <a:pos x="connsiteX2" y="connsiteY2"/>
              </a:cxn>
              <a:cxn ang="0">
                <a:pos x="connsiteX3" y="connsiteY3"/>
              </a:cxn>
            </a:cxnLst>
            <a:rect l="l" t="t" r="r" b="b"/>
            <a:pathLst>
              <a:path w="2538413" h="2538413">
                <a:moveTo>
                  <a:pt x="0" y="0"/>
                </a:moveTo>
                <a:lnTo>
                  <a:pt x="2538413" y="0"/>
                </a:lnTo>
                <a:lnTo>
                  <a:pt x="2538413" y="2538413"/>
                </a:lnTo>
                <a:lnTo>
                  <a:pt x="0" y="2538413"/>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0A1E5C1A-67B9-4EC5-80BB-BC402398509F}"/>
              </a:ext>
            </a:extLst>
          </p:cNvPr>
          <p:cNvSpPr>
            <a:spLocks noGrp="1"/>
          </p:cNvSpPr>
          <p:nvPr>
            <p:ph type="pic" sz="quarter" idx="12"/>
          </p:nvPr>
        </p:nvSpPr>
        <p:spPr>
          <a:xfrm>
            <a:off x="3429001" y="3429000"/>
            <a:ext cx="2538413" cy="2538413"/>
          </a:xfrm>
          <a:custGeom>
            <a:avLst/>
            <a:gdLst>
              <a:gd name="connsiteX0" fmla="*/ 0 w 2538413"/>
              <a:gd name="connsiteY0" fmla="*/ 0 h 2538413"/>
              <a:gd name="connsiteX1" fmla="*/ 2538413 w 2538413"/>
              <a:gd name="connsiteY1" fmla="*/ 0 h 2538413"/>
              <a:gd name="connsiteX2" fmla="*/ 2538413 w 2538413"/>
              <a:gd name="connsiteY2" fmla="*/ 2538413 h 2538413"/>
              <a:gd name="connsiteX3" fmla="*/ 0 w 2538413"/>
              <a:gd name="connsiteY3" fmla="*/ 2538413 h 2538413"/>
            </a:gdLst>
            <a:ahLst/>
            <a:cxnLst>
              <a:cxn ang="0">
                <a:pos x="connsiteX0" y="connsiteY0"/>
              </a:cxn>
              <a:cxn ang="0">
                <a:pos x="connsiteX1" y="connsiteY1"/>
              </a:cxn>
              <a:cxn ang="0">
                <a:pos x="connsiteX2" y="connsiteY2"/>
              </a:cxn>
              <a:cxn ang="0">
                <a:pos x="connsiteX3" y="connsiteY3"/>
              </a:cxn>
            </a:cxnLst>
            <a:rect l="l" t="t" r="r" b="b"/>
            <a:pathLst>
              <a:path w="2538413" h="2538413">
                <a:moveTo>
                  <a:pt x="0" y="0"/>
                </a:moveTo>
                <a:lnTo>
                  <a:pt x="2538413" y="0"/>
                </a:lnTo>
                <a:lnTo>
                  <a:pt x="2538413" y="2538413"/>
                </a:lnTo>
                <a:lnTo>
                  <a:pt x="0" y="2538413"/>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4715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3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5BC316-AC2E-40FB-8956-E2FF3C46463F}"/>
              </a:ext>
            </a:extLst>
          </p:cNvPr>
          <p:cNvSpPr>
            <a:spLocks noGrp="1"/>
          </p:cNvSpPr>
          <p:nvPr>
            <p:ph type="pic" sz="quarter" idx="10"/>
          </p:nvPr>
        </p:nvSpPr>
        <p:spPr>
          <a:xfrm>
            <a:off x="8349193" y="1462862"/>
            <a:ext cx="2263085" cy="3974686"/>
          </a:xfrm>
          <a:custGeom>
            <a:avLst/>
            <a:gdLst>
              <a:gd name="connsiteX0" fmla="*/ 0 w 2263085"/>
              <a:gd name="connsiteY0" fmla="*/ 0 h 3974686"/>
              <a:gd name="connsiteX1" fmla="*/ 2263085 w 2263085"/>
              <a:gd name="connsiteY1" fmla="*/ 0 h 3974686"/>
              <a:gd name="connsiteX2" fmla="*/ 2263085 w 2263085"/>
              <a:gd name="connsiteY2" fmla="*/ 3974686 h 3974686"/>
              <a:gd name="connsiteX3" fmla="*/ 0 w 2263085"/>
              <a:gd name="connsiteY3" fmla="*/ 3974686 h 3974686"/>
            </a:gdLst>
            <a:ahLst/>
            <a:cxnLst>
              <a:cxn ang="0">
                <a:pos x="connsiteX0" y="connsiteY0"/>
              </a:cxn>
              <a:cxn ang="0">
                <a:pos x="connsiteX1" y="connsiteY1"/>
              </a:cxn>
              <a:cxn ang="0">
                <a:pos x="connsiteX2" y="connsiteY2"/>
              </a:cxn>
              <a:cxn ang="0">
                <a:pos x="connsiteX3" y="connsiteY3"/>
              </a:cxn>
            </a:cxnLst>
            <a:rect l="l" t="t" r="r" b="b"/>
            <a:pathLst>
              <a:path w="2263085" h="3974686">
                <a:moveTo>
                  <a:pt x="0" y="0"/>
                </a:moveTo>
                <a:lnTo>
                  <a:pt x="2263085" y="0"/>
                </a:lnTo>
                <a:lnTo>
                  <a:pt x="2263085" y="3974686"/>
                </a:lnTo>
                <a:lnTo>
                  <a:pt x="0" y="3974686"/>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70512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7_Full Image without Header &amp; Foo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548AFA-F054-4051-9F6E-450E46659AE2}"/>
              </a:ext>
            </a:extLst>
          </p:cNvPr>
          <p:cNvSpPr>
            <a:spLocks noGrp="1"/>
          </p:cNvSpPr>
          <p:nvPr>
            <p:ph type="pic" sz="quarter" idx="10"/>
          </p:nvPr>
        </p:nvSpPr>
        <p:spPr>
          <a:xfrm>
            <a:off x="7628660" y="1318580"/>
            <a:ext cx="3030683" cy="4220840"/>
          </a:xfrm>
          <a:custGeom>
            <a:avLst/>
            <a:gdLst>
              <a:gd name="connsiteX0" fmla="*/ 0 w 3030683"/>
              <a:gd name="connsiteY0" fmla="*/ 0 h 4220840"/>
              <a:gd name="connsiteX1" fmla="*/ 3030683 w 3030683"/>
              <a:gd name="connsiteY1" fmla="*/ 0 h 4220840"/>
              <a:gd name="connsiteX2" fmla="*/ 3030683 w 3030683"/>
              <a:gd name="connsiteY2" fmla="*/ 4220840 h 4220840"/>
              <a:gd name="connsiteX3" fmla="*/ 0 w 3030683"/>
              <a:gd name="connsiteY3" fmla="*/ 4220840 h 4220840"/>
            </a:gdLst>
            <a:ahLst/>
            <a:cxnLst>
              <a:cxn ang="0">
                <a:pos x="connsiteX0" y="connsiteY0"/>
              </a:cxn>
              <a:cxn ang="0">
                <a:pos x="connsiteX1" y="connsiteY1"/>
              </a:cxn>
              <a:cxn ang="0">
                <a:pos x="connsiteX2" y="connsiteY2"/>
              </a:cxn>
              <a:cxn ang="0">
                <a:pos x="connsiteX3" y="connsiteY3"/>
              </a:cxn>
            </a:cxnLst>
            <a:rect l="l" t="t" r="r" b="b"/>
            <a:pathLst>
              <a:path w="3030683" h="4220840">
                <a:moveTo>
                  <a:pt x="0" y="0"/>
                </a:moveTo>
                <a:lnTo>
                  <a:pt x="3030683" y="0"/>
                </a:lnTo>
                <a:lnTo>
                  <a:pt x="3030683" y="4220840"/>
                </a:lnTo>
                <a:lnTo>
                  <a:pt x="0" y="422084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4840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4_Full Image without Header &amp; Foot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D8EB227-1345-4A0D-9C92-587F795A539B}"/>
              </a:ext>
            </a:extLst>
          </p:cNvPr>
          <p:cNvSpPr>
            <a:spLocks noGrp="1"/>
          </p:cNvSpPr>
          <p:nvPr>
            <p:ph type="pic" sz="quarter" idx="10"/>
          </p:nvPr>
        </p:nvSpPr>
        <p:spPr>
          <a:xfrm>
            <a:off x="3919863" y="2590572"/>
            <a:ext cx="2862902" cy="4319514"/>
          </a:xfrm>
          <a:custGeom>
            <a:avLst/>
            <a:gdLst>
              <a:gd name="connsiteX0" fmla="*/ 0 w 2862902"/>
              <a:gd name="connsiteY0" fmla="*/ 0 h 4319514"/>
              <a:gd name="connsiteX1" fmla="*/ 2862902 w 2862902"/>
              <a:gd name="connsiteY1" fmla="*/ 0 h 4319514"/>
              <a:gd name="connsiteX2" fmla="*/ 2862902 w 2862902"/>
              <a:gd name="connsiteY2" fmla="*/ 4319514 h 4319514"/>
              <a:gd name="connsiteX3" fmla="*/ 0 w 2862902"/>
              <a:gd name="connsiteY3" fmla="*/ 4319514 h 4319514"/>
            </a:gdLst>
            <a:ahLst/>
            <a:cxnLst>
              <a:cxn ang="0">
                <a:pos x="connsiteX0" y="connsiteY0"/>
              </a:cxn>
              <a:cxn ang="0">
                <a:pos x="connsiteX1" y="connsiteY1"/>
              </a:cxn>
              <a:cxn ang="0">
                <a:pos x="connsiteX2" y="connsiteY2"/>
              </a:cxn>
              <a:cxn ang="0">
                <a:pos x="connsiteX3" y="connsiteY3"/>
              </a:cxn>
            </a:cxnLst>
            <a:rect l="l" t="t" r="r" b="b"/>
            <a:pathLst>
              <a:path w="2862902" h="4319514">
                <a:moveTo>
                  <a:pt x="0" y="0"/>
                </a:moveTo>
                <a:lnTo>
                  <a:pt x="2862902" y="0"/>
                </a:lnTo>
                <a:lnTo>
                  <a:pt x="2862902" y="4319514"/>
                </a:lnTo>
                <a:lnTo>
                  <a:pt x="0" y="4319514"/>
                </a:lnTo>
                <a:close/>
              </a:path>
            </a:pathLst>
          </a:custGeom>
        </p:spPr>
        <p:txBody>
          <a:bodyPr wrap="square" anchor="ctr">
            <a:noAutofit/>
          </a:bodyPr>
          <a:lstStyle>
            <a:lvl1pPr marL="0" indent="0" algn="ctr">
              <a:buNone/>
              <a:defRPr sz="1200"/>
            </a:lvl1pPr>
          </a:lstStyle>
          <a:p>
            <a:endParaRPr lang="en-US"/>
          </a:p>
        </p:txBody>
      </p:sp>
      <p:sp>
        <p:nvSpPr>
          <p:cNvPr id="10" name="Picture Placeholder 9">
            <a:extLst>
              <a:ext uri="{FF2B5EF4-FFF2-40B4-BE49-F238E27FC236}">
                <a16:creationId xmlns:a16="http://schemas.microsoft.com/office/drawing/2014/main" id="{EC81408D-59BF-4130-9474-03891658B33A}"/>
              </a:ext>
            </a:extLst>
          </p:cNvPr>
          <p:cNvSpPr>
            <a:spLocks noGrp="1"/>
          </p:cNvSpPr>
          <p:nvPr>
            <p:ph type="pic" sz="quarter" idx="11"/>
          </p:nvPr>
        </p:nvSpPr>
        <p:spPr>
          <a:xfrm>
            <a:off x="6532157" y="3266067"/>
            <a:ext cx="1570121" cy="2741194"/>
          </a:xfrm>
          <a:custGeom>
            <a:avLst/>
            <a:gdLst>
              <a:gd name="connsiteX0" fmla="*/ 0 w 1570121"/>
              <a:gd name="connsiteY0" fmla="*/ 0 h 2741194"/>
              <a:gd name="connsiteX1" fmla="*/ 1570121 w 1570121"/>
              <a:gd name="connsiteY1" fmla="*/ 0 h 2741194"/>
              <a:gd name="connsiteX2" fmla="*/ 1570121 w 1570121"/>
              <a:gd name="connsiteY2" fmla="*/ 2741194 h 2741194"/>
              <a:gd name="connsiteX3" fmla="*/ 0 w 1570121"/>
              <a:gd name="connsiteY3" fmla="*/ 2741194 h 2741194"/>
            </a:gdLst>
            <a:ahLst/>
            <a:cxnLst>
              <a:cxn ang="0">
                <a:pos x="connsiteX0" y="connsiteY0"/>
              </a:cxn>
              <a:cxn ang="0">
                <a:pos x="connsiteX1" y="connsiteY1"/>
              </a:cxn>
              <a:cxn ang="0">
                <a:pos x="connsiteX2" y="connsiteY2"/>
              </a:cxn>
              <a:cxn ang="0">
                <a:pos x="connsiteX3" y="connsiteY3"/>
              </a:cxn>
            </a:cxnLst>
            <a:rect l="l" t="t" r="r" b="b"/>
            <a:pathLst>
              <a:path w="1570121" h="2741194">
                <a:moveTo>
                  <a:pt x="0" y="0"/>
                </a:moveTo>
                <a:lnTo>
                  <a:pt x="1570121" y="0"/>
                </a:lnTo>
                <a:lnTo>
                  <a:pt x="1570121" y="2741194"/>
                </a:lnTo>
                <a:lnTo>
                  <a:pt x="0" y="2741194"/>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4286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7_Full Image without Header &amp; Footer">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CEA533E-6533-4A47-8E6C-3C1EDF30F6A6}"/>
              </a:ext>
            </a:extLst>
          </p:cNvPr>
          <p:cNvSpPr>
            <a:spLocks noGrp="1"/>
          </p:cNvSpPr>
          <p:nvPr>
            <p:ph type="pic" sz="quarter" idx="19"/>
          </p:nvPr>
        </p:nvSpPr>
        <p:spPr>
          <a:xfrm>
            <a:off x="5565060" y="2358787"/>
            <a:ext cx="4784394" cy="2994302"/>
          </a:xfrm>
          <a:prstGeom prst="rect">
            <a:avLst/>
          </a:prstGeom>
        </p:spPr>
        <p:txBody>
          <a:bodyPr/>
          <a:lstStyle/>
          <a:p>
            <a:endParaRPr lang="en-US"/>
          </a:p>
        </p:txBody>
      </p:sp>
    </p:spTree>
    <p:extLst>
      <p:ext uri="{BB962C8B-B14F-4D97-AF65-F5344CB8AC3E}">
        <p14:creationId xmlns:p14="http://schemas.microsoft.com/office/powerpoint/2010/main" val="267448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6_Full Image without Header &amp; Footer">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3F9FBCEF-9382-4855-904B-6772906D7364}"/>
              </a:ext>
            </a:extLst>
          </p:cNvPr>
          <p:cNvSpPr>
            <a:spLocks noGrp="1"/>
          </p:cNvSpPr>
          <p:nvPr>
            <p:ph type="pic" sz="quarter" idx="13"/>
          </p:nvPr>
        </p:nvSpPr>
        <p:spPr>
          <a:xfrm>
            <a:off x="5857875" y="1844525"/>
            <a:ext cx="2447925" cy="3308500"/>
          </a:xfrm>
          <a:custGeom>
            <a:avLst/>
            <a:gdLst>
              <a:gd name="connsiteX0" fmla="*/ 0 w 2447925"/>
              <a:gd name="connsiteY0" fmla="*/ 0 h 3308500"/>
              <a:gd name="connsiteX1" fmla="*/ 2447925 w 2447925"/>
              <a:gd name="connsiteY1" fmla="*/ 0 h 3308500"/>
              <a:gd name="connsiteX2" fmla="*/ 2447925 w 2447925"/>
              <a:gd name="connsiteY2" fmla="*/ 3308500 h 3308500"/>
              <a:gd name="connsiteX3" fmla="*/ 0 w 2447925"/>
              <a:gd name="connsiteY3" fmla="*/ 3308500 h 3308500"/>
            </a:gdLst>
            <a:ahLst/>
            <a:cxnLst>
              <a:cxn ang="0">
                <a:pos x="connsiteX0" y="connsiteY0"/>
              </a:cxn>
              <a:cxn ang="0">
                <a:pos x="connsiteX1" y="connsiteY1"/>
              </a:cxn>
              <a:cxn ang="0">
                <a:pos x="connsiteX2" y="connsiteY2"/>
              </a:cxn>
              <a:cxn ang="0">
                <a:pos x="connsiteX3" y="connsiteY3"/>
              </a:cxn>
            </a:cxnLst>
            <a:rect l="l" t="t" r="r" b="b"/>
            <a:pathLst>
              <a:path w="2447925" h="3308500">
                <a:moveTo>
                  <a:pt x="0" y="0"/>
                </a:moveTo>
                <a:lnTo>
                  <a:pt x="2447925" y="0"/>
                </a:lnTo>
                <a:lnTo>
                  <a:pt x="2447925" y="3308500"/>
                </a:lnTo>
                <a:lnTo>
                  <a:pt x="0" y="33085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80936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7_Full Image without Header &amp; Footer">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767C062E-337F-4791-89FC-199B2BFAEC56}"/>
              </a:ext>
            </a:extLst>
          </p:cNvPr>
          <p:cNvSpPr>
            <a:spLocks noGrp="1"/>
          </p:cNvSpPr>
          <p:nvPr>
            <p:ph type="pic" sz="quarter" idx="13"/>
          </p:nvPr>
        </p:nvSpPr>
        <p:spPr>
          <a:xfrm>
            <a:off x="914400" y="1764269"/>
            <a:ext cx="10363200" cy="2257425"/>
          </a:xfrm>
          <a:custGeom>
            <a:avLst/>
            <a:gdLst>
              <a:gd name="connsiteX0" fmla="*/ 0 w 10628371"/>
              <a:gd name="connsiteY0" fmla="*/ 0 h 2257425"/>
              <a:gd name="connsiteX1" fmla="*/ 10628371 w 10628371"/>
              <a:gd name="connsiteY1" fmla="*/ 0 h 2257425"/>
              <a:gd name="connsiteX2" fmla="*/ 10628371 w 10628371"/>
              <a:gd name="connsiteY2" fmla="*/ 2257425 h 2257425"/>
              <a:gd name="connsiteX3" fmla="*/ 0 w 10628371"/>
              <a:gd name="connsiteY3" fmla="*/ 2257425 h 2257425"/>
            </a:gdLst>
            <a:ahLst/>
            <a:cxnLst>
              <a:cxn ang="0">
                <a:pos x="connsiteX0" y="connsiteY0"/>
              </a:cxn>
              <a:cxn ang="0">
                <a:pos x="connsiteX1" y="connsiteY1"/>
              </a:cxn>
              <a:cxn ang="0">
                <a:pos x="connsiteX2" y="connsiteY2"/>
              </a:cxn>
              <a:cxn ang="0">
                <a:pos x="connsiteX3" y="connsiteY3"/>
              </a:cxn>
            </a:cxnLst>
            <a:rect l="l" t="t" r="r" b="b"/>
            <a:pathLst>
              <a:path w="10628371" h="2257425">
                <a:moveTo>
                  <a:pt x="0" y="0"/>
                </a:moveTo>
                <a:lnTo>
                  <a:pt x="10628371" y="0"/>
                </a:lnTo>
                <a:lnTo>
                  <a:pt x="10628371" y="2257425"/>
                </a:lnTo>
                <a:lnTo>
                  <a:pt x="0" y="22574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367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8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68AAC46-8070-4F8D-9897-DF4DDE1F5CE0}"/>
              </a:ext>
            </a:extLst>
          </p:cNvPr>
          <p:cNvSpPr>
            <a:spLocks noGrp="1"/>
          </p:cNvSpPr>
          <p:nvPr>
            <p:ph type="pic" sz="quarter" idx="13"/>
          </p:nvPr>
        </p:nvSpPr>
        <p:spPr>
          <a:xfrm>
            <a:off x="0" y="2124075"/>
            <a:ext cx="2952749" cy="4733908"/>
          </a:xfrm>
          <a:custGeom>
            <a:avLst/>
            <a:gdLst>
              <a:gd name="connsiteX0" fmla="*/ 0 w 2952749"/>
              <a:gd name="connsiteY0" fmla="*/ 0 h 4733908"/>
              <a:gd name="connsiteX1" fmla="*/ 2952749 w 2952749"/>
              <a:gd name="connsiteY1" fmla="*/ 0 h 4733908"/>
              <a:gd name="connsiteX2" fmla="*/ 2952749 w 2952749"/>
              <a:gd name="connsiteY2" fmla="*/ 4733908 h 4733908"/>
              <a:gd name="connsiteX3" fmla="*/ 0 w 2952749"/>
              <a:gd name="connsiteY3" fmla="*/ 4733908 h 4733908"/>
            </a:gdLst>
            <a:ahLst/>
            <a:cxnLst>
              <a:cxn ang="0">
                <a:pos x="connsiteX0" y="connsiteY0"/>
              </a:cxn>
              <a:cxn ang="0">
                <a:pos x="connsiteX1" y="connsiteY1"/>
              </a:cxn>
              <a:cxn ang="0">
                <a:pos x="connsiteX2" y="connsiteY2"/>
              </a:cxn>
              <a:cxn ang="0">
                <a:pos x="connsiteX3" y="connsiteY3"/>
              </a:cxn>
            </a:cxnLst>
            <a:rect l="l" t="t" r="r" b="b"/>
            <a:pathLst>
              <a:path w="2952749" h="4733908">
                <a:moveTo>
                  <a:pt x="0" y="0"/>
                </a:moveTo>
                <a:lnTo>
                  <a:pt x="2952749" y="0"/>
                </a:lnTo>
                <a:lnTo>
                  <a:pt x="2952749" y="4733908"/>
                </a:lnTo>
                <a:lnTo>
                  <a:pt x="0" y="473390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71833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9_Full Image without Header &amp; Foot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1800DF5-5D4C-4A25-83A0-332012B0FD8D}"/>
              </a:ext>
            </a:extLst>
          </p:cNvPr>
          <p:cNvSpPr>
            <a:spLocks noGrp="1"/>
          </p:cNvSpPr>
          <p:nvPr>
            <p:ph type="pic" sz="quarter" idx="11"/>
          </p:nvPr>
        </p:nvSpPr>
        <p:spPr>
          <a:xfrm>
            <a:off x="2639616" y="1916831"/>
            <a:ext cx="9552334" cy="428162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24286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B81AA4-A706-4D6C-A881-E16FB6BDA9F9}"/>
              </a:ext>
            </a:extLst>
          </p:cNvPr>
          <p:cNvSpPr>
            <a:spLocks noGrp="1"/>
          </p:cNvSpPr>
          <p:nvPr>
            <p:ph type="pic" sz="quarter" idx="11"/>
          </p:nvPr>
        </p:nvSpPr>
        <p:spPr>
          <a:xfrm>
            <a:off x="9869364" y="2537763"/>
            <a:ext cx="2322586" cy="3398314"/>
          </a:xfrm>
          <a:custGeom>
            <a:avLst/>
            <a:gdLst>
              <a:gd name="connsiteX0" fmla="*/ 0 w 2322586"/>
              <a:gd name="connsiteY0" fmla="*/ 0 h 3398314"/>
              <a:gd name="connsiteX1" fmla="*/ 2322586 w 2322586"/>
              <a:gd name="connsiteY1" fmla="*/ 0 h 3398314"/>
              <a:gd name="connsiteX2" fmla="*/ 2322586 w 2322586"/>
              <a:gd name="connsiteY2" fmla="*/ 3398314 h 3398314"/>
              <a:gd name="connsiteX3" fmla="*/ 0 w 2322586"/>
              <a:gd name="connsiteY3" fmla="*/ 3398314 h 3398314"/>
            </a:gdLst>
            <a:ahLst/>
            <a:cxnLst>
              <a:cxn ang="0">
                <a:pos x="connsiteX0" y="connsiteY0"/>
              </a:cxn>
              <a:cxn ang="0">
                <a:pos x="connsiteX1" y="connsiteY1"/>
              </a:cxn>
              <a:cxn ang="0">
                <a:pos x="connsiteX2" y="connsiteY2"/>
              </a:cxn>
              <a:cxn ang="0">
                <a:pos x="connsiteX3" y="connsiteY3"/>
              </a:cxn>
            </a:cxnLst>
            <a:rect l="l" t="t" r="r" b="b"/>
            <a:pathLst>
              <a:path w="2322586" h="3398314">
                <a:moveTo>
                  <a:pt x="0" y="0"/>
                </a:moveTo>
                <a:lnTo>
                  <a:pt x="2322586" y="0"/>
                </a:lnTo>
                <a:lnTo>
                  <a:pt x="2322586" y="3398314"/>
                </a:lnTo>
                <a:lnTo>
                  <a:pt x="0" y="3398314"/>
                </a:lnTo>
                <a:close/>
              </a:path>
            </a:pathLst>
          </a:custGeom>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162845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3_Full Image without Header &amp; Footer">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A0495809-37BE-4C7C-B43B-CDD9FDB5B17B}"/>
              </a:ext>
            </a:extLst>
          </p:cNvPr>
          <p:cNvSpPr>
            <a:spLocks noGrp="1"/>
          </p:cNvSpPr>
          <p:nvPr>
            <p:ph type="pic" sz="quarter" idx="11"/>
          </p:nvPr>
        </p:nvSpPr>
        <p:spPr>
          <a:xfrm>
            <a:off x="7613764" y="890588"/>
            <a:ext cx="3687648" cy="2552700"/>
          </a:xfrm>
          <a:custGeom>
            <a:avLst/>
            <a:gdLst>
              <a:gd name="connsiteX0" fmla="*/ 0 w 3687648"/>
              <a:gd name="connsiteY0" fmla="*/ 0 h 2552700"/>
              <a:gd name="connsiteX1" fmla="*/ 3687648 w 3687648"/>
              <a:gd name="connsiteY1" fmla="*/ 0 h 2552700"/>
              <a:gd name="connsiteX2" fmla="*/ 3687648 w 3687648"/>
              <a:gd name="connsiteY2" fmla="*/ 2552700 h 2552700"/>
              <a:gd name="connsiteX3" fmla="*/ 0 w 3687648"/>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687648" h="2552700">
                <a:moveTo>
                  <a:pt x="0" y="0"/>
                </a:moveTo>
                <a:lnTo>
                  <a:pt x="3687648" y="0"/>
                </a:lnTo>
                <a:lnTo>
                  <a:pt x="3687648" y="2552700"/>
                </a:lnTo>
                <a:lnTo>
                  <a:pt x="0" y="2552700"/>
                </a:lnTo>
                <a:close/>
              </a:path>
            </a:pathLst>
          </a:custGeom>
        </p:spPr>
        <p:txBody>
          <a:bodyPr wrap="square" anchor="ctr">
            <a:noAutofit/>
          </a:bodyPr>
          <a:lstStyle>
            <a:lvl1pPr marL="0" indent="0" algn="ctr">
              <a:buNone/>
              <a:defRPr sz="1200"/>
            </a:lvl1pPr>
          </a:lstStyle>
          <a:p>
            <a:endParaRPr lang="en-US"/>
          </a:p>
        </p:txBody>
      </p:sp>
      <p:sp>
        <p:nvSpPr>
          <p:cNvPr id="4" name="Freeform 7">
            <a:extLst>
              <a:ext uri="{FF2B5EF4-FFF2-40B4-BE49-F238E27FC236}">
                <a16:creationId xmlns:a16="http://schemas.microsoft.com/office/drawing/2014/main" id="{D3B9BCF6-30C1-483B-B5E8-C9E54BCEB770}"/>
              </a:ext>
            </a:extLst>
          </p:cNvPr>
          <p:cNvSpPr>
            <a:spLocks noGrp="1"/>
          </p:cNvSpPr>
          <p:nvPr>
            <p:ph type="pic" sz="quarter" idx="10"/>
          </p:nvPr>
        </p:nvSpPr>
        <p:spPr>
          <a:xfrm>
            <a:off x="3638664" y="890588"/>
            <a:ext cx="3687648" cy="2552700"/>
          </a:xfrm>
          <a:custGeom>
            <a:avLst/>
            <a:gdLst>
              <a:gd name="connsiteX0" fmla="*/ 0 w 3687648"/>
              <a:gd name="connsiteY0" fmla="*/ 0 h 2552700"/>
              <a:gd name="connsiteX1" fmla="*/ 3687648 w 3687648"/>
              <a:gd name="connsiteY1" fmla="*/ 0 h 2552700"/>
              <a:gd name="connsiteX2" fmla="*/ 3687648 w 3687648"/>
              <a:gd name="connsiteY2" fmla="*/ 2552700 h 2552700"/>
              <a:gd name="connsiteX3" fmla="*/ 0 w 3687648"/>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687648" h="2552700">
                <a:moveTo>
                  <a:pt x="0" y="0"/>
                </a:moveTo>
                <a:lnTo>
                  <a:pt x="3687648" y="0"/>
                </a:lnTo>
                <a:lnTo>
                  <a:pt x="3687648" y="2552700"/>
                </a:lnTo>
                <a:lnTo>
                  <a:pt x="0" y="25527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21113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Full Image without Header &amp; Footer">
    <p:spTree>
      <p:nvGrpSpPr>
        <p:cNvPr id="1" name=""/>
        <p:cNvGrpSpPr/>
        <p:nvPr/>
      </p:nvGrpSpPr>
      <p:grpSpPr>
        <a:xfrm>
          <a:off x="0" y="0"/>
          <a:ext cx="0" cy="0"/>
          <a:chOff x="0" y="0"/>
          <a:chExt cx="0" cy="0"/>
        </a:xfrm>
      </p:grpSpPr>
      <p:sp>
        <p:nvSpPr>
          <p:cNvPr id="5" name="Picture Placeholder 14">
            <a:extLst>
              <a:ext uri="{FF2B5EF4-FFF2-40B4-BE49-F238E27FC236}">
                <a16:creationId xmlns:a16="http://schemas.microsoft.com/office/drawing/2014/main" id="{B2B6B01B-7C8C-40C4-BF34-757CB3EBF280}"/>
              </a:ext>
            </a:extLst>
          </p:cNvPr>
          <p:cNvSpPr>
            <a:spLocks noGrp="1"/>
          </p:cNvSpPr>
          <p:nvPr>
            <p:ph type="pic" sz="quarter" idx="19"/>
          </p:nvPr>
        </p:nvSpPr>
        <p:spPr>
          <a:xfrm>
            <a:off x="4043731" y="0"/>
            <a:ext cx="2763715" cy="4467225"/>
          </a:xfrm>
          <a:custGeom>
            <a:avLst/>
            <a:gdLst>
              <a:gd name="connsiteX0" fmla="*/ 0 w 2763715"/>
              <a:gd name="connsiteY0" fmla="*/ 0 h 4467225"/>
              <a:gd name="connsiteX1" fmla="*/ 2763715 w 2763715"/>
              <a:gd name="connsiteY1" fmla="*/ 0 h 4467225"/>
              <a:gd name="connsiteX2" fmla="*/ 2763715 w 2763715"/>
              <a:gd name="connsiteY2" fmla="*/ 4467225 h 4467225"/>
              <a:gd name="connsiteX3" fmla="*/ 0 w 2763715"/>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763715" h="4467225">
                <a:moveTo>
                  <a:pt x="0" y="0"/>
                </a:moveTo>
                <a:lnTo>
                  <a:pt x="2763715" y="0"/>
                </a:lnTo>
                <a:lnTo>
                  <a:pt x="2763715" y="4467225"/>
                </a:lnTo>
                <a:lnTo>
                  <a:pt x="0" y="4467225"/>
                </a:lnTo>
                <a:close/>
              </a:path>
            </a:pathLst>
          </a:custGeom>
        </p:spPr>
        <p:txBody>
          <a:bodyPr wrap="square" anchor="ctr">
            <a:noAutofit/>
          </a:bodyPr>
          <a:lstStyle>
            <a:lvl1pPr marL="0" indent="0" algn="ctr">
              <a:buNone/>
              <a:defRPr sz="1200"/>
            </a:lvl1pPr>
          </a:lstStyle>
          <a:p>
            <a:endParaRPr lang="en-US"/>
          </a:p>
        </p:txBody>
      </p:sp>
      <p:sp>
        <p:nvSpPr>
          <p:cNvPr id="6" name="Picture Placeholder 13">
            <a:extLst>
              <a:ext uri="{FF2B5EF4-FFF2-40B4-BE49-F238E27FC236}">
                <a16:creationId xmlns:a16="http://schemas.microsoft.com/office/drawing/2014/main" id="{B9532737-0B3F-4757-AAC5-73DFA24959E5}"/>
              </a:ext>
            </a:extLst>
          </p:cNvPr>
          <p:cNvSpPr>
            <a:spLocks noGrp="1"/>
          </p:cNvSpPr>
          <p:nvPr>
            <p:ph type="pic" sz="quarter" idx="17"/>
          </p:nvPr>
        </p:nvSpPr>
        <p:spPr>
          <a:xfrm>
            <a:off x="6807446" y="0"/>
            <a:ext cx="2763715" cy="4467225"/>
          </a:xfrm>
          <a:custGeom>
            <a:avLst/>
            <a:gdLst>
              <a:gd name="connsiteX0" fmla="*/ 0 w 2763715"/>
              <a:gd name="connsiteY0" fmla="*/ 0 h 4467225"/>
              <a:gd name="connsiteX1" fmla="*/ 2763715 w 2763715"/>
              <a:gd name="connsiteY1" fmla="*/ 0 h 4467225"/>
              <a:gd name="connsiteX2" fmla="*/ 2763715 w 2763715"/>
              <a:gd name="connsiteY2" fmla="*/ 4467225 h 4467225"/>
              <a:gd name="connsiteX3" fmla="*/ 0 w 2763715"/>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763715" h="4467225">
                <a:moveTo>
                  <a:pt x="0" y="0"/>
                </a:moveTo>
                <a:lnTo>
                  <a:pt x="2763715" y="0"/>
                </a:lnTo>
                <a:lnTo>
                  <a:pt x="2763715" y="4467225"/>
                </a:lnTo>
                <a:lnTo>
                  <a:pt x="0" y="4467225"/>
                </a:lnTo>
                <a:close/>
              </a:path>
            </a:pathLst>
          </a:custGeom>
        </p:spPr>
        <p:txBody>
          <a:bodyPr wrap="square" anchor="ctr">
            <a:noAutofit/>
          </a:bodyPr>
          <a:lstStyle>
            <a:lvl1pPr marL="0" indent="0" algn="ctr">
              <a:buNone/>
              <a:defRPr sz="1200"/>
            </a:lvl1pPr>
          </a:lstStyle>
          <a:p>
            <a:endParaRPr lang="en-US"/>
          </a:p>
        </p:txBody>
      </p:sp>
      <p:sp>
        <p:nvSpPr>
          <p:cNvPr id="7" name="Picture Placeholder 12">
            <a:extLst>
              <a:ext uri="{FF2B5EF4-FFF2-40B4-BE49-F238E27FC236}">
                <a16:creationId xmlns:a16="http://schemas.microsoft.com/office/drawing/2014/main" id="{F33BD950-AD80-4128-8C55-E614253AF6A3}"/>
              </a:ext>
            </a:extLst>
          </p:cNvPr>
          <p:cNvSpPr>
            <a:spLocks noGrp="1"/>
          </p:cNvSpPr>
          <p:nvPr>
            <p:ph type="pic" sz="quarter" idx="18"/>
          </p:nvPr>
        </p:nvSpPr>
        <p:spPr>
          <a:xfrm>
            <a:off x="9571161" y="0"/>
            <a:ext cx="2620840" cy="4467225"/>
          </a:xfrm>
          <a:custGeom>
            <a:avLst/>
            <a:gdLst>
              <a:gd name="connsiteX0" fmla="*/ 0 w 2620840"/>
              <a:gd name="connsiteY0" fmla="*/ 0 h 4467225"/>
              <a:gd name="connsiteX1" fmla="*/ 2620840 w 2620840"/>
              <a:gd name="connsiteY1" fmla="*/ 0 h 4467225"/>
              <a:gd name="connsiteX2" fmla="*/ 2620840 w 2620840"/>
              <a:gd name="connsiteY2" fmla="*/ 4467225 h 4467225"/>
              <a:gd name="connsiteX3" fmla="*/ 0 w 2620840"/>
              <a:gd name="connsiteY3" fmla="*/ 4467225 h 4467225"/>
            </a:gdLst>
            <a:ahLst/>
            <a:cxnLst>
              <a:cxn ang="0">
                <a:pos x="connsiteX0" y="connsiteY0"/>
              </a:cxn>
              <a:cxn ang="0">
                <a:pos x="connsiteX1" y="connsiteY1"/>
              </a:cxn>
              <a:cxn ang="0">
                <a:pos x="connsiteX2" y="connsiteY2"/>
              </a:cxn>
              <a:cxn ang="0">
                <a:pos x="connsiteX3" y="connsiteY3"/>
              </a:cxn>
            </a:cxnLst>
            <a:rect l="l" t="t" r="r" b="b"/>
            <a:pathLst>
              <a:path w="2620840" h="4467225">
                <a:moveTo>
                  <a:pt x="0" y="0"/>
                </a:moveTo>
                <a:lnTo>
                  <a:pt x="2620840" y="0"/>
                </a:lnTo>
                <a:lnTo>
                  <a:pt x="2620840" y="4467225"/>
                </a:lnTo>
                <a:lnTo>
                  <a:pt x="0" y="44672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35449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5_Full Image without Header &amp; Footer">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09A64BBF-5420-4E1C-AE7D-1BBAF269D6E3}"/>
              </a:ext>
            </a:extLst>
          </p:cNvPr>
          <p:cNvSpPr>
            <a:spLocks noGrp="1"/>
          </p:cNvSpPr>
          <p:nvPr>
            <p:ph type="pic" sz="quarter" idx="16"/>
          </p:nvPr>
        </p:nvSpPr>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txBody>
          <a:bodyPr wrap="square" anchor="ctr">
            <a:noAutofit/>
          </a:bodyPr>
          <a:lstStyle>
            <a:lvl1pPr marL="0" indent="0" algn="ctr">
              <a:buNone/>
              <a:defRPr sz="1200"/>
            </a:lvl1pPr>
          </a:lstStyle>
          <a:p>
            <a:endParaRPr lang="en-US"/>
          </a:p>
        </p:txBody>
      </p:sp>
      <p:sp>
        <p:nvSpPr>
          <p:cNvPr id="9" name="Picture Placeholder 17">
            <a:extLst>
              <a:ext uri="{FF2B5EF4-FFF2-40B4-BE49-F238E27FC236}">
                <a16:creationId xmlns:a16="http://schemas.microsoft.com/office/drawing/2014/main" id="{E1EBBB5D-8C8D-4027-9890-0FA13FC3634E}"/>
              </a:ext>
            </a:extLst>
          </p:cNvPr>
          <p:cNvSpPr>
            <a:spLocks noGrp="1"/>
          </p:cNvSpPr>
          <p:nvPr>
            <p:ph type="pic" sz="quarter" idx="17"/>
          </p:nvPr>
        </p:nvSpPr>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p:spPr>
        <p:txBody>
          <a:bodyPr wrap="square" anchor="ctr">
            <a:noAutofit/>
          </a:bodyPr>
          <a:lstStyle>
            <a:lvl1pPr marL="0" indent="0" algn="ctr">
              <a:buNone/>
              <a:defRPr sz="1200"/>
            </a:lvl1pPr>
          </a:lstStyle>
          <a:p>
            <a:endParaRPr lang="en-US"/>
          </a:p>
        </p:txBody>
      </p:sp>
      <p:sp>
        <p:nvSpPr>
          <p:cNvPr id="10" name="Picture Placeholder 18">
            <a:extLst>
              <a:ext uri="{FF2B5EF4-FFF2-40B4-BE49-F238E27FC236}">
                <a16:creationId xmlns:a16="http://schemas.microsoft.com/office/drawing/2014/main" id="{34DD4D9B-E717-4CD6-8D80-C2806A48D232}"/>
              </a:ext>
            </a:extLst>
          </p:cNvPr>
          <p:cNvSpPr>
            <a:spLocks noGrp="1"/>
          </p:cNvSpPr>
          <p:nvPr>
            <p:ph type="pic" sz="quarter" idx="18"/>
          </p:nvPr>
        </p:nvSpPr>
        <p:spPr>
          <a:xfrm>
            <a:off x="6096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1" name="Picture Placeholder 22">
            <a:extLst>
              <a:ext uri="{FF2B5EF4-FFF2-40B4-BE49-F238E27FC236}">
                <a16:creationId xmlns:a16="http://schemas.microsoft.com/office/drawing/2014/main" id="{D35B3E83-CC76-4A64-8CA7-D9B8881D17E5}"/>
              </a:ext>
            </a:extLst>
          </p:cNvPr>
          <p:cNvSpPr>
            <a:spLocks noGrp="1"/>
          </p:cNvSpPr>
          <p:nvPr>
            <p:ph type="pic" sz="quarter" idx="20"/>
          </p:nvPr>
        </p:nvSpPr>
        <p:spPr>
          <a:xfrm>
            <a:off x="6096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2" name="Picture Placeholder 23">
            <a:extLst>
              <a:ext uri="{FF2B5EF4-FFF2-40B4-BE49-F238E27FC236}">
                <a16:creationId xmlns:a16="http://schemas.microsoft.com/office/drawing/2014/main" id="{FD1D8D76-A5D2-4A18-A548-0954666482E5}"/>
              </a:ext>
            </a:extLst>
          </p:cNvPr>
          <p:cNvSpPr>
            <a:spLocks noGrp="1"/>
          </p:cNvSpPr>
          <p:nvPr>
            <p:ph type="pic" sz="quarter" idx="21"/>
          </p:nvPr>
        </p:nvSpPr>
        <p:spPr>
          <a:xfrm>
            <a:off x="9144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3" name="Picture Placeholder 19">
            <a:extLst>
              <a:ext uri="{FF2B5EF4-FFF2-40B4-BE49-F238E27FC236}">
                <a16:creationId xmlns:a16="http://schemas.microsoft.com/office/drawing/2014/main" id="{B9EB7C37-4367-480B-81B0-F3AF1657B045}"/>
              </a:ext>
            </a:extLst>
          </p:cNvPr>
          <p:cNvSpPr>
            <a:spLocks noGrp="1"/>
          </p:cNvSpPr>
          <p:nvPr>
            <p:ph type="pic" sz="quarter" idx="19"/>
          </p:nvPr>
        </p:nvSpPr>
        <p:spPr>
          <a:xfrm>
            <a:off x="9144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chor="ctr">
            <a:noAutofit/>
          </a:bodyPr>
          <a:lstStyle>
            <a:lvl1pPr marL="0" indent="0" algn="ctr">
              <a:buNone/>
              <a:defRPr sz="1200"/>
            </a:lvl1pPr>
          </a:lstStyle>
          <a:p>
            <a:endParaRPr lang="en-US"/>
          </a:p>
        </p:txBody>
      </p:sp>
      <p:sp>
        <p:nvSpPr>
          <p:cNvPr id="14" name="TextBox 13">
            <a:extLst>
              <a:ext uri="{FF2B5EF4-FFF2-40B4-BE49-F238E27FC236}">
                <a16:creationId xmlns:a16="http://schemas.microsoft.com/office/drawing/2014/main" id="{3B40D31F-8CF8-47FB-A611-B0A273EED3BB}"/>
              </a:ext>
            </a:extLst>
          </p:cNvPr>
          <p:cNvSpPr txBox="1"/>
          <p:nvPr userDrawn="1"/>
        </p:nvSpPr>
        <p:spPr>
          <a:xfrm>
            <a:off x="2533650" y="0"/>
            <a:ext cx="5715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5025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8_Full Image without Header &amp; Footer">
    <p:spTree>
      <p:nvGrpSpPr>
        <p:cNvPr id="1" name=""/>
        <p:cNvGrpSpPr/>
        <p:nvPr/>
      </p:nvGrpSpPr>
      <p:grpSpPr>
        <a:xfrm>
          <a:off x="0" y="0"/>
          <a:ext cx="0" cy="0"/>
          <a:chOff x="0" y="0"/>
          <a:chExt cx="0" cy="0"/>
        </a:xfrm>
      </p:grpSpPr>
      <p:sp>
        <p:nvSpPr>
          <p:cNvPr id="3" name="Picture Placeholder 17">
            <a:extLst>
              <a:ext uri="{FF2B5EF4-FFF2-40B4-BE49-F238E27FC236}">
                <a16:creationId xmlns:a16="http://schemas.microsoft.com/office/drawing/2014/main" id="{51C166E8-2A9C-459E-954B-653A208CB3D8}"/>
              </a:ext>
            </a:extLst>
          </p:cNvPr>
          <p:cNvSpPr>
            <a:spLocks noGrp="1"/>
          </p:cNvSpPr>
          <p:nvPr>
            <p:ph type="pic" sz="quarter" idx="12"/>
          </p:nvPr>
        </p:nvSpPr>
        <p:spPr>
          <a:xfrm>
            <a:off x="5199495"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
        <p:nvSpPr>
          <p:cNvPr id="4" name="Picture Placeholder 18">
            <a:extLst>
              <a:ext uri="{FF2B5EF4-FFF2-40B4-BE49-F238E27FC236}">
                <a16:creationId xmlns:a16="http://schemas.microsoft.com/office/drawing/2014/main" id="{3DD40AA0-B471-4527-8757-3C46F9999B7B}"/>
              </a:ext>
            </a:extLst>
          </p:cNvPr>
          <p:cNvSpPr>
            <a:spLocks noGrp="1"/>
          </p:cNvSpPr>
          <p:nvPr>
            <p:ph type="pic" sz="quarter" idx="13"/>
          </p:nvPr>
        </p:nvSpPr>
        <p:spPr>
          <a:xfrm>
            <a:off x="8678501"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
        <p:nvSpPr>
          <p:cNvPr id="5" name="Picture Placeholder 16">
            <a:extLst>
              <a:ext uri="{FF2B5EF4-FFF2-40B4-BE49-F238E27FC236}">
                <a16:creationId xmlns:a16="http://schemas.microsoft.com/office/drawing/2014/main" id="{F3686AC5-55A5-4463-90C8-243E219BEDB0}"/>
              </a:ext>
            </a:extLst>
          </p:cNvPr>
          <p:cNvSpPr>
            <a:spLocks noGrp="1"/>
          </p:cNvSpPr>
          <p:nvPr>
            <p:ph type="pic" sz="quarter" idx="11"/>
          </p:nvPr>
        </p:nvSpPr>
        <p:spPr>
          <a:xfrm>
            <a:off x="1720489" y="2031678"/>
            <a:ext cx="1781836" cy="2242868"/>
          </a:xfrm>
          <a:custGeom>
            <a:avLst/>
            <a:gdLst>
              <a:gd name="connsiteX0" fmla="*/ 0 w 1781836"/>
              <a:gd name="connsiteY0" fmla="*/ 0 h 2242868"/>
              <a:gd name="connsiteX1" fmla="*/ 1781836 w 1781836"/>
              <a:gd name="connsiteY1" fmla="*/ 0 h 2242868"/>
              <a:gd name="connsiteX2" fmla="*/ 1781836 w 1781836"/>
              <a:gd name="connsiteY2" fmla="*/ 2242868 h 2242868"/>
              <a:gd name="connsiteX3" fmla="*/ 0 w 1781836"/>
              <a:gd name="connsiteY3" fmla="*/ 2242868 h 2242868"/>
            </a:gdLst>
            <a:ahLst/>
            <a:cxnLst>
              <a:cxn ang="0">
                <a:pos x="connsiteX0" y="connsiteY0"/>
              </a:cxn>
              <a:cxn ang="0">
                <a:pos x="connsiteX1" y="connsiteY1"/>
              </a:cxn>
              <a:cxn ang="0">
                <a:pos x="connsiteX2" y="connsiteY2"/>
              </a:cxn>
              <a:cxn ang="0">
                <a:pos x="connsiteX3" y="connsiteY3"/>
              </a:cxn>
            </a:cxnLst>
            <a:rect l="l" t="t" r="r" b="b"/>
            <a:pathLst>
              <a:path w="1781836" h="2242868">
                <a:moveTo>
                  <a:pt x="0" y="0"/>
                </a:moveTo>
                <a:lnTo>
                  <a:pt x="1781836" y="0"/>
                </a:lnTo>
                <a:lnTo>
                  <a:pt x="1781836" y="2242868"/>
                </a:lnTo>
                <a:lnTo>
                  <a:pt x="0" y="2242868"/>
                </a:lnTo>
                <a:close/>
              </a:path>
            </a:pathLst>
          </a:custGeom>
        </p:spPr>
        <p:txBody>
          <a:bodyPr wrap="square">
            <a:noAutofit/>
          </a:bodyPr>
          <a:lstStyle/>
          <a:p>
            <a:endParaRPr lang="en-US"/>
          </a:p>
        </p:txBody>
      </p:sp>
    </p:spTree>
    <p:extLst>
      <p:ext uri="{BB962C8B-B14F-4D97-AF65-F5344CB8AC3E}">
        <p14:creationId xmlns:p14="http://schemas.microsoft.com/office/powerpoint/2010/main" val="23966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6_Full Image without Header &amp; Footer">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6FA8C698-1963-47BE-BC71-7CF2B75E43A9}"/>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txBody>
          <a:bodyPr wrap="square" anchor="ctr">
            <a:noAutofit/>
          </a:bodyPr>
          <a:lstStyle>
            <a:lvl1pPr marL="0" indent="0" algn="ctr">
              <a:buNone/>
              <a:defRPr sz="1200"/>
            </a:lvl1pPr>
          </a:lstStyle>
          <a:p>
            <a:endParaRPr lang="en-US"/>
          </a:p>
        </p:txBody>
      </p:sp>
      <p:sp>
        <p:nvSpPr>
          <p:cNvPr id="16" name="Picture Placeholder 5">
            <a:extLst>
              <a:ext uri="{FF2B5EF4-FFF2-40B4-BE49-F238E27FC236}">
                <a16:creationId xmlns:a16="http://schemas.microsoft.com/office/drawing/2014/main" id="{A27FFCA6-471C-4616-A5C7-79842359C210}"/>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036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 Points">
  <p:cSld name="4 Points">
    <p:spTree>
      <p:nvGrpSpPr>
        <p:cNvPr id="1" name="Shape 1623"/>
        <p:cNvGrpSpPr/>
        <p:nvPr/>
      </p:nvGrpSpPr>
      <p:grpSpPr>
        <a:xfrm>
          <a:off x="0" y="0"/>
          <a:ext cx="0" cy="0"/>
          <a:chOff x="0" y="0"/>
          <a:chExt cx="0" cy="0"/>
        </a:xfrm>
      </p:grpSpPr>
      <p:sp>
        <p:nvSpPr>
          <p:cNvPr id="1624" name="Google Shape;1624;p270"/>
          <p:cNvSpPr/>
          <p:nvPr/>
        </p:nvSpPr>
        <p:spPr>
          <a:xfrm>
            <a:off x="0" y="2947998"/>
            <a:ext cx="12192000" cy="3910012"/>
          </a:xfrm>
          <a:custGeom>
            <a:avLst/>
            <a:gdLst/>
            <a:ahLst/>
            <a:cxnLst/>
            <a:rect l="l" t="t" r="r" b="b"/>
            <a:pathLst>
              <a:path w="12192000" h="3910012" extrusionOk="0">
                <a:moveTo>
                  <a:pt x="6096000" y="0"/>
                </a:moveTo>
                <a:cubicBezTo>
                  <a:pt x="4010660" y="0"/>
                  <a:pt x="1972628" y="201930"/>
                  <a:pt x="0" y="587058"/>
                </a:cubicBezTo>
                <a:lnTo>
                  <a:pt x="0" y="3910013"/>
                </a:lnTo>
                <a:lnTo>
                  <a:pt x="12192000" y="3910013"/>
                </a:lnTo>
                <a:lnTo>
                  <a:pt x="12192000" y="586740"/>
                </a:lnTo>
                <a:cubicBezTo>
                  <a:pt x="10219372" y="201930"/>
                  <a:pt x="8181340" y="0"/>
                  <a:pt x="6096000" y="0"/>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5" name="Google Shape;1625;p270"/>
          <p:cNvSpPr txBox="1">
            <a:spLocks noGrp="1"/>
          </p:cNvSpPr>
          <p:nvPr>
            <p:ph type="sldNum" idx="12"/>
          </p:nvPr>
        </p:nvSpPr>
        <p:spPr>
          <a:xfrm>
            <a:off x="11385533" y="6605932"/>
            <a:ext cx="731600" cy="26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1626" name="Google Shape;1626;p270"/>
          <p:cNvSpPr txBox="1"/>
          <p:nvPr/>
        </p:nvSpPr>
        <p:spPr>
          <a:xfrm>
            <a:off x="999739" y="6605932"/>
            <a:ext cx="3117600" cy="261600"/>
          </a:xfrm>
          <a:prstGeom prst="rect">
            <a:avLst/>
          </a:prstGeom>
          <a:noFill/>
          <a:ln>
            <a:noFill/>
          </a:ln>
        </p:spPr>
        <p:txBody>
          <a:bodyPr spcFirstLastPara="1" wrap="square" lIns="91433" tIns="45700" rIns="91433" bIns="45700" anchor="t" anchorCtr="0">
            <a:noAutofit/>
          </a:bodyPr>
          <a:lstStyle/>
          <a:p>
            <a:pPr marL="0" marR="0" lvl="0" indent="0" algn="l" rtl="0">
              <a:spcBef>
                <a:spcPts val="0"/>
              </a:spcBef>
              <a:spcAft>
                <a:spcPts val="0"/>
              </a:spcAft>
              <a:buNone/>
            </a:pPr>
            <a:r>
              <a:rPr lang="en" sz="800" i="0" u="none" strike="noStrike" cap="none">
                <a:solidFill>
                  <a:srgbClr val="747487"/>
                </a:solidFill>
                <a:latin typeface="Lato Light"/>
                <a:ea typeface="Lato Light"/>
                <a:cs typeface="Lato Light"/>
                <a:sym typeface="Lato Light"/>
              </a:rPr>
              <a:t>© </a:t>
            </a:r>
            <a:r>
              <a:rPr lang="en" sz="800">
                <a:solidFill>
                  <a:srgbClr val="747487"/>
                </a:solidFill>
                <a:latin typeface="Lato Light"/>
                <a:ea typeface="Lato Light"/>
                <a:cs typeface="Lato Light"/>
                <a:sym typeface="Lato Light"/>
              </a:rPr>
              <a:t>2021</a:t>
            </a:r>
            <a:r>
              <a:rPr lang="en" sz="800" i="0" u="none" strike="noStrike" cap="none">
                <a:solidFill>
                  <a:srgbClr val="747487"/>
                </a:solidFill>
                <a:latin typeface="Lato Light"/>
                <a:ea typeface="Lato Light"/>
                <a:cs typeface="Lato Light"/>
                <a:sym typeface="Lato Light"/>
              </a:rPr>
              <a:t> Zoom Video Communications, Inc.</a:t>
            </a:r>
            <a:endParaRPr sz="800">
              <a:solidFill>
                <a:srgbClr val="747487"/>
              </a:solidFill>
              <a:latin typeface="Lato Light"/>
              <a:ea typeface="Lato Light"/>
              <a:cs typeface="Lato Light"/>
              <a:sym typeface="Lato Light"/>
            </a:endParaRPr>
          </a:p>
        </p:txBody>
      </p:sp>
      <p:sp>
        <p:nvSpPr>
          <p:cNvPr id="1627" name="Google Shape;1627;p270"/>
          <p:cNvSpPr txBox="1">
            <a:spLocks noGrp="1"/>
          </p:cNvSpPr>
          <p:nvPr>
            <p:ph type="sldNum" idx="2"/>
          </p:nvPr>
        </p:nvSpPr>
        <p:spPr>
          <a:xfrm>
            <a:off x="11385533" y="6605932"/>
            <a:ext cx="731600" cy="261600"/>
          </a:xfrm>
          <a:prstGeom prst="rect">
            <a:avLst/>
          </a:prstGeom>
        </p:spPr>
        <p:txBody>
          <a:bodyPr spcFirstLastPara="1" wrap="square" lIns="91425" tIns="91425" rIns="91425" bIns="91425" anchor="ctr" anchorCtr="0">
            <a:noAutofit/>
          </a:bodyPr>
          <a:lstStyle>
            <a:lvl1pPr lvl="0" algn="r" rtl="0">
              <a:buNone/>
              <a:defRPr sz="800">
                <a:solidFill>
                  <a:srgbClr val="747487"/>
                </a:solidFill>
                <a:latin typeface="Lato Light"/>
                <a:ea typeface="Lato Light"/>
                <a:cs typeface="Lato Light"/>
                <a:sym typeface="Lato Light"/>
              </a:defRPr>
            </a:lvl1pPr>
            <a:lvl2pPr lvl="1" algn="r" rtl="0">
              <a:buNone/>
              <a:defRPr sz="800">
                <a:solidFill>
                  <a:srgbClr val="747487"/>
                </a:solidFill>
                <a:latin typeface="Lato Light"/>
                <a:ea typeface="Lato Light"/>
                <a:cs typeface="Lato Light"/>
                <a:sym typeface="Lato Light"/>
              </a:defRPr>
            </a:lvl2pPr>
            <a:lvl3pPr lvl="2" algn="r" rtl="0">
              <a:buNone/>
              <a:defRPr sz="800">
                <a:solidFill>
                  <a:srgbClr val="747487"/>
                </a:solidFill>
                <a:latin typeface="Lato Light"/>
                <a:ea typeface="Lato Light"/>
                <a:cs typeface="Lato Light"/>
                <a:sym typeface="Lato Light"/>
              </a:defRPr>
            </a:lvl3pPr>
            <a:lvl4pPr lvl="3" algn="r" rtl="0">
              <a:buNone/>
              <a:defRPr sz="800">
                <a:solidFill>
                  <a:srgbClr val="747487"/>
                </a:solidFill>
                <a:latin typeface="Lato Light"/>
                <a:ea typeface="Lato Light"/>
                <a:cs typeface="Lato Light"/>
                <a:sym typeface="Lato Light"/>
              </a:defRPr>
            </a:lvl4pPr>
            <a:lvl5pPr lvl="4" algn="r" rtl="0">
              <a:buNone/>
              <a:defRPr sz="800">
                <a:solidFill>
                  <a:srgbClr val="747487"/>
                </a:solidFill>
                <a:latin typeface="Lato Light"/>
                <a:ea typeface="Lato Light"/>
                <a:cs typeface="Lato Light"/>
                <a:sym typeface="Lato Light"/>
              </a:defRPr>
            </a:lvl5pPr>
            <a:lvl6pPr lvl="5" algn="r" rtl="0">
              <a:buNone/>
              <a:defRPr sz="800">
                <a:solidFill>
                  <a:srgbClr val="747487"/>
                </a:solidFill>
                <a:latin typeface="Lato Light"/>
                <a:ea typeface="Lato Light"/>
                <a:cs typeface="Lato Light"/>
                <a:sym typeface="Lato Light"/>
              </a:defRPr>
            </a:lvl6pPr>
            <a:lvl7pPr lvl="6" algn="r" rtl="0">
              <a:buNone/>
              <a:defRPr sz="800">
                <a:solidFill>
                  <a:srgbClr val="747487"/>
                </a:solidFill>
                <a:latin typeface="Lato Light"/>
                <a:ea typeface="Lato Light"/>
                <a:cs typeface="Lato Light"/>
                <a:sym typeface="Lato Light"/>
              </a:defRPr>
            </a:lvl7pPr>
            <a:lvl8pPr lvl="7" algn="r" rtl="0">
              <a:buNone/>
              <a:defRPr sz="800">
                <a:solidFill>
                  <a:srgbClr val="747487"/>
                </a:solidFill>
                <a:latin typeface="Lato Light"/>
                <a:ea typeface="Lato Light"/>
                <a:cs typeface="Lato Light"/>
                <a:sym typeface="Lato Light"/>
              </a:defRPr>
            </a:lvl8pPr>
            <a:lvl9pPr lvl="8" algn="r" rtl="0">
              <a:buNone/>
              <a:defRPr sz="800">
                <a:solidFill>
                  <a:srgbClr val="747487"/>
                </a:solidFill>
                <a:latin typeface="Lato Light"/>
                <a:ea typeface="Lato Light"/>
                <a:cs typeface="Lato Light"/>
                <a:sym typeface="Lato Light"/>
              </a:defRPr>
            </a:lvl9pPr>
          </a:lstStyle>
          <a:p>
            <a:fld id="{00000000-1234-1234-1234-123412341234}" type="slidenum">
              <a:rPr lang="en" smtClean="0"/>
              <a:pPr/>
              <a:t>‹#›</a:t>
            </a:fld>
            <a:endParaRPr lang="en"/>
          </a:p>
        </p:txBody>
      </p:sp>
      <p:sp>
        <p:nvSpPr>
          <p:cNvPr id="1628" name="Google Shape;1628;p270"/>
          <p:cNvSpPr txBox="1">
            <a:spLocks noGrp="1"/>
          </p:cNvSpPr>
          <p:nvPr>
            <p:ph type="title"/>
          </p:nvPr>
        </p:nvSpPr>
        <p:spPr>
          <a:xfrm>
            <a:off x="415600" y="222700"/>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9" name="Google Shape;1629;p270"/>
          <p:cNvSpPr/>
          <p:nvPr/>
        </p:nvSpPr>
        <p:spPr>
          <a:xfrm>
            <a:off x="121200" y="6550861"/>
            <a:ext cx="872693" cy="194763"/>
          </a:xfrm>
          <a:custGeom>
            <a:avLst/>
            <a:gdLst/>
            <a:ahLst/>
            <a:cxnLst/>
            <a:rect l="l" t="t" r="r" b="b"/>
            <a:pathLst>
              <a:path w="4760142" h="1062344" extrusionOk="0">
                <a:moveTo>
                  <a:pt x="4706662" y="1062345"/>
                </a:moveTo>
                <a:lnTo>
                  <a:pt x="4746787" y="1062345"/>
                </a:lnTo>
                <a:cubicBezTo>
                  <a:pt x="4754163" y="1062345"/>
                  <a:pt x="4760143" y="1056407"/>
                  <a:pt x="4760143" y="1049071"/>
                </a:cubicBezTo>
                <a:lnTo>
                  <a:pt x="4760143" y="424936"/>
                </a:lnTo>
                <a:cubicBezTo>
                  <a:pt x="4760019" y="190155"/>
                  <a:pt x="4568664" y="132"/>
                  <a:pt x="4332250" y="132"/>
                </a:cubicBezTo>
                <a:cubicBezTo>
                  <a:pt x="4204546" y="132"/>
                  <a:pt x="4089809" y="55766"/>
                  <a:pt x="4011318" y="143942"/>
                </a:cubicBezTo>
                <a:cubicBezTo>
                  <a:pt x="3932960" y="55766"/>
                  <a:pt x="3818223" y="132"/>
                  <a:pt x="3690386" y="132"/>
                </a:cubicBezTo>
                <a:cubicBezTo>
                  <a:pt x="3601733" y="132"/>
                  <a:pt x="3519364" y="26953"/>
                  <a:pt x="3450902" y="72901"/>
                </a:cubicBezTo>
                <a:cubicBezTo>
                  <a:pt x="3422279" y="28945"/>
                  <a:pt x="3372658" y="0"/>
                  <a:pt x="3316107" y="0"/>
                </a:cubicBezTo>
                <a:lnTo>
                  <a:pt x="3275992" y="0"/>
                </a:lnTo>
                <a:cubicBezTo>
                  <a:pt x="3268605" y="0"/>
                  <a:pt x="3262617" y="5938"/>
                  <a:pt x="3262617" y="13274"/>
                </a:cubicBezTo>
                <a:lnTo>
                  <a:pt x="3262617" y="1049071"/>
                </a:lnTo>
                <a:cubicBezTo>
                  <a:pt x="3262617" y="1056407"/>
                  <a:pt x="3268605" y="1062345"/>
                  <a:pt x="3275992" y="1062345"/>
                </a:cubicBezTo>
                <a:lnTo>
                  <a:pt x="3316107" y="1062345"/>
                </a:lnTo>
                <a:cubicBezTo>
                  <a:pt x="3404760" y="1062345"/>
                  <a:pt x="3476568" y="991039"/>
                  <a:pt x="3476568" y="902994"/>
                </a:cubicBezTo>
                <a:lnTo>
                  <a:pt x="3476435" y="424936"/>
                </a:lnTo>
                <a:cubicBezTo>
                  <a:pt x="3476435" y="423208"/>
                  <a:pt x="3476435" y="421348"/>
                  <a:pt x="3476568" y="419620"/>
                </a:cubicBezTo>
                <a:cubicBezTo>
                  <a:pt x="3479382" y="304755"/>
                  <a:pt x="3574185" y="212595"/>
                  <a:pt x="3690386" y="212595"/>
                </a:cubicBezTo>
                <a:cubicBezTo>
                  <a:pt x="3808603" y="212595"/>
                  <a:pt x="3904204" y="307550"/>
                  <a:pt x="3904347" y="424936"/>
                </a:cubicBezTo>
                <a:lnTo>
                  <a:pt x="3904347" y="902994"/>
                </a:lnTo>
                <a:cubicBezTo>
                  <a:pt x="3904347" y="991039"/>
                  <a:pt x="3976155" y="1062345"/>
                  <a:pt x="4064808" y="1062345"/>
                </a:cubicBezTo>
                <a:lnTo>
                  <a:pt x="4104924" y="1062345"/>
                </a:lnTo>
                <a:cubicBezTo>
                  <a:pt x="4112309" y="1062345"/>
                  <a:pt x="4118298" y="1056407"/>
                  <a:pt x="4118298" y="1049071"/>
                </a:cubicBezTo>
                <a:lnTo>
                  <a:pt x="4118298" y="424936"/>
                </a:lnTo>
                <a:cubicBezTo>
                  <a:pt x="4118431" y="307550"/>
                  <a:pt x="4214176" y="212595"/>
                  <a:pt x="4332250" y="212595"/>
                </a:cubicBezTo>
                <a:cubicBezTo>
                  <a:pt x="4450457" y="212595"/>
                  <a:pt x="4546068" y="307550"/>
                  <a:pt x="4546201" y="424936"/>
                </a:cubicBezTo>
                <a:lnTo>
                  <a:pt x="4546201" y="902994"/>
                </a:lnTo>
                <a:cubicBezTo>
                  <a:pt x="4546201" y="991039"/>
                  <a:pt x="4618009" y="1062345"/>
                  <a:pt x="4706662" y="1062345"/>
                </a:cubicBezTo>
                <a:moveTo>
                  <a:pt x="2139342" y="531172"/>
                </a:moveTo>
                <a:cubicBezTo>
                  <a:pt x="2139342" y="237830"/>
                  <a:pt x="2378807" y="0"/>
                  <a:pt x="2674177" y="0"/>
                </a:cubicBezTo>
                <a:cubicBezTo>
                  <a:pt x="2969538" y="0"/>
                  <a:pt x="3209003" y="237830"/>
                  <a:pt x="3209003" y="531172"/>
                </a:cubicBezTo>
                <a:cubicBezTo>
                  <a:pt x="3209003" y="824646"/>
                  <a:pt x="2969538" y="1062345"/>
                  <a:pt x="2674177" y="1062345"/>
                </a:cubicBezTo>
                <a:cubicBezTo>
                  <a:pt x="2378807" y="1062345"/>
                  <a:pt x="2139342" y="824646"/>
                  <a:pt x="2139342" y="531172"/>
                </a:cubicBezTo>
                <a:moveTo>
                  <a:pt x="2353274" y="531172"/>
                </a:moveTo>
                <a:cubicBezTo>
                  <a:pt x="2353274" y="707260"/>
                  <a:pt x="2497005" y="849881"/>
                  <a:pt x="2674177" y="849881"/>
                </a:cubicBezTo>
                <a:cubicBezTo>
                  <a:pt x="2851340" y="849881"/>
                  <a:pt x="2995071" y="707260"/>
                  <a:pt x="2995071" y="531172"/>
                </a:cubicBezTo>
                <a:cubicBezTo>
                  <a:pt x="2995071" y="355216"/>
                  <a:pt x="2851340" y="212595"/>
                  <a:pt x="2674177" y="212595"/>
                </a:cubicBezTo>
                <a:cubicBezTo>
                  <a:pt x="2497005" y="212595"/>
                  <a:pt x="2353274" y="355216"/>
                  <a:pt x="2353274" y="531172"/>
                </a:cubicBezTo>
                <a:moveTo>
                  <a:pt x="1551026" y="0"/>
                </a:moveTo>
                <a:cubicBezTo>
                  <a:pt x="1255665" y="0"/>
                  <a:pt x="1016190" y="237830"/>
                  <a:pt x="1016190" y="531172"/>
                </a:cubicBezTo>
                <a:cubicBezTo>
                  <a:pt x="1016190" y="824646"/>
                  <a:pt x="1255665" y="1062345"/>
                  <a:pt x="1551026" y="1062345"/>
                </a:cubicBezTo>
                <a:cubicBezTo>
                  <a:pt x="1846386" y="1062345"/>
                  <a:pt x="2085861" y="824646"/>
                  <a:pt x="2085861" y="531172"/>
                </a:cubicBezTo>
                <a:cubicBezTo>
                  <a:pt x="2085861" y="237830"/>
                  <a:pt x="1846386" y="0"/>
                  <a:pt x="1551026" y="0"/>
                </a:cubicBezTo>
                <a:moveTo>
                  <a:pt x="1551026" y="849881"/>
                </a:moveTo>
                <a:cubicBezTo>
                  <a:pt x="1373862" y="849881"/>
                  <a:pt x="1230122" y="707260"/>
                  <a:pt x="1230122" y="531172"/>
                </a:cubicBezTo>
                <a:cubicBezTo>
                  <a:pt x="1230122" y="355216"/>
                  <a:pt x="1373862" y="212595"/>
                  <a:pt x="1551026" y="212595"/>
                </a:cubicBezTo>
                <a:cubicBezTo>
                  <a:pt x="1728189" y="212595"/>
                  <a:pt x="1871919" y="355216"/>
                  <a:pt x="1871919" y="531172"/>
                </a:cubicBezTo>
                <a:cubicBezTo>
                  <a:pt x="1871919" y="707260"/>
                  <a:pt x="1728189" y="849881"/>
                  <a:pt x="1551026" y="849881"/>
                </a:cubicBezTo>
                <a:moveTo>
                  <a:pt x="385801" y="838542"/>
                </a:moveTo>
                <a:lnTo>
                  <a:pt x="1004441" y="224132"/>
                </a:lnTo>
                <a:cubicBezTo>
                  <a:pt x="1011960" y="216664"/>
                  <a:pt x="1016190" y="206534"/>
                  <a:pt x="1016190" y="195961"/>
                </a:cubicBezTo>
                <a:lnTo>
                  <a:pt x="1016190" y="159350"/>
                </a:lnTo>
                <a:cubicBezTo>
                  <a:pt x="1016190" y="71306"/>
                  <a:pt x="944382" y="0"/>
                  <a:pt x="855739" y="0"/>
                </a:cubicBezTo>
                <a:lnTo>
                  <a:pt x="13375" y="0"/>
                </a:lnTo>
                <a:cubicBezTo>
                  <a:pt x="5989" y="0"/>
                  <a:pt x="0" y="5938"/>
                  <a:pt x="0" y="13274"/>
                </a:cubicBezTo>
                <a:lnTo>
                  <a:pt x="0" y="53113"/>
                </a:lnTo>
                <a:cubicBezTo>
                  <a:pt x="0" y="141157"/>
                  <a:pt x="71808" y="212463"/>
                  <a:pt x="160452" y="212463"/>
                </a:cubicBezTo>
                <a:lnTo>
                  <a:pt x="679146" y="212463"/>
                </a:lnTo>
                <a:cubicBezTo>
                  <a:pt x="680923" y="212463"/>
                  <a:pt x="682625" y="213162"/>
                  <a:pt x="683880" y="214408"/>
                </a:cubicBezTo>
                <a:cubicBezTo>
                  <a:pt x="686484" y="217004"/>
                  <a:pt x="686484" y="221205"/>
                  <a:pt x="683880" y="223801"/>
                </a:cubicBezTo>
                <a:lnTo>
                  <a:pt x="65240" y="838212"/>
                </a:lnTo>
                <a:cubicBezTo>
                  <a:pt x="57711" y="845680"/>
                  <a:pt x="53490" y="855810"/>
                  <a:pt x="53490" y="866383"/>
                </a:cubicBezTo>
                <a:lnTo>
                  <a:pt x="53490" y="902994"/>
                </a:lnTo>
                <a:cubicBezTo>
                  <a:pt x="53490" y="991039"/>
                  <a:pt x="125289" y="1062345"/>
                  <a:pt x="213942" y="1062345"/>
                </a:cubicBezTo>
                <a:lnTo>
                  <a:pt x="1056296" y="1062345"/>
                </a:lnTo>
                <a:cubicBezTo>
                  <a:pt x="1063682" y="1062345"/>
                  <a:pt x="1069671" y="1056407"/>
                  <a:pt x="1069671" y="1049071"/>
                </a:cubicBezTo>
                <a:lnTo>
                  <a:pt x="1069671" y="1009231"/>
                </a:lnTo>
                <a:cubicBezTo>
                  <a:pt x="1069671" y="921186"/>
                  <a:pt x="997872" y="849881"/>
                  <a:pt x="909219" y="849881"/>
                </a:cubicBezTo>
                <a:lnTo>
                  <a:pt x="390525" y="849881"/>
                </a:lnTo>
                <a:cubicBezTo>
                  <a:pt x="388757" y="849881"/>
                  <a:pt x="387055" y="849182"/>
                  <a:pt x="385801" y="847936"/>
                </a:cubicBezTo>
                <a:cubicBezTo>
                  <a:pt x="383186" y="845340"/>
                  <a:pt x="383186" y="841139"/>
                  <a:pt x="385801" y="838542"/>
                </a:cubicBezTo>
              </a:path>
            </a:pathLst>
          </a:custGeom>
          <a:solidFill>
            <a:srgbClr val="2D8CFF"/>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7">
              <a:solidFill>
                <a:srgbClr val="000000"/>
              </a:solidFill>
              <a:latin typeface="Calibri"/>
              <a:ea typeface="Calibri"/>
              <a:cs typeface="Calibri"/>
              <a:sym typeface="Calibri"/>
            </a:endParaRPr>
          </a:p>
        </p:txBody>
      </p:sp>
      <p:grpSp>
        <p:nvGrpSpPr>
          <p:cNvPr id="1630" name="Google Shape;1630;p270"/>
          <p:cNvGrpSpPr/>
          <p:nvPr/>
        </p:nvGrpSpPr>
        <p:grpSpPr>
          <a:xfrm>
            <a:off x="9556067" y="2189636"/>
            <a:ext cx="1943600" cy="1943600"/>
            <a:chOff x="6804738" y="1642227"/>
            <a:chExt cx="1457700" cy="1457700"/>
          </a:xfrm>
        </p:grpSpPr>
        <p:sp>
          <p:nvSpPr>
            <p:cNvPr id="1631" name="Google Shape;1631;p270"/>
            <p:cNvSpPr/>
            <p:nvPr/>
          </p:nvSpPr>
          <p:spPr>
            <a:xfrm>
              <a:off x="6804738" y="1642227"/>
              <a:ext cx="1457700" cy="1457700"/>
            </a:xfrm>
            <a:prstGeom prst="ellipse">
              <a:avLst/>
            </a:prstGeom>
            <a:solidFill>
              <a:srgbClr val="2D8CFF">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70"/>
            <p:cNvSpPr/>
            <p:nvPr/>
          </p:nvSpPr>
          <p:spPr>
            <a:xfrm>
              <a:off x="6990666" y="1828212"/>
              <a:ext cx="1085700" cy="1085700"/>
            </a:xfrm>
            <a:prstGeom prst="ellipse">
              <a:avLst/>
            </a:prstGeom>
            <a:solidFill>
              <a:srgbClr val="0D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3" name="Google Shape;1633;p270"/>
          <p:cNvGrpSpPr/>
          <p:nvPr/>
        </p:nvGrpSpPr>
        <p:grpSpPr>
          <a:xfrm>
            <a:off x="692300" y="2189635"/>
            <a:ext cx="1943600" cy="1943600"/>
            <a:chOff x="797338" y="1642226"/>
            <a:chExt cx="1457700" cy="1457700"/>
          </a:xfrm>
        </p:grpSpPr>
        <p:sp>
          <p:nvSpPr>
            <p:cNvPr id="1634" name="Google Shape;1634;p270"/>
            <p:cNvSpPr/>
            <p:nvPr/>
          </p:nvSpPr>
          <p:spPr>
            <a:xfrm>
              <a:off x="797338" y="1642226"/>
              <a:ext cx="1457700" cy="1457700"/>
            </a:xfrm>
            <a:prstGeom prst="ellipse">
              <a:avLst/>
            </a:prstGeom>
            <a:solidFill>
              <a:srgbClr val="2D8CFF">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70"/>
            <p:cNvSpPr/>
            <p:nvPr/>
          </p:nvSpPr>
          <p:spPr>
            <a:xfrm>
              <a:off x="986042" y="1828212"/>
              <a:ext cx="1085700" cy="1085700"/>
            </a:xfrm>
            <a:prstGeom prst="ellipse">
              <a:avLst/>
            </a:prstGeom>
            <a:solidFill>
              <a:srgbClr val="0D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6" name="Google Shape;1636;p270"/>
          <p:cNvGrpSpPr/>
          <p:nvPr/>
        </p:nvGrpSpPr>
        <p:grpSpPr>
          <a:xfrm>
            <a:off x="3646889" y="2189637"/>
            <a:ext cx="1943600" cy="1943600"/>
            <a:chOff x="3843163" y="1642228"/>
            <a:chExt cx="1457700" cy="1457700"/>
          </a:xfrm>
        </p:grpSpPr>
        <p:sp>
          <p:nvSpPr>
            <p:cNvPr id="1637" name="Google Shape;1637;p270"/>
            <p:cNvSpPr/>
            <p:nvPr/>
          </p:nvSpPr>
          <p:spPr>
            <a:xfrm>
              <a:off x="3843163" y="1642228"/>
              <a:ext cx="1457700" cy="1457700"/>
            </a:xfrm>
            <a:prstGeom prst="ellipse">
              <a:avLst/>
            </a:prstGeom>
            <a:solidFill>
              <a:srgbClr val="2D8CFF">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70"/>
            <p:cNvSpPr/>
            <p:nvPr/>
          </p:nvSpPr>
          <p:spPr>
            <a:xfrm>
              <a:off x="4029156" y="1828212"/>
              <a:ext cx="1085700" cy="1085700"/>
            </a:xfrm>
            <a:prstGeom prst="ellipse">
              <a:avLst/>
            </a:prstGeom>
            <a:solidFill>
              <a:srgbClr val="0D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9" name="Google Shape;1639;p270"/>
          <p:cNvGrpSpPr/>
          <p:nvPr/>
        </p:nvGrpSpPr>
        <p:grpSpPr>
          <a:xfrm>
            <a:off x="6601477" y="2189637"/>
            <a:ext cx="1943600" cy="1943600"/>
            <a:chOff x="3843163" y="1642228"/>
            <a:chExt cx="1457700" cy="1457700"/>
          </a:xfrm>
        </p:grpSpPr>
        <p:sp>
          <p:nvSpPr>
            <p:cNvPr id="1640" name="Google Shape;1640;p270"/>
            <p:cNvSpPr/>
            <p:nvPr/>
          </p:nvSpPr>
          <p:spPr>
            <a:xfrm>
              <a:off x="3843163" y="1642228"/>
              <a:ext cx="1457700" cy="1457700"/>
            </a:xfrm>
            <a:prstGeom prst="ellipse">
              <a:avLst/>
            </a:prstGeom>
            <a:solidFill>
              <a:srgbClr val="2D8CFF">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70"/>
            <p:cNvSpPr/>
            <p:nvPr/>
          </p:nvSpPr>
          <p:spPr>
            <a:xfrm>
              <a:off x="4029156" y="1828212"/>
              <a:ext cx="1085700" cy="1085700"/>
            </a:xfrm>
            <a:prstGeom prst="ellipse">
              <a:avLst/>
            </a:prstGeom>
            <a:solidFill>
              <a:srgbClr val="0D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9984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 Blank">
  <p:cSld name="Title only - Blank">
    <p:spTree>
      <p:nvGrpSpPr>
        <p:cNvPr id="1" name="Shape 1891"/>
        <p:cNvGrpSpPr/>
        <p:nvPr/>
      </p:nvGrpSpPr>
      <p:grpSpPr>
        <a:xfrm>
          <a:off x="0" y="0"/>
          <a:ext cx="0" cy="0"/>
          <a:chOff x="0" y="0"/>
          <a:chExt cx="0" cy="0"/>
        </a:xfrm>
      </p:grpSpPr>
      <p:sp>
        <p:nvSpPr>
          <p:cNvPr id="1892" name="Google Shape;1892;p297"/>
          <p:cNvSpPr txBox="1">
            <a:spLocks noGrp="1"/>
          </p:cNvSpPr>
          <p:nvPr>
            <p:ph type="sldNum" idx="12"/>
          </p:nvPr>
        </p:nvSpPr>
        <p:spPr>
          <a:xfrm>
            <a:off x="11385533" y="6605932"/>
            <a:ext cx="731600" cy="26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1893" name="Google Shape;1893;p297"/>
          <p:cNvSpPr txBox="1">
            <a:spLocks noGrp="1"/>
          </p:cNvSpPr>
          <p:nvPr>
            <p:ph type="title"/>
          </p:nvPr>
        </p:nvSpPr>
        <p:spPr>
          <a:xfrm>
            <a:off x="282600" y="222700"/>
            <a:ext cx="11360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63891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916"/>
        <p:cNvGrpSpPr/>
        <p:nvPr/>
      </p:nvGrpSpPr>
      <p:grpSpPr>
        <a:xfrm>
          <a:off x="0" y="0"/>
          <a:ext cx="0" cy="0"/>
          <a:chOff x="0" y="0"/>
          <a:chExt cx="0" cy="0"/>
        </a:xfrm>
      </p:grpSpPr>
      <p:sp>
        <p:nvSpPr>
          <p:cNvPr id="1917" name="Google Shape;1917;p304"/>
          <p:cNvSpPr/>
          <p:nvPr/>
        </p:nvSpPr>
        <p:spPr>
          <a:xfrm flipH="1">
            <a:off x="8331533" y="0"/>
            <a:ext cx="3860483" cy="6858000"/>
          </a:xfrm>
          <a:custGeom>
            <a:avLst/>
            <a:gdLst/>
            <a:ahLst/>
            <a:cxnLst/>
            <a:rect l="l" t="t" r="r" b="b"/>
            <a:pathLst>
              <a:path w="3860482" h="6858000" extrusionOk="0">
                <a:moveTo>
                  <a:pt x="1433513" y="6636703"/>
                </a:moveTo>
                <a:cubicBezTo>
                  <a:pt x="1433513" y="4107497"/>
                  <a:pt x="2346325" y="1791335"/>
                  <a:pt x="3860483" y="0"/>
                </a:cubicBezTo>
                <a:lnTo>
                  <a:pt x="0" y="0"/>
                </a:lnTo>
                <a:lnTo>
                  <a:pt x="0" y="6858000"/>
                </a:lnTo>
                <a:lnTo>
                  <a:pt x="1436053" y="6858000"/>
                </a:lnTo>
                <a:cubicBezTo>
                  <a:pt x="1434465" y="6784340"/>
                  <a:pt x="1433513" y="6710681"/>
                  <a:pt x="1433513" y="6636703"/>
                </a:cubicBezTo>
                <a:close/>
              </a:path>
            </a:pathLst>
          </a:custGeom>
          <a:solidFill>
            <a:schemeClr val="lt2"/>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1918" name="Google Shape;1918;p304"/>
          <p:cNvSpPr txBox="1">
            <a:spLocks noGrp="1"/>
          </p:cNvSpPr>
          <p:nvPr>
            <p:ph type="sldNum" idx="12"/>
          </p:nvPr>
        </p:nvSpPr>
        <p:spPr>
          <a:xfrm>
            <a:off x="11385533" y="6605932"/>
            <a:ext cx="731600" cy="261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1919" name="Google Shape;1919;p304"/>
          <p:cNvSpPr/>
          <p:nvPr/>
        </p:nvSpPr>
        <p:spPr>
          <a:xfrm>
            <a:off x="121200" y="6550861"/>
            <a:ext cx="872693" cy="194763"/>
          </a:xfrm>
          <a:custGeom>
            <a:avLst/>
            <a:gdLst/>
            <a:ahLst/>
            <a:cxnLst/>
            <a:rect l="l" t="t" r="r" b="b"/>
            <a:pathLst>
              <a:path w="4760142" h="1062344" extrusionOk="0">
                <a:moveTo>
                  <a:pt x="4706662" y="1062345"/>
                </a:moveTo>
                <a:lnTo>
                  <a:pt x="4746787" y="1062345"/>
                </a:lnTo>
                <a:cubicBezTo>
                  <a:pt x="4754163" y="1062345"/>
                  <a:pt x="4760143" y="1056407"/>
                  <a:pt x="4760143" y="1049071"/>
                </a:cubicBezTo>
                <a:lnTo>
                  <a:pt x="4760143" y="424936"/>
                </a:lnTo>
                <a:cubicBezTo>
                  <a:pt x="4760019" y="190155"/>
                  <a:pt x="4568664" y="132"/>
                  <a:pt x="4332250" y="132"/>
                </a:cubicBezTo>
                <a:cubicBezTo>
                  <a:pt x="4204546" y="132"/>
                  <a:pt x="4089809" y="55766"/>
                  <a:pt x="4011318" y="143942"/>
                </a:cubicBezTo>
                <a:cubicBezTo>
                  <a:pt x="3932960" y="55766"/>
                  <a:pt x="3818223" y="132"/>
                  <a:pt x="3690386" y="132"/>
                </a:cubicBezTo>
                <a:cubicBezTo>
                  <a:pt x="3601733" y="132"/>
                  <a:pt x="3519364" y="26953"/>
                  <a:pt x="3450902" y="72901"/>
                </a:cubicBezTo>
                <a:cubicBezTo>
                  <a:pt x="3422279" y="28945"/>
                  <a:pt x="3372658" y="0"/>
                  <a:pt x="3316107" y="0"/>
                </a:cubicBezTo>
                <a:lnTo>
                  <a:pt x="3275992" y="0"/>
                </a:lnTo>
                <a:cubicBezTo>
                  <a:pt x="3268605" y="0"/>
                  <a:pt x="3262617" y="5938"/>
                  <a:pt x="3262617" y="13274"/>
                </a:cubicBezTo>
                <a:lnTo>
                  <a:pt x="3262617" y="1049071"/>
                </a:lnTo>
                <a:cubicBezTo>
                  <a:pt x="3262617" y="1056407"/>
                  <a:pt x="3268605" y="1062345"/>
                  <a:pt x="3275992" y="1062345"/>
                </a:cubicBezTo>
                <a:lnTo>
                  <a:pt x="3316107" y="1062345"/>
                </a:lnTo>
                <a:cubicBezTo>
                  <a:pt x="3404760" y="1062345"/>
                  <a:pt x="3476568" y="991039"/>
                  <a:pt x="3476568" y="902994"/>
                </a:cubicBezTo>
                <a:lnTo>
                  <a:pt x="3476435" y="424936"/>
                </a:lnTo>
                <a:cubicBezTo>
                  <a:pt x="3476435" y="423208"/>
                  <a:pt x="3476435" y="421348"/>
                  <a:pt x="3476568" y="419620"/>
                </a:cubicBezTo>
                <a:cubicBezTo>
                  <a:pt x="3479382" y="304755"/>
                  <a:pt x="3574185" y="212595"/>
                  <a:pt x="3690386" y="212595"/>
                </a:cubicBezTo>
                <a:cubicBezTo>
                  <a:pt x="3808603" y="212595"/>
                  <a:pt x="3904204" y="307550"/>
                  <a:pt x="3904347" y="424936"/>
                </a:cubicBezTo>
                <a:lnTo>
                  <a:pt x="3904347" y="902994"/>
                </a:lnTo>
                <a:cubicBezTo>
                  <a:pt x="3904347" y="991039"/>
                  <a:pt x="3976155" y="1062345"/>
                  <a:pt x="4064808" y="1062345"/>
                </a:cubicBezTo>
                <a:lnTo>
                  <a:pt x="4104924" y="1062345"/>
                </a:lnTo>
                <a:cubicBezTo>
                  <a:pt x="4112309" y="1062345"/>
                  <a:pt x="4118298" y="1056407"/>
                  <a:pt x="4118298" y="1049071"/>
                </a:cubicBezTo>
                <a:lnTo>
                  <a:pt x="4118298" y="424936"/>
                </a:lnTo>
                <a:cubicBezTo>
                  <a:pt x="4118431" y="307550"/>
                  <a:pt x="4214176" y="212595"/>
                  <a:pt x="4332250" y="212595"/>
                </a:cubicBezTo>
                <a:cubicBezTo>
                  <a:pt x="4450457" y="212595"/>
                  <a:pt x="4546068" y="307550"/>
                  <a:pt x="4546201" y="424936"/>
                </a:cubicBezTo>
                <a:lnTo>
                  <a:pt x="4546201" y="902994"/>
                </a:lnTo>
                <a:cubicBezTo>
                  <a:pt x="4546201" y="991039"/>
                  <a:pt x="4618009" y="1062345"/>
                  <a:pt x="4706662" y="1062345"/>
                </a:cubicBezTo>
                <a:moveTo>
                  <a:pt x="2139342" y="531172"/>
                </a:moveTo>
                <a:cubicBezTo>
                  <a:pt x="2139342" y="237830"/>
                  <a:pt x="2378807" y="0"/>
                  <a:pt x="2674177" y="0"/>
                </a:cubicBezTo>
                <a:cubicBezTo>
                  <a:pt x="2969538" y="0"/>
                  <a:pt x="3209003" y="237830"/>
                  <a:pt x="3209003" y="531172"/>
                </a:cubicBezTo>
                <a:cubicBezTo>
                  <a:pt x="3209003" y="824646"/>
                  <a:pt x="2969538" y="1062345"/>
                  <a:pt x="2674177" y="1062345"/>
                </a:cubicBezTo>
                <a:cubicBezTo>
                  <a:pt x="2378807" y="1062345"/>
                  <a:pt x="2139342" y="824646"/>
                  <a:pt x="2139342" y="531172"/>
                </a:cubicBezTo>
                <a:moveTo>
                  <a:pt x="2353274" y="531172"/>
                </a:moveTo>
                <a:cubicBezTo>
                  <a:pt x="2353274" y="707260"/>
                  <a:pt x="2497005" y="849881"/>
                  <a:pt x="2674177" y="849881"/>
                </a:cubicBezTo>
                <a:cubicBezTo>
                  <a:pt x="2851340" y="849881"/>
                  <a:pt x="2995071" y="707260"/>
                  <a:pt x="2995071" y="531172"/>
                </a:cubicBezTo>
                <a:cubicBezTo>
                  <a:pt x="2995071" y="355216"/>
                  <a:pt x="2851340" y="212595"/>
                  <a:pt x="2674177" y="212595"/>
                </a:cubicBezTo>
                <a:cubicBezTo>
                  <a:pt x="2497005" y="212595"/>
                  <a:pt x="2353274" y="355216"/>
                  <a:pt x="2353274" y="531172"/>
                </a:cubicBezTo>
                <a:moveTo>
                  <a:pt x="1551026" y="0"/>
                </a:moveTo>
                <a:cubicBezTo>
                  <a:pt x="1255665" y="0"/>
                  <a:pt x="1016190" y="237830"/>
                  <a:pt x="1016190" y="531172"/>
                </a:cubicBezTo>
                <a:cubicBezTo>
                  <a:pt x="1016190" y="824646"/>
                  <a:pt x="1255665" y="1062345"/>
                  <a:pt x="1551026" y="1062345"/>
                </a:cubicBezTo>
                <a:cubicBezTo>
                  <a:pt x="1846386" y="1062345"/>
                  <a:pt x="2085861" y="824646"/>
                  <a:pt x="2085861" y="531172"/>
                </a:cubicBezTo>
                <a:cubicBezTo>
                  <a:pt x="2085861" y="237830"/>
                  <a:pt x="1846386" y="0"/>
                  <a:pt x="1551026" y="0"/>
                </a:cubicBezTo>
                <a:moveTo>
                  <a:pt x="1551026" y="849881"/>
                </a:moveTo>
                <a:cubicBezTo>
                  <a:pt x="1373862" y="849881"/>
                  <a:pt x="1230122" y="707260"/>
                  <a:pt x="1230122" y="531172"/>
                </a:cubicBezTo>
                <a:cubicBezTo>
                  <a:pt x="1230122" y="355216"/>
                  <a:pt x="1373862" y="212595"/>
                  <a:pt x="1551026" y="212595"/>
                </a:cubicBezTo>
                <a:cubicBezTo>
                  <a:pt x="1728189" y="212595"/>
                  <a:pt x="1871919" y="355216"/>
                  <a:pt x="1871919" y="531172"/>
                </a:cubicBezTo>
                <a:cubicBezTo>
                  <a:pt x="1871919" y="707260"/>
                  <a:pt x="1728189" y="849881"/>
                  <a:pt x="1551026" y="849881"/>
                </a:cubicBezTo>
                <a:moveTo>
                  <a:pt x="385801" y="838542"/>
                </a:moveTo>
                <a:lnTo>
                  <a:pt x="1004441" y="224132"/>
                </a:lnTo>
                <a:cubicBezTo>
                  <a:pt x="1011960" y="216664"/>
                  <a:pt x="1016190" y="206534"/>
                  <a:pt x="1016190" y="195961"/>
                </a:cubicBezTo>
                <a:lnTo>
                  <a:pt x="1016190" y="159350"/>
                </a:lnTo>
                <a:cubicBezTo>
                  <a:pt x="1016190" y="71306"/>
                  <a:pt x="944382" y="0"/>
                  <a:pt x="855739" y="0"/>
                </a:cubicBezTo>
                <a:lnTo>
                  <a:pt x="13375" y="0"/>
                </a:lnTo>
                <a:cubicBezTo>
                  <a:pt x="5989" y="0"/>
                  <a:pt x="0" y="5938"/>
                  <a:pt x="0" y="13274"/>
                </a:cubicBezTo>
                <a:lnTo>
                  <a:pt x="0" y="53113"/>
                </a:lnTo>
                <a:cubicBezTo>
                  <a:pt x="0" y="141157"/>
                  <a:pt x="71808" y="212463"/>
                  <a:pt x="160452" y="212463"/>
                </a:cubicBezTo>
                <a:lnTo>
                  <a:pt x="679146" y="212463"/>
                </a:lnTo>
                <a:cubicBezTo>
                  <a:pt x="680923" y="212463"/>
                  <a:pt x="682625" y="213162"/>
                  <a:pt x="683880" y="214408"/>
                </a:cubicBezTo>
                <a:cubicBezTo>
                  <a:pt x="686484" y="217004"/>
                  <a:pt x="686484" y="221205"/>
                  <a:pt x="683880" y="223801"/>
                </a:cubicBezTo>
                <a:lnTo>
                  <a:pt x="65240" y="838212"/>
                </a:lnTo>
                <a:cubicBezTo>
                  <a:pt x="57711" y="845680"/>
                  <a:pt x="53490" y="855810"/>
                  <a:pt x="53490" y="866383"/>
                </a:cubicBezTo>
                <a:lnTo>
                  <a:pt x="53490" y="902994"/>
                </a:lnTo>
                <a:cubicBezTo>
                  <a:pt x="53490" y="991039"/>
                  <a:pt x="125289" y="1062345"/>
                  <a:pt x="213942" y="1062345"/>
                </a:cubicBezTo>
                <a:lnTo>
                  <a:pt x="1056296" y="1062345"/>
                </a:lnTo>
                <a:cubicBezTo>
                  <a:pt x="1063682" y="1062345"/>
                  <a:pt x="1069671" y="1056407"/>
                  <a:pt x="1069671" y="1049071"/>
                </a:cubicBezTo>
                <a:lnTo>
                  <a:pt x="1069671" y="1009231"/>
                </a:lnTo>
                <a:cubicBezTo>
                  <a:pt x="1069671" y="921186"/>
                  <a:pt x="997872" y="849881"/>
                  <a:pt x="909219" y="849881"/>
                </a:cubicBezTo>
                <a:lnTo>
                  <a:pt x="390525" y="849881"/>
                </a:lnTo>
                <a:cubicBezTo>
                  <a:pt x="388757" y="849881"/>
                  <a:pt x="387055" y="849182"/>
                  <a:pt x="385801" y="847936"/>
                </a:cubicBezTo>
                <a:cubicBezTo>
                  <a:pt x="383186" y="845340"/>
                  <a:pt x="383186" y="841139"/>
                  <a:pt x="385801" y="838542"/>
                </a:cubicBezTo>
              </a:path>
            </a:pathLst>
          </a:custGeom>
          <a:solidFill>
            <a:srgbClr val="2D8CFF"/>
          </a:solidFill>
          <a:ln>
            <a:noFill/>
          </a:ln>
        </p:spPr>
        <p:txBody>
          <a:bodyPr spcFirstLastPara="1" wrap="square" lIns="91433" tIns="45700" rIns="91433" bIns="45700" anchor="ctr" anchorCtr="0">
            <a:noAutofit/>
          </a:bodyPr>
          <a:lstStyle/>
          <a:p>
            <a:pPr marL="0" marR="0" lvl="0" indent="0" algn="l" rtl="0">
              <a:spcBef>
                <a:spcPts val="0"/>
              </a:spcBef>
              <a:spcAft>
                <a:spcPts val="0"/>
              </a:spcAft>
              <a:buNone/>
            </a:pPr>
            <a:endParaRPr sz="1867">
              <a:solidFill>
                <a:srgbClr val="000000"/>
              </a:solidFill>
              <a:latin typeface="Calibri"/>
              <a:ea typeface="Calibri"/>
              <a:cs typeface="Calibri"/>
              <a:sym typeface="Calibri"/>
            </a:endParaRPr>
          </a:p>
        </p:txBody>
      </p:sp>
      <p:sp>
        <p:nvSpPr>
          <p:cNvPr id="1920" name="Google Shape;1920;p304"/>
          <p:cNvSpPr/>
          <p:nvPr/>
        </p:nvSpPr>
        <p:spPr>
          <a:xfrm flipH="1">
            <a:off x="9034730" y="1019801"/>
            <a:ext cx="1380889" cy="981940"/>
          </a:xfrm>
          <a:custGeom>
            <a:avLst/>
            <a:gdLst/>
            <a:ahLst/>
            <a:cxnLst/>
            <a:rect l="l" t="t" r="r" b="b"/>
            <a:pathLst>
              <a:path w="6791260" h="4829211" extrusionOk="0">
                <a:moveTo>
                  <a:pt x="4129216" y="479780"/>
                </a:moveTo>
                <a:cubicBezTo>
                  <a:pt x="4432933" y="159927"/>
                  <a:pt x="4800440" y="0"/>
                  <a:pt x="5232689" y="0"/>
                </a:cubicBezTo>
                <a:cubicBezTo>
                  <a:pt x="5665890" y="0"/>
                  <a:pt x="6033397" y="159927"/>
                  <a:pt x="6336161" y="479780"/>
                </a:cubicBezTo>
                <a:cubicBezTo>
                  <a:pt x="6639878" y="800585"/>
                  <a:pt x="6791261" y="1176603"/>
                  <a:pt x="6791261" y="1609737"/>
                </a:cubicBezTo>
                <a:cubicBezTo>
                  <a:pt x="6791261" y="1973380"/>
                  <a:pt x="6678914" y="2293233"/>
                  <a:pt x="6453269" y="2570249"/>
                </a:cubicBezTo>
                <a:cubicBezTo>
                  <a:pt x="6228575" y="2847264"/>
                  <a:pt x="5941996" y="3029086"/>
                  <a:pt x="5596387" y="3115713"/>
                </a:cubicBezTo>
                <a:cubicBezTo>
                  <a:pt x="5613525" y="3341323"/>
                  <a:pt x="5696357" y="3574550"/>
                  <a:pt x="5842978" y="3816343"/>
                </a:cubicBezTo>
                <a:cubicBezTo>
                  <a:pt x="5989601" y="4059089"/>
                  <a:pt x="6150503" y="4258046"/>
                  <a:pt x="6322832" y="4414164"/>
                </a:cubicBezTo>
                <a:lnTo>
                  <a:pt x="5855355" y="4829212"/>
                </a:lnTo>
                <a:cubicBezTo>
                  <a:pt x="5214599" y="4448434"/>
                  <a:pt x="4691902" y="3981030"/>
                  <a:pt x="4284407" y="3426998"/>
                </a:cubicBezTo>
                <a:cubicBezTo>
                  <a:pt x="3877864" y="2872967"/>
                  <a:pt x="3674117" y="2267531"/>
                  <a:pt x="3674117" y="1609737"/>
                </a:cubicBezTo>
                <a:cubicBezTo>
                  <a:pt x="3675069" y="1176603"/>
                  <a:pt x="3827403" y="800585"/>
                  <a:pt x="4129216" y="479780"/>
                </a:cubicBezTo>
                <a:close/>
                <a:moveTo>
                  <a:pt x="468428" y="479780"/>
                </a:moveTo>
                <a:cubicBezTo>
                  <a:pt x="779762" y="159927"/>
                  <a:pt x="1152981" y="0"/>
                  <a:pt x="1584278" y="0"/>
                </a:cubicBezTo>
                <a:cubicBezTo>
                  <a:pt x="2017479" y="0"/>
                  <a:pt x="2384986" y="159927"/>
                  <a:pt x="2687751" y="479780"/>
                </a:cubicBezTo>
                <a:cubicBezTo>
                  <a:pt x="2991468" y="800585"/>
                  <a:pt x="3142850" y="1176603"/>
                  <a:pt x="3142850" y="1609737"/>
                </a:cubicBezTo>
                <a:cubicBezTo>
                  <a:pt x="3142850" y="1973380"/>
                  <a:pt x="3030504" y="2293233"/>
                  <a:pt x="2804858" y="2570249"/>
                </a:cubicBezTo>
                <a:cubicBezTo>
                  <a:pt x="2580165" y="2847264"/>
                  <a:pt x="2293586" y="3029086"/>
                  <a:pt x="1947977" y="3115713"/>
                </a:cubicBezTo>
                <a:cubicBezTo>
                  <a:pt x="1983204" y="3341323"/>
                  <a:pt x="2073653" y="3574550"/>
                  <a:pt x="2220275" y="3816343"/>
                </a:cubicBezTo>
                <a:cubicBezTo>
                  <a:pt x="2366897" y="4059089"/>
                  <a:pt x="2527800" y="4258046"/>
                  <a:pt x="2700128" y="4414164"/>
                </a:cubicBezTo>
                <a:lnTo>
                  <a:pt x="2181239" y="4829212"/>
                </a:lnTo>
                <a:cubicBezTo>
                  <a:pt x="1540482" y="4448434"/>
                  <a:pt x="1017785" y="3981030"/>
                  <a:pt x="610290" y="3426998"/>
                </a:cubicBezTo>
                <a:cubicBezTo>
                  <a:pt x="203747" y="2872967"/>
                  <a:pt x="0" y="2267531"/>
                  <a:pt x="0" y="1609737"/>
                </a:cubicBezTo>
                <a:cubicBezTo>
                  <a:pt x="952" y="1176603"/>
                  <a:pt x="156143" y="800585"/>
                  <a:pt x="468428" y="479780"/>
                </a:cubicBezTo>
                <a:close/>
              </a:path>
            </a:pathLst>
          </a:custGeom>
          <a:solidFill>
            <a:srgbClr val="2D8CFF">
              <a:alpha val="8000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Tree>
    <p:extLst>
      <p:ext uri="{BB962C8B-B14F-4D97-AF65-F5344CB8AC3E}">
        <p14:creationId xmlns:p14="http://schemas.microsoft.com/office/powerpoint/2010/main" val="1905354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4"/>
        <p:cNvGrpSpPr/>
        <p:nvPr/>
      </p:nvGrpSpPr>
      <p:grpSpPr>
        <a:xfrm>
          <a:off x="0" y="0"/>
          <a:ext cx="0" cy="0"/>
          <a:chOff x="0" y="0"/>
          <a:chExt cx="0" cy="0"/>
        </a:xfrm>
      </p:grpSpPr>
      <p:sp>
        <p:nvSpPr>
          <p:cNvPr id="265" name="Google Shape;265;p27"/>
          <p:cNvSpPr/>
          <p:nvPr/>
        </p:nvSpPr>
        <p:spPr>
          <a:xfrm>
            <a:off x="429111" y="979277"/>
            <a:ext cx="450972" cy="83015"/>
          </a:xfrm>
          <a:custGeom>
            <a:avLst/>
            <a:gdLst/>
            <a:ahLst/>
            <a:cxnLst/>
            <a:rect l="l" t="t" r="r" b="b"/>
            <a:pathLst>
              <a:path w="10407058" h="2075370" extrusionOk="0">
                <a:moveTo>
                  <a:pt x="0" y="0"/>
                </a:moveTo>
                <a:lnTo>
                  <a:pt x="8325969" y="0"/>
                </a:lnTo>
                <a:cubicBezTo>
                  <a:pt x="9475156" y="0"/>
                  <a:pt x="10407059" y="929342"/>
                  <a:pt x="10407059" y="2075371"/>
                </a:cubicBezTo>
                <a:lnTo>
                  <a:pt x="2081090" y="2075371"/>
                </a:lnTo>
                <a:cubicBezTo>
                  <a:pt x="931903" y="2075371"/>
                  <a:pt x="0" y="1146029"/>
                  <a:pt x="0" y="0"/>
                </a:cubicBezTo>
                <a:close/>
              </a:path>
            </a:pathLst>
          </a:custGeom>
          <a:solidFill>
            <a:srgbClr val="2D8CFF"/>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6" name="Google Shape;266;p27"/>
          <p:cNvSpPr txBox="1">
            <a:spLocks noGrp="1"/>
          </p:cNvSpPr>
          <p:nvPr>
            <p:ph type="sldNum" idx="12"/>
          </p:nvPr>
        </p:nvSpPr>
        <p:spPr>
          <a:xfrm>
            <a:off x="11385533" y="6605932"/>
            <a:ext cx="731600" cy="261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267" name="Google Shape;267;p27"/>
          <p:cNvSpPr txBox="1">
            <a:spLocks noGrp="1"/>
          </p:cNvSpPr>
          <p:nvPr>
            <p:ph type="title"/>
          </p:nvPr>
        </p:nvSpPr>
        <p:spPr>
          <a:xfrm>
            <a:off x="333400" y="1409800"/>
            <a:ext cx="5267200" cy="46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2133">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body" idx="1"/>
          </p:nvPr>
        </p:nvSpPr>
        <p:spPr>
          <a:xfrm>
            <a:off x="368100" y="1970100"/>
            <a:ext cx="5232400" cy="42964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69" name="Google Shape;269;p27"/>
          <p:cNvSpPr txBox="1">
            <a:spLocks noGrp="1"/>
          </p:cNvSpPr>
          <p:nvPr>
            <p:ph type="title" idx="2"/>
          </p:nvPr>
        </p:nvSpPr>
        <p:spPr>
          <a:xfrm>
            <a:off x="6302400" y="1409800"/>
            <a:ext cx="5267200" cy="46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2133">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27"/>
          <p:cNvSpPr txBox="1">
            <a:spLocks noGrp="1"/>
          </p:cNvSpPr>
          <p:nvPr>
            <p:ph type="body" idx="3"/>
          </p:nvPr>
        </p:nvSpPr>
        <p:spPr>
          <a:xfrm>
            <a:off x="6337100" y="1970100"/>
            <a:ext cx="5232400" cy="42964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71" name="Google Shape;271;p27"/>
          <p:cNvSpPr txBox="1">
            <a:spLocks noGrp="1"/>
          </p:cNvSpPr>
          <p:nvPr>
            <p:ph type="title" idx="4"/>
          </p:nvPr>
        </p:nvSpPr>
        <p:spPr>
          <a:xfrm>
            <a:off x="282600" y="222700"/>
            <a:ext cx="11360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02396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33"/>
          <p:cNvSpPr txBox="1">
            <a:spLocks noGrp="1"/>
          </p:cNvSpPr>
          <p:nvPr>
            <p:ph type="sldNum" idx="12"/>
          </p:nvPr>
        </p:nvSpPr>
        <p:spPr>
          <a:xfrm>
            <a:off x="11385533" y="6605932"/>
            <a:ext cx="731600" cy="261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49198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82" name="Google Shape;282;p30"/>
          <p:cNvSpPr txBox="1">
            <a:spLocks noGrp="1"/>
          </p:cNvSpPr>
          <p:nvPr>
            <p:ph type="body" idx="1"/>
          </p:nvPr>
        </p:nvSpPr>
        <p:spPr>
          <a:xfrm>
            <a:off x="415600" y="1852800"/>
            <a:ext cx="3744000" cy="4239200"/>
          </a:xfrm>
          <a:prstGeom prst="rect">
            <a:avLst/>
          </a:prstGeom>
        </p:spPr>
        <p:txBody>
          <a:bodyPr spcFirstLastPara="1" wrap="square" lIns="0" tIns="0" rIns="0" bIns="0"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3" name="Google Shape;283;p30"/>
          <p:cNvSpPr txBox="1">
            <a:spLocks noGrp="1"/>
          </p:cNvSpPr>
          <p:nvPr>
            <p:ph type="sldNum" idx="12"/>
          </p:nvPr>
        </p:nvSpPr>
        <p:spPr>
          <a:xfrm>
            <a:off x="11385533" y="6605932"/>
            <a:ext cx="731600" cy="261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41977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1509"/>
        <p:cNvGrpSpPr/>
        <p:nvPr/>
      </p:nvGrpSpPr>
      <p:grpSpPr>
        <a:xfrm>
          <a:off x="0" y="0"/>
          <a:ext cx="0" cy="0"/>
          <a:chOff x="0" y="0"/>
          <a:chExt cx="0" cy="0"/>
        </a:xfrm>
      </p:grpSpPr>
      <p:sp>
        <p:nvSpPr>
          <p:cNvPr id="1510" name="Google Shape;1510;p254"/>
          <p:cNvSpPr/>
          <p:nvPr/>
        </p:nvSpPr>
        <p:spPr>
          <a:xfrm>
            <a:off x="4958863" y="6398801"/>
            <a:ext cx="2133600" cy="3872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1511" name="Google Shape;1511;p254"/>
          <p:cNvSpPr txBox="1">
            <a:spLocks noGrp="1"/>
          </p:cNvSpPr>
          <p:nvPr>
            <p:ph type="title"/>
          </p:nvPr>
        </p:nvSpPr>
        <p:spPr>
          <a:xfrm>
            <a:off x="399805" y="472967"/>
            <a:ext cx="5262400" cy="851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600"/>
              <a:buFont typeface="Avenir"/>
              <a:buNone/>
              <a:defRPr sz="3467"/>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12" name="Google Shape;1512;p254"/>
          <p:cNvSpPr>
            <a:spLocks noGrp="1"/>
          </p:cNvSpPr>
          <p:nvPr>
            <p:ph type="pic" idx="2"/>
          </p:nvPr>
        </p:nvSpPr>
        <p:spPr>
          <a:xfrm>
            <a:off x="5884800" y="-26457"/>
            <a:ext cx="6324000" cy="6910000"/>
          </a:xfrm>
          <a:prstGeom prst="rect">
            <a:avLst/>
          </a:prstGeom>
          <a:solidFill>
            <a:srgbClr val="F2F2F2"/>
          </a:solidFill>
          <a:ln>
            <a:noFill/>
          </a:ln>
        </p:spPr>
      </p:sp>
      <p:sp>
        <p:nvSpPr>
          <p:cNvPr id="1513" name="Google Shape;1513;p254"/>
          <p:cNvSpPr txBox="1">
            <a:spLocks noGrp="1"/>
          </p:cNvSpPr>
          <p:nvPr>
            <p:ph type="body" idx="1"/>
          </p:nvPr>
        </p:nvSpPr>
        <p:spPr>
          <a:xfrm>
            <a:off x="400051" y="1449068"/>
            <a:ext cx="5262400" cy="45608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1067"/>
              </a:spcBef>
              <a:spcAft>
                <a:spcPts val="0"/>
              </a:spcAft>
              <a:buClr>
                <a:schemeClr val="dk1"/>
              </a:buClr>
              <a:buSzPts val="1500"/>
              <a:buNone/>
              <a:defRPr sz="2000">
                <a:latin typeface="Avenir"/>
                <a:ea typeface="Avenir"/>
                <a:cs typeface="Avenir"/>
                <a:sym typeface="Avenir"/>
              </a:defRPr>
            </a:lvl1pPr>
            <a:lvl2pPr marL="1219170" lvl="1" indent="-304792" algn="l">
              <a:lnSpc>
                <a:spcPct val="100000"/>
              </a:lnSpc>
              <a:spcBef>
                <a:spcPts val="533"/>
              </a:spcBef>
              <a:spcAft>
                <a:spcPts val="0"/>
              </a:spcAft>
              <a:buClr>
                <a:schemeClr val="dk1"/>
              </a:buClr>
              <a:buSzPts val="1400"/>
              <a:buNone/>
              <a:defRPr sz="1867">
                <a:latin typeface="Avenir"/>
                <a:ea typeface="Avenir"/>
                <a:cs typeface="Avenir"/>
                <a:sym typeface="Avenir"/>
              </a:defRPr>
            </a:lvl2pPr>
            <a:lvl3pPr marL="1828754" lvl="2" indent="-304792" algn="l">
              <a:lnSpc>
                <a:spcPct val="100000"/>
              </a:lnSpc>
              <a:spcBef>
                <a:spcPts val="533"/>
              </a:spcBef>
              <a:spcAft>
                <a:spcPts val="0"/>
              </a:spcAft>
              <a:buClr>
                <a:schemeClr val="dk1"/>
              </a:buClr>
              <a:buSzPts val="1400"/>
              <a:buNone/>
              <a:defRPr sz="1867">
                <a:latin typeface="Avenir"/>
                <a:ea typeface="Avenir"/>
                <a:cs typeface="Avenir"/>
                <a:sym typeface="Avenir"/>
              </a:defRPr>
            </a:lvl3pPr>
            <a:lvl4pPr marL="2438339" lvl="3" indent="-304792" algn="l">
              <a:lnSpc>
                <a:spcPct val="100000"/>
              </a:lnSpc>
              <a:spcBef>
                <a:spcPts val="533"/>
              </a:spcBef>
              <a:spcAft>
                <a:spcPts val="0"/>
              </a:spcAft>
              <a:buClr>
                <a:schemeClr val="dk1"/>
              </a:buClr>
              <a:buSzPts val="1400"/>
              <a:buNone/>
              <a:defRPr sz="1867">
                <a:latin typeface="Avenir"/>
                <a:ea typeface="Avenir"/>
                <a:cs typeface="Avenir"/>
                <a:sym typeface="Avenir"/>
              </a:defRPr>
            </a:lvl4pPr>
            <a:lvl5pPr marL="3047924" lvl="4" indent="-304792" algn="l">
              <a:lnSpc>
                <a:spcPct val="100000"/>
              </a:lnSpc>
              <a:spcBef>
                <a:spcPts val="533"/>
              </a:spcBef>
              <a:spcAft>
                <a:spcPts val="0"/>
              </a:spcAft>
              <a:buClr>
                <a:schemeClr val="dk1"/>
              </a:buClr>
              <a:buSzPts val="1400"/>
              <a:buNone/>
              <a:defRPr sz="1867">
                <a:latin typeface="Avenir"/>
                <a:ea typeface="Avenir"/>
                <a:cs typeface="Avenir"/>
                <a:sym typeface="Aveni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0274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9_Full Image without Header &amp; Footer">
    <p:spTree>
      <p:nvGrpSpPr>
        <p:cNvPr id="1" name=""/>
        <p:cNvGrpSpPr/>
        <p:nvPr/>
      </p:nvGrpSpPr>
      <p:grpSpPr>
        <a:xfrm>
          <a:off x="0" y="0"/>
          <a:ext cx="0" cy="0"/>
          <a:chOff x="0" y="0"/>
          <a:chExt cx="0" cy="0"/>
        </a:xfrm>
      </p:grpSpPr>
      <p:sp>
        <p:nvSpPr>
          <p:cNvPr id="6" name="Picture Placeholder 28">
            <a:extLst>
              <a:ext uri="{FF2B5EF4-FFF2-40B4-BE49-F238E27FC236}">
                <a16:creationId xmlns:a16="http://schemas.microsoft.com/office/drawing/2014/main" id="{2054B92B-A282-4D80-9D50-ED7A4972610C}"/>
              </a:ext>
            </a:extLst>
          </p:cNvPr>
          <p:cNvSpPr>
            <a:spLocks noGrp="1"/>
          </p:cNvSpPr>
          <p:nvPr>
            <p:ph type="pic" sz="quarter" idx="14"/>
          </p:nvPr>
        </p:nvSpPr>
        <p:spPr>
          <a:xfrm>
            <a:off x="4631242" y="1959696"/>
            <a:ext cx="1242204" cy="1242204"/>
          </a:xfrm>
          <a:prstGeom prst="rect">
            <a:avLst/>
          </a:prstGeom>
        </p:spPr>
        <p:txBody>
          <a:bodyPr wrap="square">
            <a:noAutofit/>
          </a:bodyPr>
          <a:lstStyle/>
          <a:p>
            <a:endParaRPr lang="en-US"/>
          </a:p>
        </p:txBody>
      </p:sp>
      <p:sp>
        <p:nvSpPr>
          <p:cNvPr id="7" name="Picture Placeholder 27">
            <a:extLst>
              <a:ext uri="{FF2B5EF4-FFF2-40B4-BE49-F238E27FC236}">
                <a16:creationId xmlns:a16="http://schemas.microsoft.com/office/drawing/2014/main" id="{2DC563FD-A25E-4DB3-A460-833717A3D391}"/>
              </a:ext>
            </a:extLst>
          </p:cNvPr>
          <p:cNvSpPr>
            <a:spLocks noGrp="1"/>
          </p:cNvSpPr>
          <p:nvPr>
            <p:ph type="pic" sz="quarter" idx="15"/>
          </p:nvPr>
        </p:nvSpPr>
        <p:spPr>
          <a:xfrm>
            <a:off x="1071259" y="4129949"/>
            <a:ext cx="1242204" cy="1242204"/>
          </a:xfrm>
          <a:prstGeom prst="rect">
            <a:avLst/>
          </a:prstGeom>
        </p:spPr>
        <p:txBody>
          <a:bodyPr wrap="square">
            <a:noAutofit/>
          </a:bodyPr>
          <a:lstStyle/>
          <a:p>
            <a:endParaRPr lang="en-US"/>
          </a:p>
        </p:txBody>
      </p:sp>
      <p:sp>
        <p:nvSpPr>
          <p:cNvPr id="8" name="Picture Placeholder 29">
            <a:extLst>
              <a:ext uri="{FF2B5EF4-FFF2-40B4-BE49-F238E27FC236}">
                <a16:creationId xmlns:a16="http://schemas.microsoft.com/office/drawing/2014/main" id="{7BDB1B77-01D8-4C81-85A0-A89DB3157F27}"/>
              </a:ext>
            </a:extLst>
          </p:cNvPr>
          <p:cNvSpPr>
            <a:spLocks noGrp="1"/>
          </p:cNvSpPr>
          <p:nvPr>
            <p:ph type="pic" sz="quarter" idx="16"/>
          </p:nvPr>
        </p:nvSpPr>
        <p:spPr>
          <a:xfrm>
            <a:off x="4631242" y="4129949"/>
            <a:ext cx="1242204" cy="1242204"/>
          </a:xfrm>
          <a:prstGeom prst="rect">
            <a:avLst/>
          </a:prstGeom>
        </p:spPr>
        <p:txBody>
          <a:bodyPr wrap="square">
            <a:noAutofit/>
          </a:bodyPr>
          <a:lstStyle/>
          <a:p>
            <a:endParaRPr lang="en-US"/>
          </a:p>
        </p:txBody>
      </p:sp>
      <p:sp>
        <p:nvSpPr>
          <p:cNvPr id="9" name="Picture Placeholder 31">
            <a:extLst>
              <a:ext uri="{FF2B5EF4-FFF2-40B4-BE49-F238E27FC236}">
                <a16:creationId xmlns:a16="http://schemas.microsoft.com/office/drawing/2014/main" id="{98A8C974-06BF-410C-9491-A2CF6FE99156}"/>
              </a:ext>
            </a:extLst>
          </p:cNvPr>
          <p:cNvSpPr>
            <a:spLocks noGrp="1"/>
          </p:cNvSpPr>
          <p:nvPr>
            <p:ph type="pic" sz="quarter" idx="17"/>
          </p:nvPr>
        </p:nvSpPr>
        <p:spPr>
          <a:xfrm>
            <a:off x="8191225" y="1959696"/>
            <a:ext cx="1242204" cy="1242204"/>
          </a:xfrm>
          <a:prstGeom prst="rect">
            <a:avLst/>
          </a:prstGeom>
        </p:spPr>
        <p:txBody>
          <a:bodyPr wrap="square">
            <a:noAutofit/>
          </a:bodyPr>
          <a:lstStyle/>
          <a:p>
            <a:endParaRPr lang="en-US"/>
          </a:p>
        </p:txBody>
      </p:sp>
      <p:sp>
        <p:nvSpPr>
          <p:cNvPr id="10" name="Picture Placeholder 30">
            <a:extLst>
              <a:ext uri="{FF2B5EF4-FFF2-40B4-BE49-F238E27FC236}">
                <a16:creationId xmlns:a16="http://schemas.microsoft.com/office/drawing/2014/main" id="{0561ABB0-591D-4352-B70B-CC324BE9178C}"/>
              </a:ext>
            </a:extLst>
          </p:cNvPr>
          <p:cNvSpPr>
            <a:spLocks noGrp="1"/>
          </p:cNvSpPr>
          <p:nvPr>
            <p:ph type="pic" sz="quarter" idx="18"/>
          </p:nvPr>
        </p:nvSpPr>
        <p:spPr>
          <a:xfrm>
            <a:off x="8191225" y="4129949"/>
            <a:ext cx="1242204" cy="1242204"/>
          </a:xfrm>
          <a:prstGeom prst="rect">
            <a:avLst/>
          </a:prstGeom>
        </p:spPr>
        <p:txBody>
          <a:bodyPr wrap="square">
            <a:noAutofit/>
          </a:bodyPr>
          <a:lstStyle/>
          <a:p>
            <a:endParaRPr lang="en-US"/>
          </a:p>
        </p:txBody>
      </p:sp>
      <p:sp>
        <p:nvSpPr>
          <p:cNvPr id="11" name="Picture Placeholder 26">
            <a:extLst>
              <a:ext uri="{FF2B5EF4-FFF2-40B4-BE49-F238E27FC236}">
                <a16:creationId xmlns:a16="http://schemas.microsoft.com/office/drawing/2014/main" id="{205DE1D3-D7D0-44CA-BFB4-A6314503C7E5}"/>
              </a:ext>
            </a:extLst>
          </p:cNvPr>
          <p:cNvSpPr>
            <a:spLocks noGrp="1"/>
          </p:cNvSpPr>
          <p:nvPr>
            <p:ph type="pic" sz="quarter" idx="19"/>
          </p:nvPr>
        </p:nvSpPr>
        <p:spPr>
          <a:xfrm>
            <a:off x="1071259" y="1959696"/>
            <a:ext cx="1242204" cy="1242204"/>
          </a:xfrm>
          <a:prstGeom prst="rect">
            <a:avLst/>
          </a:prstGeom>
        </p:spPr>
        <p:txBody>
          <a:bodyPr wrap="square">
            <a:noAutofit/>
          </a:bodyPr>
          <a:lstStyle/>
          <a:p>
            <a:endParaRPr lang="en-US"/>
          </a:p>
        </p:txBody>
      </p:sp>
    </p:spTree>
    <p:extLst>
      <p:ext uri="{BB962C8B-B14F-4D97-AF65-F5344CB8AC3E}">
        <p14:creationId xmlns:p14="http://schemas.microsoft.com/office/powerpoint/2010/main" val="23713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6_Full Image without Header &amp; Footer">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9F52AC60-0FFA-4A17-9008-3972B85667AA}"/>
              </a:ext>
            </a:extLst>
          </p:cNvPr>
          <p:cNvSpPr>
            <a:spLocks noGrp="1"/>
          </p:cNvSpPr>
          <p:nvPr>
            <p:ph type="pic" sz="quarter" idx="11"/>
          </p:nvPr>
        </p:nvSpPr>
        <p:spPr>
          <a:xfrm>
            <a:off x="5010149" y="1785006"/>
            <a:ext cx="2371725" cy="1962150"/>
          </a:xfrm>
          <a:custGeom>
            <a:avLst/>
            <a:gdLst>
              <a:gd name="connsiteX0" fmla="*/ 0 w 2371725"/>
              <a:gd name="connsiteY0" fmla="*/ 0 h 1962150"/>
              <a:gd name="connsiteX1" fmla="*/ 2371725 w 2371725"/>
              <a:gd name="connsiteY1" fmla="*/ 0 h 1962150"/>
              <a:gd name="connsiteX2" fmla="*/ 2371725 w 2371725"/>
              <a:gd name="connsiteY2" fmla="*/ 1962150 h 1962150"/>
              <a:gd name="connsiteX3" fmla="*/ 0 w 2371725"/>
              <a:gd name="connsiteY3" fmla="*/ 1962150 h 1962150"/>
            </a:gdLst>
            <a:ahLst/>
            <a:cxnLst>
              <a:cxn ang="0">
                <a:pos x="connsiteX0" y="connsiteY0"/>
              </a:cxn>
              <a:cxn ang="0">
                <a:pos x="connsiteX1" y="connsiteY1"/>
              </a:cxn>
              <a:cxn ang="0">
                <a:pos x="connsiteX2" y="connsiteY2"/>
              </a:cxn>
              <a:cxn ang="0">
                <a:pos x="connsiteX3" y="connsiteY3"/>
              </a:cxn>
            </a:cxnLst>
            <a:rect l="l" t="t" r="r" b="b"/>
            <a:pathLst>
              <a:path w="2371725" h="1962150">
                <a:moveTo>
                  <a:pt x="0" y="0"/>
                </a:moveTo>
                <a:lnTo>
                  <a:pt x="2371725" y="0"/>
                </a:lnTo>
                <a:lnTo>
                  <a:pt x="2371725" y="1962150"/>
                </a:lnTo>
                <a:lnTo>
                  <a:pt x="0" y="196215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4143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2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CEA5A9A-4EBA-4F53-B6B7-D7BAA3C0FAAA}"/>
              </a:ext>
            </a:extLst>
          </p:cNvPr>
          <p:cNvSpPr>
            <a:spLocks noGrp="1"/>
          </p:cNvSpPr>
          <p:nvPr>
            <p:ph type="pic" sz="quarter" idx="11"/>
          </p:nvPr>
        </p:nvSpPr>
        <p:spPr>
          <a:xfrm>
            <a:off x="890589" y="1740037"/>
            <a:ext cx="4916508" cy="2063418"/>
          </a:xfrm>
          <a:custGeom>
            <a:avLst/>
            <a:gdLst>
              <a:gd name="connsiteX0" fmla="*/ 0 w 4916508"/>
              <a:gd name="connsiteY0" fmla="*/ 0 h 2063418"/>
              <a:gd name="connsiteX1" fmla="*/ 4916508 w 4916508"/>
              <a:gd name="connsiteY1" fmla="*/ 0 h 2063418"/>
              <a:gd name="connsiteX2" fmla="*/ 4916508 w 4916508"/>
              <a:gd name="connsiteY2" fmla="*/ 2063418 h 2063418"/>
              <a:gd name="connsiteX3" fmla="*/ 0 w 4916508"/>
              <a:gd name="connsiteY3" fmla="*/ 2063418 h 2063418"/>
            </a:gdLst>
            <a:ahLst/>
            <a:cxnLst>
              <a:cxn ang="0">
                <a:pos x="connsiteX0" y="connsiteY0"/>
              </a:cxn>
              <a:cxn ang="0">
                <a:pos x="connsiteX1" y="connsiteY1"/>
              </a:cxn>
              <a:cxn ang="0">
                <a:pos x="connsiteX2" y="connsiteY2"/>
              </a:cxn>
              <a:cxn ang="0">
                <a:pos x="connsiteX3" y="connsiteY3"/>
              </a:cxn>
            </a:cxnLst>
            <a:rect l="l" t="t" r="r" b="b"/>
            <a:pathLst>
              <a:path w="4916508" h="2063418">
                <a:moveTo>
                  <a:pt x="0" y="0"/>
                </a:moveTo>
                <a:lnTo>
                  <a:pt x="4916508" y="0"/>
                </a:lnTo>
                <a:lnTo>
                  <a:pt x="4916508" y="2063418"/>
                </a:lnTo>
                <a:lnTo>
                  <a:pt x="0" y="2063418"/>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2A452F7F-FB28-4786-8A57-515FCE055807}"/>
              </a:ext>
            </a:extLst>
          </p:cNvPr>
          <p:cNvSpPr>
            <a:spLocks noGrp="1"/>
          </p:cNvSpPr>
          <p:nvPr>
            <p:ph type="pic" sz="quarter" idx="12"/>
          </p:nvPr>
        </p:nvSpPr>
        <p:spPr>
          <a:xfrm>
            <a:off x="890589" y="3903994"/>
            <a:ext cx="4916508" cy="2063418"/>
          </a:xfrm>
          <a:custGeom>
            <a:avLst/>
            <a:gdLst>
              <a:gd name="connsiteX0" fmla="*/ 0 w 4916508"/>
              <a:gd name="connsiteY0" fmla="*/ 0 h 2063418"/>
              <a:gd name="connsiteX1" fmla="*/ 4916508 w 4916508"/>
              <a:gd name="connsiteY1" fmla="*/ 0 h 2063418"/>
              <a:gd name="connsiteX2" fmla="*/ 4916508 w 4916508"/>
              <a:gd name="connsiteY2" fmla="*/ 2063418 h 2063418"/>
              <a:gd name="connsiteX3" fmla="*/ 0 w 4916508"/>
              <a:gd name="connsiteY3" fmla="*/ 2063418 h 2063418"/>
            </a:gdLst>
            <a:ahLst/>
            <a:cxnLst>
              <a:cxn ang="0">
                <a:pos x="connsiteX0" y="connsiteY0"/>
              </a:cxn>
              <a:cxn ang="0">
                <a:pos x="connsiteX1" y="connsiteY1"/>
              </a:cxn>
              <a:cxn ang="0">
                <a:pos x="connsiteX2" y="connsiteY2"/>
              </a:cxn>
              <a:cxn ang="0">
                <a:pos x="connsiteX3" y="connsiteY3"/>
              </a:cxn>
            </a:cxnLst>
            <a:rect l="l" t="t" r="r" b="b"/>
            <a:pathLst>
              <a:path w="4916508" h="2063418">
                <a:moveTo>
                  <a:pt x="0" y="0"/>
                </a:moveTo>
                <a:lnTo>
                  <a:pt x="4916508" y="0"/>
                </a:lnTo>
                <a:lnTo>
                  <a:pt x="4916508" y="2063418"/>
                </a:lnTo>
                <a:lnTo>
                  <a:pt x="0" y="206341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40298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1_Full Image without Header &amp; Foot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31452A-3EA8-4C5B-8CC2-1B93BA722FF5}"/>
              </a:ext>
            </a:extLst>
          </p:cNvPr>
          <p:cNvSpPr>
            <a:spLocks noGrp="1"/>
          </p:cNvSpPr>
          <p:nvPr>
            <p:ph type="pic" sz="quarter" idx="11"/>
          </p:nvPr>
        </p:nvSpPr>
        <p:spPr>
          <a:xfrm>
            <a:off x="4572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
        <p:nvSpPr>
          <p:cNvPr id="9" name="Picture Placeholder 8">
            <a:extLst>
              <a:ext uri="{FF2B5EF4-FFF2-40B4-BE49-F238E27FC236}">
                <a16:creationId xmlns:a16="http://schemas.microsoft.com/office/drawing/2014/main" id="{56931D46-3C62-4B7F-97F9-A02313F04317}"/>
              </a:ext>
            </a:extLst>
          </p:cNvPr>
          <p:cNvSpPr>
            <a:spLocks noGrp="1"/>
          </p:cNvSpPr>
          <p:nvPr>
            <p:ph type="pic" sz="quarter" idx="12"/>
          </p:nvPr>
        </p:nvSpPr>
        <p:spPr>
          <a:xfrm>
            <a:off x="8382000" y="4371976"/>
            <a:ext cx="3810000" cy="2486025"/>
          </a:xfrm>
          <a:custGeom>
            <a:avLst/>
            <a:gdLst>
              <a:gd name="connsiteX0" fmla="*/ 0 w 3810000"/>
              <a:gd name="connsiteY0" fmla="*/ 0 h 2486025"/>
              <a:gd name="connsiteX1" fmla="*/ 3810000 w 3810000"/>
              <a:gd name="connsiteY1" fmla="*/ 0 h 2486025"/>
              <a:gd name="connsiteX2" fmla="*/ 3810000 w 3810000"/>
              <a:gd name="connsiteY2" fmla="*/ 2486025 h 2486025"/>
              <a:gd name="connsiteX3" fmla="*/ 0 w 3810000"/>
              <a:gd name="connsiteY3" fmla="*/ 2486025 h 2486025"/>
            </a:gdLst>
            <a:ahLst/>
            <a:cxnLst>
              <a:cxn ang="0">
                <a:pos x="connsiteX0" y="connsiteY0"/>
              </a:cxn>
              <a:cxn ang="0">
                <a:pos x="connsiteX1" y="connsiteY1"/>
              </a:cxn>
              <a:cxn ang="0">
                <a:pos x="connsiteX2" y="connsiteY2"/>
              </a:cxn>
              <a:cxn ang="0">
                <a:pos x="connsiteX3" y="connsiteY3"/>
              </a:cxn>
            </a:cxnLst>
            <a:rect l="l" t="t" r="r" b="b"/>
            <a:pathLst>
              <a:path w="3810000" h="2486025">
                <a:moveTo>
                  <a:pt x="0" y="0"/>
                </a:moveTo>
                <a:lnTo>
                  <a:pt x="3810000" y="0"/>
                </a:lnTo>
                <a:lnTo>
                  <a:pt x="3810000" y="2486025"/>
                </a:lnTo>
                <a:lnTo>
                  <a:pt x="0" y="2486025"/>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5505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04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96" r:id="rId51"/>
    <p:sldLayoutId id="2147483797" r:id="rId52"/>
    <p:sldLayoutId id="2147483798" r:id="rId53"/>
    <p:sldLayoutId id="2147483799" r:id="rId54"/>
    <p:sldLayoutId id="2147483801" r:id="rId55"/>
    <p:sldLayoutId id="2147483802" r:id="rId56"/>
    <p:sldLayoutId id="2147483805" r:id="rId5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5.xml"/><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jp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explore.zoom.us/en/products/zoom-phone/featur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55.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1.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11.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85"/>
        <p:cNvGrpSpPr/>
        <p:nvPr/>
      </p:nvGrpSpPr>
      <p:grpSpPr>
        <a:xfrm>
          <a:off x="0" y="0"/>
          <a:ext cx="0" cy="0"/>
          <a:chOff x="0" y="0"/>
          <a:chExt cx="0" cy="0"/>
        </a:xfrm>
      </p:grpSpPr>
      <p:sp>
        <p:nvSpPr>
          <p:cNvPr id="4986" name="Google Shape;4986;p681"/>
          <p:cNvSpPr txBox="1">
            <a:spLocks noGrp="1"/>
          </p:cNvSpPr>
          <p:nvPr>
            <p:ph type="sldNum" idx="12"/>
          </p:nvPr>
        </p:nvSpPr>
        <p:spPr>
          <a:xfrm>
            <a:off x="11385533" y="6605932"/>
            <a:ext cx="731600" cy="2616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1</a:t>
            </a:fld>
            <a:endParaRPr/>
          </a:p>
        </p:txBody>
      </p:sp>
      <p:sp>
        <p:nvSpPr>
          <p:cNvPr id="4987" name="Google Shape;4987;p681"/>
          <p:cNvSpPr txBox="1">
            <a:spLocks noGrp="1"/>
          </p:cNvSpPr>
          <p:nvPr>
            <p:ph type="sldNum" idx="2"/>
          </p:nvPr>
        </p:nvSpPr>
        <p:spPr>
          <a:xfrm>
            <a:off x="11385533" y="6605932"/>
            <a:ext cx="731600" cy="261600"/>
          </a:xfrm>
          <a:prstGeom prst="rect">
            <a:avLst/>
          </a:prstGeom>
        </p:spPr>
        <p:txBody>
          <a:bodyPr spcFirstLastPara="1" wrap="square" lIns="121900" tIns="121900" rIns="121900" bIns="121900" anchor="ctr" anchorCtr="0">
            <a:noAutofit/>
          </a:bodyPr>
          <a:lstStyle/>
          <a:p>
            <a:fld id="{00000000-1234-1234-1234-123412341234}" type="slidenum">
              <a:rPr lang="en"/>
              <a:pPr/>
              <a:t>1</a:t>
            </a:fld>
            <a:endParaRPr/>
          </a:p>
        </p:txBody>
      </p:sp>
      <p:sp>
        <p:nvSpPr>
          <p:cNvPr id="4988" name="Google Shape;4988;p681"/>
          <p:cNvSpPr txBox="1">
            <a:spLocks noGrp="1"/>
          </p:cNvSpPr>
          <p:nvPr>
            <p:ph type="title"/>
          </p:nvPr>
        </p:nvSpPr>
        <p:spPr>
          <a:xfrm>
            <a:off x="0" y="222700"/>
            <a:ext cx="12192000" cy="763600"/>
          </a:xfrm>
          <a:prstGeom prst="rect">
            <a:avLst/>
          </a:prstGeom>
        </p:spPr>
        <p:txBody>
          <a:bodyPr spcFirstLastPara="1" wrap="square" lIns="121900" tIns="121900" rIns="121900" bIns="121900" anchor="b" anchorCtr="0">
            <a:noAutofit/>
          </a:bodyPr>
          <a:lstStyle/>
          <a:p>
            <a:r>
              <a:rPr lang="en"/>
              <a:t>The New Hybrid Work Model</a:t>
            </a:r>
            <a:endParaRPr/>
          </a:p>
        </p:txBody>
      </p:sp>
      <p:sp>
        <p:nvSpPr>
          <p:cNvPr id="4989" name="Google Shape;4989;p681"/>
          <p:cNvSpPr txBox="1"/>
          <p:nvPr/>
        </p:nvSpPr>
        <p:spPr>
          <a:xfrm>
            <a:off x="599333" y="4130867"/>
            <a:ext cx="1998000" cy="1583200"/>
          </a:xfrm>
          <a:prstGeom prst="rect">
            <a:avLst/>
          </a:prstGeom>
          <a:noFill/>
          <a:ln>
            <a:noFill/>
          </a:ln>
        </p:spPr>
        <p:txBody>
          <a:bodyPr spcFirstLastPara="1" wrap="square" lIns="121900" tIns="121900" rIns="121900" bIns="121900" anchor="t" anchorCtr="0">
            <a:noAutofit/>
          </a:bodyPr>
          <a:lstStyle/>
          <a:p>
            <a:pPr algn="ctr"/>
            <a:r>
              <a:rPr lang="en" sz="1333">
                <a:solidFill>
                  <a:srgbClr val="F2F2F2"/>
                </a:solidFill>
                <a:latin typeface="Lato Black"/>
                <a:ea typeface="Lato Black"/>
                <a:cs typeface="Lato Black"/>
                <a:sym typeface="Lato Black"/>
              </a:rPr>
              <a:t>The Surge in </a:t>
            </a:r>
            <a:br>
              <a:rPr lang="en" sz="1333">
                <a:solidFill>
                  <a:srgbClr val="F2F2F2"/>
                </a:solidFill>
                <a:latin typeface="Lato Black"/>
                <a:ea typeface="Lato Black"/>
                <a:cs typeface="Lato Black"/>
                <a:sym typeface="Lato Black"/>
              </a:rPr>
            </a:br>
            <a:r>
              <a:rPr lang="en" sz="1333">
                <a:solidFill>
                  <a:srgbClr val="F2F2F2"/>
                </a:solidFill>
                <a:latin typeface="Lato Black"/>
                <a:ea typeface="Lato Black"/>
                <a:cs typeface="Lato Black"/>
                <a:sym typeface="Lato Black"/>
              </a:rPr>
              <a:t>Video Meetings</a:t>
            </a:r>
            <a:endParaRPr sz="1333">
              <a:solidFill>
                <a:srgbClr val="F2F2F2"/>
              </a:solidFill>
              <a:latin typeface="Lato Black"/>
              <a:ea typeface="Lato Black"/>
              <a:cs typeface="Lato Black"/>
              <a:sym typeface="Lato Black"/>
            </a:endParaRPr>
          </a:p>
          <a:p>
            <a:pPr>
              <a:lnSpc>
                <a:spcPct val="115000"/>
              </a:lnSpc>
              <a:spcBef>
                <a:spcPts val="1333"/>
              </a:spcBef>
            </a:pPr>
            <a:r>
              <a:rPr lang="en" sz="1067">
                <a:solidFill>
                  <a:srgbClr val="FFFFFF"/>
                </a:solidFill>
                <a:latin typeface="Lato"/>
                <a:ea typeface="Lato"/>
                <a:cs typeface="Lato"/>
                <a:sym typeface="Lato"/>
              </a:rPr>
              <a:t>Video conf  surged in 2020</a:t>
            </a:r>
            <a:endParaRPr sz="1067">
              <a:solidFill>
                <a:srgbClr val="FFFFFF"/>
              </a:solidFill>
              <a:latin typeface="Lato"/>
              <a:ea typeface="Lato"/>
              <a:cs typeface="Lato"/>
              <a:sym typeface="Lato"/>
            </a:endParaRPr>
          </a:p>
          <a:p>
            <a:pPr>
              <a:lnSpc>
                <a:spcPct val="115000"/>
              </a:lnSpc>
            </a:pPr>
            <a:r>
              <a:rPr lang="en" sz="1067">
                <a:solidFill>
                  <a:srgbClr val="FFFFFF"/>
                </a:solidFill>
                <a:latin typeface="Lato"/>
                <a:ea typeface="Lato"/>
                <a:cs typeface="Lato"/>
                <a:sym typeface="Lato"/>
              </a:rPr>
              <a:t>In 2021, video conferencing became the must-have UC&amp;C application to support hybrid work. video is a more proven way to collaborate effectively</a:t>
            </a:r>
            <a:endParaRPr sz="1067">
              <a:solidFill>
                <a:srgbClr val="FFFFFF"/>
              </a:solidFill>
              <a:latin typeface="Lato"/>
              <a:ea typeface="Lato"/>
              <a:cs typeface="Lato"/>
              <a:sym typeface="Lato"/>
            </a:endParaRPr>
          </a:p>
        </p:txBody>
      </p:sp>
      <p:grpSp>
        <p:nvGrpSpPr>
          <p:cNvPr id="4990" name="Google Shape;4990;p681"/>
          <p:cNvGrpSpPr/>
          <p:nvPr/>
        </p:nvGrpSpPr>
        <p:grpSpPr>
          <a:xfrm>
            <a:off x="1366781" y="2894534"/>
            <a:ext cx="631404" cy="496103"/>
            <a:chOff x="7696200" y="4191000"/>
            <a:chExt cx="533400" cy="419100"/>
          </a:xfrm>
        </p:grpSpPr>
        <p:sp>
          <p:nvSpPr>
            <p:cNvPr id="4991" name="Google Shape;4991;p681"/>
            <p:cNvSpPr/>
            <p:nvPr/>
          </p:nvSpPr>
          <p:spPr>
            <a:xfrm>
              <a:off x="7772400" y="4419600"/>
              <a:ext cx="133350" cy="19050"/>
            </a:xfrm>
            <a:custGeom>
              <a:avLst/>
              <a:gdLst/>
              <a:ahLst/>
              <a:cxnLst/>
              <a:rect l="l" t="t" r="r" b="b"/>
              <a:pathLst>
                <a:path w="133350" h="19050" extrusionOk="0">
                  <a:moveTo>
                    <a:pt x="123825" y="0"/>
                  </a:moveTo>
                  <a:lnTo>
                    <a:pt x="9525" y="0"/>
                  </a:lnTo>
                  <a:cubicBezTo>
                    <a:pt x="4258" y="0"/>
                    <a:pt x="0" y="4258"/>
                    <a:pt x="0" y="9525"/>
                  </a:cubicBezTo>
                  <a:cubicBezTo>
                    <a:pt x="0" y="14792"/>
                    <a:pt x="4258" y="19050"/>
                    <a:pt x="9525" y="19050"/>
                  </a:cubicBezTo>
                  <a:lnTo>
                    <a:pt x="123825" y="19050"/>
                  </a:lnTo>
                  <a:cubicBezTo>
                    <a:pt x="129092" y="19050"/>
                    <a:pt x="133350" y="14792"/>
                    <a:pt x="133350" y="9525"/>
                  </a:cubicBezTo>
                  <a:cubicBezTo>
                    <a:pt x="133350" y="4258"/>
                    <a:pt x="129092" y="0"/>
                    <a:pt x="12382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4992" name="Google Shape;4992;p681"/>
            <p:cNvSpPr/>
            <p:nvPr/>
          </p:nvSpPr>
          <p:spPr>
            <a:xfrm>
              <a:off x="7696200" y="4191000"/>
              <a:ext cx="533400" cy="419100"/>
            </a:xfrm>
            <a:custGeom>
              <a:avLst/>
              <a:gdLst/>
              <a:ahLst/>
              <a:cxnLst/>
              <a:rect l="l" t="t" r="r" b="b"/>
              <a:pathLst>
                <a:path w="533400" h="419100" extrusionOk="0">
                  <a:moveTo>
                    <a:pt x="504825" y="0"/>
                  </a:moveTo>
                  <a:cubicBezTo>
                    <a:pt x="491309" y="0"/>
                    <a:pt x="480022" y="9449"/>
                    <a:pt x="477069" y="22069"/>
                  </a:cubicBezTo>
                  <a:lnTo>
                    <a:pt x="274168" y="114300"/>
                  </a:lnTo>
                  <a:lnTo>
                    <a:pt x="66675" y="114300"/>
                  </a:lnTo>
                  <a:cubicBezTo>
                    <a:pt x="50921" y="114300"/>
                    <a:pt x="38100" y="127121"/>
                    <a:pt x="38100" y="142875"/>
                  </a:cubicBezTo>
                  <a:lnTo>
                    <a:pt x="38100" y="143837"/>
                  </a:lnTo>
                  <a:cubicBezTo>
                    <a:pt x="16393" y="148266"/>
                    <a:pt x="0" y="167507"/>
                    <a:pt x="0" y="190500"/>
                  </a:cubicBezTo>
                  <a:lnTo>
                    <a:pt x="0" y="209550"/>
                  </a:lnTo>
                  <a:cubicBezTo>
                    <a:pt x="0" y="232543"/>
                    <a:pt x="16393" y="251784"/>
                    <a:pt x="38100" y="256213"/>
                  </a:cubicBezTo>
                  <a:lnTo>
                    <a:pt x="38100" y="257175"/>
                  </a:lnTo>
                  <a:cubicBezTo>
                    <a:pt x="38100" y="272929"/>
                    <a:pt x="50921" y="285750"/>
                    <a:pt x="66675" y="285750"/>
                  </a:cubicBezTo>
                  <a:lnTo>
                    <a:pt x="97584" y="285750"/>
                  </a:lnTo>
                  <a:lnTo>
                    <a:pt x="133712" y="412185"/>
                  </a:lnTo>
                  <a:cubicBezTo>
                    <a:pt x="134884" y="416281"/>
                    <a:pt x="138627" y="419100"/>
                    <a:pt x="142875" y="419100"/>
                  </a:cubicBezTo>
                  <a:lnTo>
                    <a:pt x="219075" y="419100"/>
                  </a:lnTo>
                  <a:cubicBezTo>
                    <a:pt x="222056" y="419100"/>
                    <a:pt x="224876" y="417700"/>
                    <a:pt x="226686" y="415319"/>
                  </a:cubicBezTo>
                  <a:cubicBezTo>
                    <a:pt x="228476" y="412928"/>
                    <a:pt x="229057" y="409832"/>
                    <a:pt x="228238" y="406965"/>
                  </a:cubicBezTo>
                  <a:lnTo>
                    <a:pt x="204492" y="323850"/>
                  </a:lnTo>
                  <a:lnTo>
                    <a:pt x="219075" y="323850"/>
                  </a:lnTo>
                  <a:cubicBezTo>
                    <a:pt x="222009" y="323850"/>
                    <a:pt x="224780" y="322497"/>
                    <a:pt x="226581" y="320183"/>
                  </a:cubicBezTo>
                  <a:cubicBezTo>
                    <a:pt x="228390" y="317878"/>
                    <a:pt x="229029" y="314868"/>
                    <a:pt x="228314" y="312020"/>
                  </a:cubicBezTo>
                  <a:lnTo>
                    <a:pt x="221742" y="285750"/>
                  </a:lnTo>
                  <a:lnTo>
                    <a:pt x="274168" y="285750"/>
                  </a:lnTo>
                  <a:lnTo>
                    <a:pt x="477069" y="377981"/>
                  </a:lnTo>
                  <a:cubicBezTo>
                    <a:pt x="480022" y="390601"/>
                    <a:pt x="491309" y="400050"/>
                    <a:pt x="504825" y="400050"/>
                  </a:cubicBezTo>
                  <a:cubicBezTo>
                    <a:pt x="520579" y="400050"/>
                    <a:pt x="533400" y="387229"/>
                    <a:pt x="533400" y="371475"/>
                  </a:cubicBezTo>
                  <a:lnTo>
                    <a:pt x="533400" y="28575"/>
                  </a:lnTo>
                  <a:cubicBezTo>
                    <a:pt x="533400" y="12821"/>
                    <a:pt x="520579" y="0"/>
                    <a:pt x="504825" y="0"/>
                  </a:cubicBezTo>
                  <a:close/>
                  <a:moveTo>
                    <a:pt x="285750" y="129959"/>
                  </a:moveTo>
                  <a:lnTo>
                    <a:pt x="476250" y="43367"/>
                  </a:lnTo>
                  <a:lnTo>
                    <a:pt x="476250" y="356683"/>
                  </a:lnTo>
                  <a:lnTo>
                    <a:pt x="285750" y="270091"/>
                  </a:lnTo>
                  <a:lnTo>
                    <a:pt x="285750" y="129959"/>
                  </a:lnTo>
                  <a:close/>
                  <a:moveTo>
                    <a:pt x="19050" y="209550"/>
                  </a:moveTo>
                  <a:lnTo>
                    <a:pt x="19050" y="190500"/>
                  </a:lnTo>
                  <a:cubicBezTo>
                    <a:pt x="19050" y="178098"/>
                    <a:pt x="27041" y="167621"/>
                    <a:pt x="38100" y="163678"/>
                  </a:cubicBezTo>
                  <a:lnTo>
                    <a:pt x="38100" y="236372"/>
                  </a:lnTo>
                  <a:cubicBezTo>
                    <a:pt x="27041" y="232429"/>
                    <a:pt x="19050" y="221952"/>
                    <a:pt x="19050" y="209550"/>
                  </a:cubicBezTo>
                  <a:close/>
                  <a:moveTo>
                    <a:pt x="57150" y="257175"/>
                  </a:moveTo>
                  <a:lnTo>
                    <a:pt x="57150" y="142875"/>
                  </a:lnTo>
                  <a:cubicBezTo>
                    <a:pt x="57150" y="137617"/>
                    <a:pt x="61417" y="133350"/>
                    <a:pt x="66675" y="133350"/>
                  </a:cubicBezTo>
                  <a:lnTo>
                    <a:pt x="228600" y="133350"/>
                  </a:lnTo>
                  <a:lnTo>
                    <a:pt x="228600" y="266700"/>
                  </a:lnTo>
                  <a:lnTo>
                    <a:pt x="66675" y="266700"/>
                  </a:lnTo>
                  <a:cubicBezTo>
                    <a:pt x="61417" y="266700"/>
                    <a:pt x="57150" y="262433"/>
                    <a:pt x="57150" y="257175"/>
                  </a:cubicBezTo>
                  <a:close/>
                  <a:moveTo>
                    <a:pt x="150057" y="400050"/>
                  </a:moveTo>
                  <a:lnTo>
                    <a:pt x="117405" y="285750"/>
                  </a:lnTo>
                  <a:lnTo>
                    <a:pt x="173784" y="285750"/>
                  </a:lnTo>
                  <a:lnTo>
                    <a:pt x="206445" y="400050"/>
                  </a:lnTo>
                  <a:lnTo>
                    <a:pt x="150057" y="400050"/>
                  </a:lnTo>
                  <a:close/>
                  <a:moveTo>
                    <a:pt x="206873" y="304800"/>
                  </a:moveTo>
                  <a:lnTo>
                    <a:pt x="199044" y="304800"/>
                  </a:lnTo>
                  <a:lnTo>
                    <a:pt x="193605" y="285750"/>
                  </a:lnTo>
                  <a:lnTo>
                    <a:pt x="202111" y="285750"/>
                  </a:lnTo>
                  <a:lnTo>
                    <a:pt x="206873" y="304800"/>
                  </a:lnTo>
                  <a:close/>
                  <a:moveTo>
                    <a:pt x="266700" y="266700"/>
                  </a:moveTo>
                  <a:lnTo>
                    <a:pt x="247650" y="266700"/>
                  </a:lnTo>
                  <a:lnTo>
                    <a:pt x="247650" y="133350"/>
                  </a:lnTo>
                  <a:lnTo>
                    <a:pt x="266700" y="133350"/>
                  </a:lnTo>
                  <a:lnTo>
                    <a:pt x="266700" y="266700"/>
                  </a:lnTo>
                  <a:close/>
                  <a:moveTo>
                    <a:pt x="514350" y="371475"/>
                  </a:moveTo>
                  <a:cubicBezTo>
                    <a:pt x="514350" y="376733"/>
                    <a:pt x="510083" y="381000"/>
                    <a:pt x="504825" y="381000"/>
                  </a:cubicBezTo>
                  <a:cubicBezTo>
                    <a:pt x="499567" y="381000"/>
                    <a:pt x="495300" y="376733"/>
                    <a:pt x="495300" y="371475"/>
                  </a:cubicBezTo>
                  <a:lnTo>
                    <a:pt x="495300" y="28575"/>
                  </a:lnTo>
                  <a:cubicBezTo>
                    <a:pt x="495300" y="23317"/>
                    <a:pt x="499567" y="19050"/>
                    <a:pt x="504825" y="19050"/>
                  </a:cubicBezTo>
                  <a:cubicBezTo>
                    <a:pt x="510083" y="19050"/>
                    <a:pt x="514350" y="23317"/>
                    <a:pt x="514350" y="28575"/>
                  </a:cubicBezTo>
                  <a:lnTo>
                    <a:pt x="514350" y="371475"/>
                  </a:ln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grpSp>
      <p:grpSp>
        <p:nvGrpSpPr>
          <p:cNvPr id="4993" name="Google Shape;4993;p681"/>
          <p:cNvGrpSpPr/>
          <p:nvPr/>
        </p:nvGrpSpPr>
        <p:grpSpPr>
          <a:xfrm>
            <a:off x="4321439" y="2872027"/>
            <a:ext cx="631404" cy="541203"/>
            <a:chOff x="5829300" y="2190750"/>
            <a:chExt cx="533400" cy="457200"/>
          </a:xfrm>
        </p:grpSpPr>
        <p:sp>
          <p:nvSpPr>
            <p:cNvPr id="4994" name="Google Shape;4994;p681"/>
            <p:cNvSpPr/>
            <p:nvPr/>
          </p:nvSpPr>
          <p:spPr>
            <a:xfrm>
              <a:off x="6048375" y="2514600"/>
              <a:ext cx="57150" cy="19050"/>
            </a:xfrm>
            <a:custGeom>
              <a:avLst/>
              <a:gdLst/>
              <a:ahLst/>
              <a:cxnLst/>
              <a:rect l="l" t="t" r="r" b="b"/>
              <a:pathLst>
                <a:path w="57150" h="19050" extrusionOk="0">
                  <a:moveTo>
                    <a:pt x="47625" y="0"/>
                  </a:moveTo>
                  <a:lnTo>
                    <a:pt x="9525" y="0"/>
                  </a:lnTo>
                  <a:cubicBezTo>
                    <a:pt x="4267" y="0"/>
                    <a:pt x="0" y="4267"/>
                    <a:pt x="0" y="9525"/>
                  </a:cubicBezTo>
                  <a:cubicBezTo>
                    <a:pt x="0" y="14783"/>
                    <a:pt x="4267" y="19050"/>
                    <a:pt x="9525" y="19050"/>
                  </a:cubicBezTo>
                  <a:lnTo>
                    <a:pt x="47625" y="19050"/>
                  </a:lnTo>
                  <a:cubicBezTo>
                    <a:pt x="52883" y="19050"/>
                    <a:pt x="57150" y="14783"/>
                    <a:pt x="57150" y="9525"/>
                  </a:cubicBezTo>
                  <a:cubicBezTo>
                    <a:pt x="57150" y="4267"/>
                    <a:pt x="52883" y="0"/>
                    <a:pt x="4762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4995" name="Google Shape;4995;p681"/>
            <p:cNvSpPr/>
            <p:nvPr/>
          </p:nvSpPr>
          <p:spPr>
            <a:xfrm>
              <a:off x="5829300" y="2190750"/>
              <a:ext cx="533400" cy="457200"/>
            </a:xfrm>
            <a:custGeom>
              <a:avLst/>
              <a:gdLst/>
              <a:ahLst/>
              <a:cxnLst/>
              <a:rect l="l" t="t" r="r" b="b"/>
              <a:pathLst>
                <a:path w="533400" h="457200" extrusionOk="0">
                  <a:moveTo>
                    <a:pt x="495300" y="0"/>
                  </a:moveTo>
                  <a:lnTo>
                    <a:pt x="266700" y="0"/>
                  </a:lnTo>
                  <a:cubicBezTo>
                    <a:pt x="252660" y="0"/>
                    <a:pt x="240506" y="7715"/>
                    <a:pt x="233896" y="19050"/>
                  </a:cubicBezTo>
                  <a:lnTo>
                    <a:pt x="38100" y="19050"/>
                  </a:lnTo>
                  <a:cubicBezTo>
                    <a:pt x="17088" y="19050"/>
                    <a:pt x="0" y="36138"/>
                    <a:pt x="0" y="57150"/>
                  </a:cubicBezTo>
                  <a:lnTo>
                    <a:pt x="0" y="342900"/>
                  </a:lnTo>
                  <a:cubicBezTo>
                    <a:pt x="0" y="363912"/>
                    <a:pt x="17088" y="381000"/>
                    <a:pt x="38100" y="381000"/>
                  </a:cubicBezTo>
                  <a:lnTo>
                    <a:pt x="190500" y="381000"/>
                  </a:lnTo>
                  <a:lnTo>
                    <a:pt x="190500" y="404479"/>
                  </a:lnTo>
                  <a:lnTo>
                    <a:pt x="137589" y="439750"/>
                  </a:lnTo>
                  <a:cubicBezTo>
                    <a:pt x="134103" y="442084"/>
                    <a:pt x="132540" y="446418"/>
                    <a:pt x="133760" y="450437"/>
                  </a:cubicBezTo>
                  <a:cubicBezTo>
                    <a:pt x="134969" y="454447"/>
                    <a:pt x="138684" y="457200"/>
                    <a:pt x="142875" y="457200"/>
                  </a:cubicBezTo>
                  <a:lnTo>
                    <a:pt x="352425" y="457200"/>
                  </a:lnTo>
                  <a:cubicBezTo>
                    <a:pt x="356616" y="457200"/>
                    <a:pt x="360321" y="454447"/>
                    <a:pt x="361540" y="450437"/>
                  </a:cubicBezTo>
                  <a:cubicBezTo>
                    <a:pt x="362760" y="446418"/>
                    <a:pt x="361197" y="442084"/>
                    <a:pt x="357711" y="439750"/>
                  </a:cubicBezTo>
                  <a:lnTo>
                    <a:pt x="304800" y="404479"/>
                  </a:lnTo>
                  <a:lnTo>
                    <a:pt x="304800" y="381000"/>
                  </a:lnTo>
                  <a:lnTo>
                    <a:pt x="457200" y="381000"/>
                  </a:lnTo>
                  <a:cubicBezTo>
                    <a:pt x="478212" y="381000"/>
                    <a:pt x="495300" y="363912"/>
                    <a:pt x="495300" y="342900"/>
                  </a:cubicBezTo>
                  <a:lnTo>
                    <a:pt x="495300" y="171450"/>
                  </a:lnTo>
                  <a:cubicBezTo>
                    <a:pt x="516312" y="171450"/>
                    <a:pt x="533400" y="154362"/>
                    <a:pt x="533400" y="133350"/>
                  </a:cubicBezTo>
                  <a:lnTo>
                    <a:pt x="533400" y="38100"/>
                  </a:lnTo>
                  <a:cubicBezTo>
                    <a:pt x="533400" y="17088"/>
                    <a:pt x="516312" y="0"/>
                    <a:pt x="495300" y="0"/>
                  </a:cubicBezTo>
                  <a:close/>
                  <a:moveTo>
                    <a:pt x="289989" y="417500"/>
                  </a:moveTo>
                  <a:lnTo>
                    <a:pt x="320964" y="438150"/>
                  </a:lnTo>
                  <a:lnTo>
                    <a:pt x="174336" y="438150"/>
                  </a:lnTo>
                  <a:lnTo>
                    <a:pt x="205311" y="417500"/>
                  </a:lnTo>
                  <a:cubicBezTo>
                    <a:pt x="207959" y="415728"/>
                    <a:pt x="209550" y="412756"/>
                    <a:pt x="209550" y="409575"/>
                  </a:cubicBezTo>
                  <a:lnTo>
                    <a:pt x="209550" y="381000"/>
                  </a:lnTo>
                  <a:lnTo>
                    <a:pt x="285750" y="381000"/>
                  </a:lnTo>
                  <a:lnTo>
                    <a:pt x="285750" y="409575"/>
                  </a:lnTo>
                  <a:cubicBezTo>
                    <a:pt x="285750" y="412756"/>
                    <a:pt x="287341" y="415728"/>
                    <a:pt x="289989" y="417500"/>
                  </a:cubicBezTo>
                  <a:close/>
                  <a:moveTo>
                    <a:pt x="457200" y="361950"/>
                  </a:moveTo>
                  <a:lnTo>
                    <a:pt x="38100" y="361950"/>
                  </a:lnTo>
                  <a:cubicBezTo>
                    <a:pt x="27594" y="361950"/>
                    <a:pt x="19050" y="353406"/>
                    <a:pt x="19050" y="342900"/>
                  </a:cubicBezTo>
                  <a:lnTo>
                    <a:pt x="19050" y="304800"/>
                  </a:lnTo>
                  <a:lnTo>
                    <a:pt x="476250" y="304800"/>
                  </a:lnTo>
                  <a:lnTo>
                    <a:pt x="476250" y="342900"/>
                  </a:lnTo>
                  <a:cubicBezTo>
                    <a:pt x="476250" y="353406"/>
                    <a:pt x="467706" y="361950"/>
                    <a:pt x="457200" y="361950"/>
                  </a:cubicBezTo>
                  <a:close/>
                  <a:moveTo>
                    <a:pt x="228600" y="285750"/>
                  </a:moveTo>
                  <a:lnTo>
                    <a:pt x="76200" y="285750"/>
                  </a:lnTo>
                  <a:lnTo>
                    <a:pt x="76200" y="238125"/>
                  </a:lnTo>
                  <a:cubicBezTo>
                    <a:pt x="76200" y="227752"/>
                    <a:pt x="82791" y="218608"/>
                    <a:pt x="91964" y="215551"/>
                  </a:cubicBezTo>
                  <a:lnTo>
                    <a:pt x="111395" y="210598"/>
                  </a:lnTo>
                  <a:lnTo>
                    <a:pt x="145666" y="244859"/>
                  </a:lnTo>
                  <a:cubicBezTo>
                    <a:pt x="149390" y="248584"/>
                    <a:pt x="155410" y="248584"/>
                    <a:pt x="159134" y="244859"/>
                  </a:cubicBezTo>
                  <a:lnTo>
                    <a:pt x="193405" y="210588"/>
                  </a:lnTo>
                  <a:lnTo>
                    <a:pt x="212198" y="215360"/>
                  </a:lnTo>
                  <a:cubicBezTo>
                    <a:pt x="222009" y="218608"/>
                    <a:pt x="228600" y="227752"/>
                    <a:pt x="228600" y="238125"/>
                  </a:cubicBezTo>
                  <a:lnTo>
                    <a:pt x="228600" y="285750"/>
                  </a:lnTo>
                  <a:close/>
                  <a:moveTo>
                    <a:pt x="476250" y="285750"/>
                  </a:moveTo>
                  <a:lnTo>
                    <a:pt x="247650" y="285750"/>
                  </a:lnTo>
                  <a:lnTo>
                    <a:pt x="247650" y="238125"/>
                  </a:lnTo>
                  <a:cubicBezTo>
                    <a:pt x="247650" y="219523"/>
                    <a:pt x="235801" y="203111"/>
                    <a:pt x="217541" y="197091"/>
                  </a:cubicBezTo>
                  <a:lnTo>
                    <a:pt x="192853" y="190795"/>
                  </a:lnTo>
                  <a:cubicBezTo>
                    <a:pt x="189614" y="189957"/>
                    <a:pt x="186137" y="190910"/>
                    <a:pt x="183766" y="193291"/>
                  </a:cubicBezTo>
                  <a:lnTo>
                    <a:pt x="152400" y="224657"/>
                  </a:lnTo>
                  <a:lnTo>
                    <a:pt x="121034" y="193291"/>
                  </a:lnTo>
                  <a:cubicBezTo>
                    <a:pt x="118663" y="190910"/>
                    <a:pt x="115186" y="189957"/>
                    <a:pt x="111947" y="190795"/>
                  </a:cubicBezTo>
                  <a:lnTo>
                    <a:pt x="86620" y="197282"/>
                  </a:lnTo>
                  <a:cubicBezTo>
                    <a:pt x="68999" y="203111"/>
                    <a:pt x="57150" y="219523"/>
                    <a:pt x="57150" y="238125"/>
                  </a:cubicBezTo>
                  <a:lnTo>
                    <a:pt x="57150" y="285750"/>
                  </a:lnTo>
                  <a:lnTo>
                    <a:pt x="19050" y="285750"/>
                  </a:lnTo>
                  <a:lnTo>
                    <a:pt x="19050" y="57150"/>
                  </a:lnTo>
                  <a:cubicBezTo>
                    <a:pt x="19050" y="46644"/>
                    <a:pt x="27594" y="38100"/>
                    <a:pt x="38100" y="38100"/>
                  </a:cubicBezTo>
                  <a:lnTo>
                    <a:pt x="228600" y="38100"/>
                  </a:lnTo>
                  <a:lnTo>
                    <a:pt x="228600" y="133350"/>
                  </a:lnTo>
                  <a:cubicBezTo>
                    <a:pt x="228600" y="154362"/>
                    <a:pt x="245688" y="171450"/>
                    <a:pt x="266700" y="171450"/>
                  </a:cubicBezTo>
                  <a:lnTo>
                    <a:pt x="276225" y="171450"/>
                  </a:lnTo>
                  <a:lnTo>
                    <a:pt x="276225" y="219075"/>
                  </a:lnTo>
                  <a:cubicBezTo>
                    <a:pt x="276225" y="222923"/>
                    <a:pt x="278540" y="226400"/>
                    <a:pt x="282102" y="227876"/>
                  </a:cubicBezTo>
                  <a:cubicBezTo>
                    <a:pt x="283283" y="228362"/>
                    <a:pt x="284521" y="228600"/>
                    <a:pt x="285750" y="228600"/>
                  </a:cubicBezTo>
                  <a:cubicBezTo>
                    <a:pt x="288227" y="228600"/>
                    <a:pt x="290665" y="227628"/>
                    <a:pt x="292484" y="225809"/>
                  </a:cubicBezTo>
                  <a:lnTo>
                    <a:pt x="346843" y="171450"/>
                  </a:lnTo>
                  <a:lnTo>
                    <a:pt x="476250" y="171450"/>
                  </a:lnTo>
                  <a:lnTo>
                    <a:pt x="476250" y="285750"/>
                  </a:lnTo>
                  <a:close/>
                  <a:moveTo>
                    <a:pt x="514350" y="133350"/>
                  </a:moveTo>
                  <a:cubicBezTo>
                    <a:pt x="514350" y="143856"/>
                    <a:pt x="505806" y="152400"/>
                    <a:pt x="495300" y="152400"/>
                  </a:cubicBezTo>
                  <a:lnTo>
                    <a:pt x="342900" y="152400"/>
                  </a:lnTo>
                  <a:cubicBezTo>
                    <a:pt x="340366" y="152400"/>
                    <a:pt x="337947" y="153400"/>
                    <a:pt x="336166" y="155191"/>
                  </a:cubicBezTo>
                  <a:lnTo>
                    <a:pt x="295275" y="196082"/>
                  </a:lnTo>
                  <a:lnTo>
                    <a:pt x="295275" y="161925"/>
                  </a:lnTo>
                  <a:cubicBezTo>
                    <a:pt x="295275" y="156667"/>
                    <a:pt x="291017" y="152400"/>
                    <a:pt x="285750" y="152400"/>
                  </a:cubicBezTo>
                  <a:lnTo>
                    <a:pt x="266700" y="152400"/>
                  </a:lnTo>
                  <a:cubicBezTo>
                    <a:pt x="256194" y="152400"/>
                    <a:pt x="247650" y="143856"/>
                    <a:pt x="247650" y="133350"/>
                  </a:cubicBezTo>
                  <a:lnTo>
                    <a:pt x="247650" y="38100"/>
                  </a:lnTo>
                  <a:cubicBezTo>
                    <a:pt x="247650" y="27594"/>
                    <a:pt x="256194" y="19050"/>
                    <a:pt x="266700" y="19050"/>
                  </a:cubicBezTo>
                  <a:lnTo>
                    <a:pt x="495300" y="19050"/>
                  </a:lnTo>
                  <a:cubicBezTo>
                    <a:pt x="505806" y="19050"/>
                    <a:pt x="514350" y="27594"/>
                    <a:pt x="514350" y="38100"/>
                  </a:cubicBezTo>
                  <a:lnTo>
                    <a:pt x="514350" y="133350"/>
                  </a:ln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4996" name="Google Shape;4996;p681"/>
            <p:cNvSpPr/>
            <p:nvPr/>
          </p:nvSpPr>
          <p:spPr>
            <a:xfrm>
              <a:off x="6115050" y="2247900"/>
              <a:ext cx="190500" cy="19050"/>
            </a:xfrm>
            <a:custGeom>
              <a:avLst/>
              <a:gdLst/>
              <a:ahLst/>
              <a:cxnLst/>
              <a:rect l="l" t="t" r="r" b="b"/>
              <a:pathLst>
                <a:path w="190500" h="19050" extrusionOk="0">
                  <a:moveTo>
                    <a:pt x="180975" y="0"/>
                  </a:moveTo>
                  <a:lnTo>
                    <a:pt x="9525" y="0"/>
                  </a:lnTo>
                  <a:cubicBezTo>
                    <a:pt x="4258" y="0"/>
                    <a:pt x="0" y="4267"/>
                    <a:pt x="0" y="9525"/>
                  </a:cubicBezTo>
                  <a:cubicBezTo>
                    <a:pt x="0" y="14783"/>
                    <a:pt x="4258" y="19050"/>
                    <a:pt x="9525" y="19050"/>
                  </a:cubicBezTo>
                  <a:lnTo>
                    <a:pt x="180975" y="19050"/>
                  </a:lnTo>
                  <a:cubicBezTo>
                    <a:pt x="186242" y="19050"/>
                    <a:pt x="190500" y="14783"/>
                    <a:pt x="190500" y="9525"/>
                  </a:cubicBezTo>
                  <a:cubicBezTo>
                    <a:pt x="190500" y="4267"/>
                    <a:pt x="186242" y="0"/>
                    <a:pt x="18097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4997" name="Google Shape;4997;p681"/>
            <p:cNvSpPr/>
            <p:nvPr/>
          </p:nvSpPr>
          <p:spPr>
            <a:xfrm>
              <a:off x="6115050" y="2286000"/>
              <a:ext cx="152400" cy="19050"/>
            </a:xfrm>
            <a:custGeom>
              <a:avLst/>
              <a:gdLst/>
              <a:ahLst/>
              <a:cxnLst/>
              <a:rect l="l" t="t" r="r" b="b"/>
              <a:pathLst>
                <a:path w="152400" h="19050" extrusionOk="0">
                  <a:moveTo>
                    <a:pt x="142875" y="0"/>
                  </a:moveTo>
                  <a:lnTo>
                    <a:pt x="9525" y="0"/>
                  </a:lnTo>
                  <a:cubicBezTo>
                    <a:pt x="4258" y="0"/>
                    <a:pt x="0" y="4267"/>
                    <a:pt x="0" y="9525"/>
                  </a:cubicBezTo>
                  <a:cubicBezTo>
                    <a:pt x="0" y="14783"/>
                    <a:pt x="4258" y="19050"/>
                    <a:pt x="9525" y="19050"/>
                  </a:cubicBezTo>
                  <a:lnTo>
                    <a:pt x="142875" y="19050"/>
                  </a:lnTo>
                  <a:cubicBezTo>
                    <a:pt x="148142" y="19050"/>
                    <a:pt x="152400" y="14783"/>
                    <a:pt x="152400" y="9525"/>
                  </a:cubicBezTo>
                  <a:cubicBezTo>
                    <a:pt x="152400" y="4267"/>
                    <a:pt x="148142" y="0"/>
                    <a:pt x="14287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4998" name="Google Shape;4998;p681"/>
            <p:cNvSpPr/>
            <p:nvPr/>
          </p:nvSpPr>
          <p:spPr>
            <a:xfrm>
              <a:off x="5924550" y="2266950"/>
              <a:ext cx="114300" cy="114300"/>
            </a:xfrm>
            <a:custGeom>
              <a:avLst/>
              <a:gdLst/>
              <a:ahLst/>
              <a:cxnLst/>
              <a:rect l="l" t="t" r="r" b="b"/>
              <a:pathLst>
                <a:path w="114300" h="114300" extrusionOk="0">
                  <a:moveTo>
                    <a:pt x="57150" y="0"/>
                  </a:moveTo>
                  <a:cubicBezTo>
                    <a:pt x="25632" y="0"/>
                    <a:pt x="0" y="25632"/>
                    <a:pt x="0" y="57150"/>
                  </a:cubicBezTo>
                  <a:cubicBezTo>
                    <a:pt x="0" y="88668"/>
                    <a:pt x="25632" y="114300"/>
                    <a:pt x="57150" y="114300"/>
                  </a:cubicBezTo>
                  <a:cubicBezTo>
                    <a:pt x="88668" y="114300"/>
                    <a:pt x="114300" y="88668"/>
                    <a:pt x="114300" y="57150"/>
                  </a:cubicBezTo>
                  <a:cubicBezTo>
                    <a:pt x="114300" y="25632"/>
                    <a:pt x="88668" y="0"/>
                    <a:pt x="57150" y="0"/>
                  </a:cubicBezTo>
                  <a:close/>
                  <a:moveTo>
                    <a:pt x="57150" y="95250"/>
                  </a:moveTo>
                  <a:cubicBezTo>
                    <a:pt x="36138" y="95250"/>
                    <a:pt x="19050" y="78162"/>
                    <a:pt x="19050" y="57150"/>
                  </a:cubicBezTo>
                  <a:cubicBezTo>
                    <a:pt x="19050" y="36138"/>
                    <a:pt x="36138" y="19050"/>
                    <a:pt x="57150" y="19050"/>
                  </a:cubicBezTo>
                  <a:cubicBezTo>
                    <a:pt x="78162" y="19050"/>
                    <a:pt x="95250" y="36138"/>
                    <a:pt x="95250" y="57150"/>
                  </a:cubicBezTo>
                  <a:cubicBezTo>
                    <a:pt x="95250" y="78162"/>
                    <a:pt x="78162" y="95250"/>
                    <a:pt x="57150" y="952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grpSp>
      <p:grpSp>
        <p:nvGrpSpPr>
          <p:cNvPr id="4999" name="Google Shape;4999;p681"/>
          <p:cNvGrpSpPr/>
          <p:nvPr/>
        </p:nvGrpSpPr>
        <p:grpSpPr>
          <a:xfrm>
            <a:off x="7276158" y="2849487"/>
            <a:ext cx="631404" cy="586301"/>
            <a:chOff x="3962400" y="5143500"/>
            <a:chExt cx="533400" cy="495299"/>
          </a:xfrm>
        </p:grpSpPr>
        <p:sp>
          <p:nvSpPr>
            <p:cNvPr id="5000" name="Google Shape;5000;p681"/>
            <p:cNvSpPr/>
            <p:nvPr/>
          </p:nvSpPr>
          <p:spPr>
            <a:xfrm>
              <a:off x="4181475" y="5219700"/>
              <a:ext cx="95250" cy="95250"/>
            </a:xfrm>
            <a:custGeom>
              <a:avLst/>
              <a:gdLst/>
              <a:ahLst/>
              <a:cxnLst/>
              <a:rect l="l" t="t" r="r" b="b"/>
              <a:pathLst>
                <a:path w="95250" h="95250" extrusionOk="0">
                  <a:moveTo>
                    <a:pt x="47625" y="95250"/>
                  </a:moveTo>
                  <a:cubicBezTo>
                    <a:pt x="73884" y="95250"/>
                    <a:pt x="95250" y="73885"/>
                    <a:pt x="95250" y="47625"/>
                  </a:cubicBezTo>
                  <a:cubicBezTo>
                    <a:pt x="95250" y="21365"/>
                    <a:pt x="73884" y="0"/>
                    <a:pt x="47625" y="0"/>
                  </a:cubicBezTo>
                  <a:cubicBezTo>
                    <a:pt x="21367" y="0"/>
                    <a:pt x="0" y="21365"/>
                    <a:pt x="0" y="47625"/>
                  </a:cubicBezTo>
                  <a:cubicBezTo>
                    <a:pt x="0" y="73885"/>
                    <a:pt x="21367" y="95250"/>
                    <a:pt x="47625" y="95250"/>
                  </a:cubicBezTo>
                  <a:close/>
                  <a:moveTo>
                    <a:pt x="47625" y="19050"/>
                  </a:moveTo>
                  <a:cubicBezTo>
                    <a:pt x="63382" y="19050"/>
                    <a:pt x="76200" y="31871"/>
                    <a:pt x="76200" y="47625"/>
                  </a:cubicBezTo>
                  <a:cubicBezTo>
                    <a:pt x="76200" y="63379"/>
                    <a:pt x="63382" y="76200"/>
                    <a:pt x="47625" y="76200"/>
                  </a:cubicBezTo>
                  <a:cubicBezTo>
                    <a:pt x="31868" y="76200"/>
                    <a:pt x="19050" y="63379"/>
                    <a:pt x="19050" y="47625"/>
                  </a:cubicBezTo>
                  <a:cubicBezTo>
                    <a:pt x="19050" y="31871"/>
                    <a:pt x="31868" y="19050"/>
                    <a:pt x="47625" y="190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01" name="Google Shape;5001;p681"/>
            <p:cNvSpPr/>
            <p:nvPr/>
          </p:nvSpPr>
          <p:spPr>
            <a:xfrm>
              <a:off x="4010025" y="5219700"/>
              <a:ext cx="95250" cy="95250"/>
            </a:xfrm>
            <a:custGeom>
              <a:avLst/>
              <a:gdLst/>
              <a:ahLst/>
              <a:cxnLst/>
              <a:rect l="l" t="t" r="r" b="b"/>
              <a:pathLst>
                <a:path w="95250" h="95250" extrusionOk="0">
                  <a:moveTo>
                    <a:pt x="47625" y="95250"/>
                  </a:moveTo>
                  <a:cubicBezTo>
                    <a:pt x="73884" y="95250"/>
                    <a:pt x="95250" y="73885"/>
                    <a:pt x="95250" y="47625"/>
                  </a:cubicBezTo>
                  <a:cubicBezTo>
                    <a:pt x="95250" y="21365"/>
                    <a:pt x="73884" y="0"/>
                    <a:pt x="47625" y="0"/>
                  </a:cubicBezTo>
                  <a:cubicBezTo>
                    <a:pt x="21366" y="0"/>
                    <a:pt x="0" y="21365"/>
                    <a:pt x="0" y="47625"/>
                  </a:cubicBezTo>
                  <a:cubicBezTo>
                    <a:pt x="0" y="73885"/>
                    <a:pt x="21366" y="95250"/>
                    <a:pt x="47625" y="95250"/>
                  </a:cubicBezTo>
                  <a:close/>
                  <a:moveTo>
                    <a:pt x="47625" y="19050"/>
                  </a:moveTo>
                  <a:cubicBezTo>
                    <a:pt x="63382" y="19050"/>
                    <a:pt x="76200" y="31871"/>
                    <a:pt x="76200" y="47625"/>
                  </a:cubicBezTo>
                  <a:cubicBezTo>
                    <a:pt x="76200" y="63379"/>
                    <a:pt x="63382" y="76200"/>
                    <a:pt x="47625" y="76200"/>
                  </a:cubicBezTo>
                  <a:cubicBezTo>
                    <a:pt x="31868" y="76200"/>
                    <a:pt x="19050" y="63379"/>
                    <a:pt x="19050" y="47625"/>
                  </a:cubicBezTo>
                  <a:cubicBezTo>
                    <a:pt x="19050" y="31871"/>
                    <a:pt x="31868" y="19050"/>
                    <a:pt x="47625" y="190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02" name="Google Shape;5002;p681"/>
            <p:cNvSpPr/>
            <p:nvPr/>
          </p:nvSpPr>
          <p:spPr>
            <a:xfrm>
              <a:off x="4095750" y="5143500"/>
              <a:ext cx="95250" cy="95250"/>
            </a:xfrm>
            <a:custGeom>
              <a:avLst/>
              <a:gdLst/>
              <a:ahLst/>
              <a:cxnLst/>
              <a:rect l="l" t="t" r="r" b="b"/>
              <a:pathLst>
                <a:path w="95250" h="95250" extrusionOk="0">
                  <a:moveTo>
                    <a:pt x="47625" y="95250"/>
                  </a:moveTo>
                  <a:cubicBezTo>
                    <a:pt x="73884" y="95250"/>
                    <a:pt x="95250" y="73885"/>
                    <a:pt x="95250" y="47625"/>
                  </a:cubicBezTo>
                  <a:cubicBezTo>
                    <a:pt x="95250" y="21365"/>
                    <a:pt x="73884" y="0"/>
                    <a:pt x="47625" y="0"/>
                  </a:cubicBezTo>
                  <a:cubicBezTo>
                    <a:pt x="21367" y="0"/>
                    <a:pt x="0" y="21365"/>
                    <a:pt x="0" y="47625"/>
                  </a:cubicBezTo>
                  <a:cubicBezTo>
                    <a:pt x="0" y="73885"/>
                    <a:pt x="21367" y="95250"/>
                    <a:pt x="47625" y="95250"/>
                  </a:cubicBezTo>
                  <a:close/>
                  <a:moveTo>
                    <a:pt x="47625" y="19050"/>
                  </a:moveTo>
                  <a:cubicBezTo>
                    <a:pt x="63382" y="19050"/>
                    <a:pt x="76200" y="31871"/>
                    <a:pt x="76200" y="47625"/>
                  </a:cubicBezTo>
                  <a:cubicBezTo>
                    <a:pt x="76200" y="63379"/>
                    <a:pt x="63382" y="76200"/>
                    <a:pt x="47625" y="76200"/>
                  </a:cubicBezTo>
                  <a:cubicBezTo>
                    <a:pt x="31868" y="76200"/>
                    <a:pt x="19050" y="63379"/>
                    <a:pt x="19050" y="47625"/>
                  </a:cubicBezTo>
                  <a:cubicBezTo>
                    <a:pt x="19050" y="31871"/>
                    <a:pt x="31868" y="19050"/>
                    <a:pt x="47625" y="190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03" name="Google Shape;5003;p681"/>
            <p:cNvSpPr/>
            <p:nvPr/>
          </p:nvSpPr>
          <p:spPr>
            <a:xfrm>
              <a:off x="4267200" y="5143500"/>
              <a:ext cx="95250" cy="95250"/>
            </a:xfrm>
            <a:custGeom>
              <a:avLst/>
              <a:gdLst/>
              <a:ahLst/>
              <a:cxnLst/>
              <a:rect l="l" t="t" r="r" b="b"/>
              <a:pathLst>
                <a:path w="95250" h="95250" extrusionOk="0">
                  <a:moveTo>
                    <a:pt x="47625" y="95250"/>
                  </a:moveTo>
                  <a:cubicBezTo>
                    <a:pt x="73884" y="95250"/>
                    <a:pt x="95250" y="73885"/>
                    <a:pt x="95250" y="47625"/>
                  </a:cubicBezTo>
                  <a:cubicBezTo>
                    <a:pt x="95250" y="21365"/>
                    <a:pt x="73884" y="0"/>
                    <a:pt x="47625" y="0"/>
                  </a:cubicBezTo>
                  <a:cubicBezTo>
                    <a:pt x="21367" y="0"/>
                    <a:pt x="0" y="21365"/>
                    <a:pt x="0" y="47625"/>
                  </a:cubicBezTo>
                  <a:cubicBezTo>
                    <a:pt x="0" y="73885"/>
                    <a:pt x="21367" y="95250"/>
                    <a:pt x="47625" y="95250"/>
                  </a:cubicBezTo>
                  <a:close/>
                  <a:moveTo>
                    <a:pt x="47625" y="19050"/>
                  </a:moveTo>
                  <a:cubicBezTo>
                    <a:pt x="63382" y="19050"/>
                    <a:pt x="76200" y="31871"/>
                    <a:pt x="76200" y="47625"/>
                  </a:cubicBezTo>
                  <a:cubicBezTo>
                    <a:pt x="76200" y="63379"/>
                    <a:pt x="63382" y="76200"/>
                    <a:pt x="47625" y="76200"/>
                  </a:cubicBezTo>
                  <a:cubicBezTo>
                    <a:pt x="31868" y="76200"/>
                    <a:pt x="19050" y="63379"/>
                    <a:pt x="19050" y="47625"/>
                  </a:cubicBezTo>
                  <a:cubicBezTo>
                    <a:pt x="19050" y="31871"/>
                    <a:pt x="31868" y="19050"/>
                    <a:pt x="47625" y="190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04" name="Google Shape;5004;p681"/>
            <p:cNvSpPr/>
            <p:nvPr/>
          </p:nvSpPr>
          <p:spPr>
            <a:xfrm>
              <a:off x="3962400" y="5314933"/>
              <a:ext cx="533400" cy="323866"/>
            </a:xfrm>
            <a:custGeom>
              <a:avLst/>
              <a:gdLst/>
              <a:ahLst/>
              <a:cxnLst/>
              <a:rect l="l" t="t" r="r" b="b"/>
              <a:pathLst>
                <a:path w="533400" h="323866" extrusionOk="0">
                  <a:moveTo>
                    <a:pt x="503291" y="6608"/>
                  </a:moveTo>
                  <a:lnTo>
                    <a:pt x="478603" y="312"/>
                  </a:lnTo>
                  <a:cubicBezTo>
                    <a:pt x="475355" y="-555"/>
                    <a:pt x="471888" y="417"/>
                    <a:pt x="469516" y="2808"/>
                  </a:cubicBezTo>
                  <a:lnTo>
                    <a:pt x="438150" y="34174"/>
                  </a:lnTo>
                  <a:lnTo>
                    <a:pt x="406784" y="2808"/>
                  </a:lnTo>
                  <a:cubicBezTo>
                    <a:pt x="404408" y="417"/>
                    <a:pt x="400934" y="-555"/>
                    <a:pt x="397696" y="312"/>
                  </a:cubicBezTo>
                  <a:lnTo>
                    <a:pt x="372372" y="6799"/>
                  </a:lnTo>
                  <a:cubicBezTo>
                    <a:pt x="364261" y="9475"/>
                    <a:pt x="357458" y="14476"/>
                    <a:pt x="352386" y="20819"/>
                  </a:cubicBezTo>
                  <a:cubicBezTo>
                    <a:pt x="347226" y="14428"/>
                    <a:pt x="340260" y="9380"/>
                    <a:pt x="331841" y="6608"/>
                  </a:cubicBezTo>
                  <a:lnTo>
                    <a:pt x="307154" y="312"/>
                  </a:lnTo>
                  <a:cubicBezTo>
                    <a:pt x="303907" y="-555"/>
                    <a:pt x="300442" y="417"/>
                    <a:pt x="298066" y="2808"/>
                  </a:cubicBezTo>
                  <a:lnTo>
                    <a:pt x="266700" y="34174"/>
                  </a:lnTo>
                  <a:lnTo>
                    <a:pt x="235334" y="2808"/>
                  </a:lnTo>
                  <a:cubicBezTo>
                    <a:pt x="232953" y="417"/>
                    <a:pt x="229484" y="-555"/>
                    <a:pt x="226246" y="312"/>
                  </a:cubicBezTo>
                  <a:lnTo>
                    <a:pt x="200922" y="6799"/>
                  </a:lnTo>
                  <a:cubicBezTo>
                    <a:pt x="192811" y="9475"/>
                    <a:pt x="186008" y="14476"/>
                    <a:pt x="180936" y="20819"/>
                  </a:cubicBezTo>
                  <a:cubicBezTo>
                    <a:pt x="175776" y="14428"/>
                    <a:pt x="168810" y="9380"/>
                    <a:pt x="160391" y="6608"/>
                  </a:cubicBezTo>
                  <a:lnTo>
                    <a:pt x="135704" y="312"/>
                  </a:lnTo>
                  <a:cubicBezTo>
                    <a:pt x="132457" y="-555"/>
                    <a:pt x="128992" y="417"/>
                    <a:pt x="126616" y="2808"/>
                  </a:cubicBezTo>
                  <a:lnTo>
                    <a:pt x="95250" y="34174"/>
                  </a:lnTo>
                  <a:lnTo>
                    <a:pt x="63884" y="2808"/>
                  </a:lnTo>
                  <a:cubicBezTo>
                    <a:pt x="61503" y="417"/>
                    <a:pt x="58029" y="-555"/>
                    <a:pt x="54796" y="312"/>
                  </a:cubicBezTo>
                  <a:lnTo>
                    <a:pt x="29472" y="6799"/>
                  </a:lnTo>
                  <a:cubicBezTo>
                    <a:pt x="11845" y="12618"/>
                    <a:pt x="0" y="29040"/>
                    <a:pt x="0" y="47642"/>
                  </a:cubicBezTo>
                  <a:lnTo>
                    <a:pt x="0" y="142892"/>
                  </a:lnTo>
                  <a:cubicBezTo>
                    <a:pt x="0" y="165885"/>
                    <a:pt x="16390" y="185126"/>
                    <a:pt x="38100" y="189555"/>
                  </a:cubicBezTo>
                  <a:lnTo>
                    <a:pt x="38100" y="314342"/>
                  </a:lnTo>
                  <a:cubicBezTo>
                    <a:pt x="38100" y="319609"/>
                    <a:pt x="42365" y="323867"/>
                    <a:pt x="47625" y="323867"/>
                  </a:cubicBezTo>
                  <a:lnTo>
                    <a:pt x="142875" y="323867"/>
                  </a:lnTo>
                  <a:cubicBezTo>
                    <a:pt x="148136" y="323867"/>
                    <a:pt x="152400" y="319609"/>
                    <a:pt x="152400" y="314342"/>
                  </a:cubicBezTo>
                  <a:lnTo>
                    <a:pt x="152400" y="189555"/>
                  </a:lnTo>
                  <a:cubicBezTo>
                    <a:pt x="164080" y="187174"/>
                    <a:pt x="174099" y="180411"/>
                    <a:pt x="180975" y="171172"/>
                  </a:cubicBezTo>
                  <a:cubicBezTo>
                    <a:pt x="187851" y="180411"/>
                    <a:pt x="197870" y="187174"/>
                    <a:pt x="209550" y="189555"/>
                  </a:cubicBezTo>
                  <a:lnTo>
                    <a:pt x="209550" y="314342"/>
                  </a:lnTo>
                  <a:cubicBezTo>
                    <a:pt x="209550" y="319609"/>
                    <a:pt x="213814" y="323867"/>
                    <a:pt x="219075" y="323867"/>
                  </a:cubicBezTo>
                  <a:lnTo>
                    <a:pt x="314325" y="323867"/>
                  </a:lnTo>
                  <a:cubicBezTo>
                    <a:pt x="319586" y="323867"/>
                    <a:pt x="323850" y="319609"/>
                    <a:pt x="323850" y="314342"/>
                  </a:cubicBezTo>
                  <a:lnTo>
                    <a:pt x="323850" y="189555"/>
                  </a:lnTo>
                  <a:cubicBezTo>
                    <a:pt x="335530" y="187174"/>
                    <a:pt x="345549" y="180411"/>
                    <a:pt x="352425" y="171172"/>
                  </a:cubicBezTo>
                  <a:cubicBezTo>
                    <a:pt x="359301" y="180411"/>
                    <a:pt x="369320" y="187174"/>
                    <a:pt x="381000" y="189555"/>
                  </a:cubicBezTo>
                  <a:lnTo>
                    <a:pt x="381000" y="314342"/>
                  </a:lnTo>
                  <a:cubicBezTo>
                    <a:pt x="381000" y="319609"/>
                    <a:pt x="385264" y="323867"/>
                    <a:pt x="390525" y="323867"/>
                  </a:cubicBezTo>
                  <a:lnTo>
                    <a:pt x="485775" y="323867"/>
                  </a:lnTo>
                  <a:cubicBezTo>
                    <a:pt x="491033" y="323867"/>
                    <a:pt x="495300" y="319609"/>
                    <a:pt x="495300" y="314342"/>
                  </a:cubicBezTo>
                  <a:lnTo>
                    <a:pt x="495300" y="189555"/>
                  </a:lnTo>
                  <a:cubicBezTo>
                    <a:pt x="517007" y="185126"/>
                    <a:pt x="533400" y="165885"/>
                    <a:pt x="533400" y="142892"/>
                  </a:cubicBezTo>
                  <a:lnTo>
                    <a:pt x="533400" y="47642"/>
                  </a:lnTo>
                  <a:cubicBezTo>
                    <a:pt x="533400" y="29040"/>
                    <a:pt x="521551" y="12618"/>
                    <a:pt x="503291" y="6608"/>
                  </a:cubicBezTo>
                  <a:close/>
                  <a:moveTo>
                    <a:pt x="152400" y="169714"/>
                  </a:moveTo>
                  <a:lnTo>
                    <a:pt x="152400" y="66692"/>
                  </a:lnTo>
                  <a:cubicBezTo>
                    <a:pt x="152400" y="61425"/>
                    <a:pt x="148136" y="57167"/>
                    <a:pt x="142875" y="57167"/>
                  </a:cubicBezTo>
                  <a:cubicBezTo>
                    <a:pt x="137614" y="57167"/>
                    <a:pt x="133350" y="61425"/>
                    <a:pt x="133350" y="66692"/>
                  </a:cubicBezTo>
                  <a:lnTo>
                    <a:pt x="133350" y="304817"/>
                  </a:lnTo>
                  <a:lnTo>
                    <a:pt x="104775" y="304817"/>
                  </a:lnTo>
                  <a:lnTo>
                    <a:pt x="104775" y="161942"/>
                  </a:lnTo>
                  <a:cubicBezTo>
                    <a:pt x="104775" y="156675"/>
                    <a:pt x="100511" y="152417"/>
                    <a:pt x="95250" y="152417"/>
                  </a:cubicBezTo>
                  <a:cubicBezTo>
                    <a:pt x="89990" y="152417"/>
                    <a:pt x="85725" y="156675"/>
                    <a:pt x="85725" y="161942"/>
                  </a:cubicBezTo>
                  <a:lnTo>
                    <a:pt x="85725" y="304817"/>
                  </a:lnTo>
                  <a:lnTo>
                    <a:pt x="57150" y="304817"/>
                  </a:lnTo>
                  <a:lnTo>
                    <a:pt x="57150" y="66692"/>
                  </a:lnTo>
                  <a:cubicBezTo>
                    <a:pt x="57150" y="61425"/>
                    <a:pt x="52885" y="57167"/>
                    <a:pt x="47625" y="57167"/>
                  </a:cubicBezTo>
                  <a:cubicBezTo>
                    <a:pt x="42365" y="57167"/>
                    <a:pt x="38100" y="61425"/>
                    <a:pt x="38100" y="66692"/>
                  </a:cubicBezTo>
                  <a:lnTo>
                    <a:pt x="38100" y="169714"/>
                  </a:lnTo>
                  <a:cubicBezTo>
                    <a:pt x="27037" y="165771"/>
                    <a:pt x="19050" y="155294"/>
                    <a:pt x="19050" y="142892"/>
                  </a:cubicBezTo>
                  <a:lnTo>
                    <a:pt x="19050" y="47642"/>
                  </a:lnTo>
                  <a:cubicBezTo>
                    <a:pt x="19050" y="37269"/>
                    <a:pt x="25640" y="28125"/>
                    <a:pt x="34817" y="25068"/>
                  </a:cubicBezTo>
                  <a:lnTo>
                    <a:pt x="54248" y="20105"/>
                  </a:lnTo>
                  <a:lnTo>
                    <a:pt x="88516" y="54376"/>
                  </a:lnTo>
                  <a:cubicBezTo>
                    <a:pt x="92236" y="58100"/>
                    <a:pt x="98264" y="58100"/>
                    <a:pt x="101984" y="54376"/>
                  </a:cubicBezTo>
                  <a:lnTo>
                    <a:pt x="136257" y="20105"/>
                  </a:lnTo>
                  <a:lnTo>
                    <a:pt x="155046" y="24877"/>
                  </a:lnTo>
                  <a:cubicBezTo>
                    <a:pt x="164860" y="28125"/>
                    <a:pt x="171450" y="37269"/>
                    <a:pt x="171450" y="47642"/>
                  </a:cubicBezTo>
                  <a:lnTo>
                    <a:pt x="171450" y="142892"/>
                  </a:lnTo>
                  <a:cubicBezTo>
                    <a:pt x="171450" y="155294"/>
                    <a:pt x="163463" y="165771"/>
                    <a:pt x="152400" y="169714"/>
                  </a:cubicBezTo>
                  <a:close/>
                  <a:moveTo>
                    <a:pt x="323850" y="169714"/>
                  </a:moveTo>
                  <a:lnTo>
                    <a:pt x="323850" y="66692"/>
                  </a:lnTo>
                  <a:cubicBezTo>
                    <a:pt x="323850" y="61425"/>
                    <a:pt x="319586" y="57167"/>
                    <a:pt x="314325" y="57167"/>
                  </a:cubicBezTo>
                  <a:cubicBezTo>
                    <a:pt x="309064" y="57167"/>
                    <a:pt x="304800" y="61425"/>
                    <a:pt x="304800" y="66692"/>
                  </a:cubicBezTo>
                  <a:lnTo>
                    <a:pt x="304800" y="304817"/>
                  </a:lnTo>
                  <a:lnTo>
                    <a:pt x="276225" y="304817"/>
                  </a:lnTo>
                  <a:lnTo>
                    <a:pt x="276225" y="161942"/>
                  </a:lnTo>
                  <a:cubicBezTo>
                    <a:pt x="276225" y="156675"/>
                    <a:pt x="271961" y="152417"/>
                    <a:pt x="266700" y="152417"/>
                  </a:cubicBezTo>
                  <a:cubicBezTo>
                    <a:pt x="261439" y="152417"/>
                    <a:pt x="257175" y="156675"/>
                    <a:pt x="257175" y="161942"/>
                  </a:cubicBezTo>
                  <a:lnTo>
                    <a:pt x="257175" y="304817"/>
                  </a:lnTo>
                  <a:lnTo>
                    <a:pt x="228600" y="304817"/>
                  </a:lnTo>
                  <a:lnTo>
                    <a:pt x="228600" y="66692"/>
                  </a:lnTo>
                  <a:cubicBezTo>
                    <a:pt x="228600" y="61425"/>
                    <a:pt x="224336" y="57167"/>
                    <a:pt x="219075" y="57167"/>
                  </a:cubicBezTo>
                  <a:cubicBezTo>
                    <a:pt x="213814" y="57167"/>
                    <a:pt x="209550" y="61425"/>
                    <a:pt x="209550" y="66692"/>
                  </a:cubicBezTo>
                  <a:lnTo>
                    <a:pt x="209550" y="169714"/>
                  </a:lnTo>
                  <a:cubicBezTo>
                    <a:pt x="198487" y="165771"/>
                    <a:pt x="190500" y="155294"/>
                    <a:pt x="190500" y="142892"/>
                  </a:cubicBezTo>
                  <a:lnTo>
                    <a:pt x="190500" y="47642"/>
                  </a:lnTo>
                  <a:cubicBezTo>
                    <a:pt x="190500" y="37269"/>
                    <a:pt x="197090" y="28125"/>
                    <a:pt x="206267" y="25068"/>
                  </a:cubicBezTo>
                  <a:lnTo>
                    <a:pt x="225698" y="20105"/>
                  </a:lnTo>
                  <a:lnTo>
                    <a:pt x="259966" y="54376"/>
                  </a:lnTo>
                  <a:cubicBezTo>
                    <a:pt x="263686" y="58100"/>
                    <a:pt x="269714" y="58100"/>
                    <a:pt x="273434" y="54376"/>
                  </a:cubicBezTo>
                  <a:lnTo>
                    <a:pt x="307707" y="20105"/>
                  </a:lnTo>
                  <a:lnTo>
                    <a:pt x="326496" y="24877"/>
                  </a:lnTo>
                  <a:cubicBezTo>
                    <a:pt x="336310" y="28125"/>
                    <a:pt x="342900" y="37269"/>
                    <a:pt x="342900" y="47642"/>
                  </a:cubicBezTo>
                  <a:lnTo>
                    <a:pt x="342900" y="142892"/>
                  </a:lnTo>
                  <a:cubicBezTo>
                    <a:pt x="342900" y="155294"/>
                    <a:pt x="334913" y="165771"/>
                    <a:pt x="323850" y="169714"/>
                  </a:cubicBezTo>
                  <a:close/>
                  <a:moveTo>
                    <a:pt x="514350" y="142892"/>
                  </a:moveTo>
                  <a:cubicBezTo>
                    <a:pt x="514350" y="155294"/>
                    <a:pt x="506359" y="165771"/>
                    <a:pt x="495300" y="169714"/>
                  </a:cubicBezTo>
                  <a:lnTo>
                    <a:pt x="495300" y="66692"/>
                  </a:lnTo>
                  <a:cubicBezTo>
                    <a:pt x="495300" y="61425"/>
                    <a:pt x="491033" y="57167"/>
                    <a:pt x="485775" y="57167"/>
                  </a:cubicBezTo>
                  <a:cubicBezTo>
                    <a:pt x="480517" y="57167"/>
                    <a:pt x="476250" y="61425"/>
                    <a:pt x="476250" y="66692"/>
                  </a:cubicBezTo>
                  <a:lnTo>
                    <a:pt x="476250" y="304817"/>
                  </a:lnTo>
                  <a:lnTo>
                    <a:pt x="447675" y="304817"/>
                  </a:lnTo>
                  <a:lnTo>
                    <a:pt x="447675" y="161942"/>
                  </a:lnTo>
                  <a:cubicBezTo>
                    <a:pt x="447675" y="156675"/>
                    <a:pt x="443408" y="152417"/>
                    <a:pt x="438150" y="152417"/>
                  </a:cubicBezTo>
                  <a:cubicBezTo>
                    <a:pt x="432889" y="152417"/>
                    <a:pt x="428625" y="156675"/>
                    <a:pt x="428625" y="161942"/>
                  </a:cubicBezTo>
                  <a:lnTo>
                    <a:pt x="428625" y="304817"/>
                  </a:lnTo>
                  <a:lnTo>
                    <a:pt x="400050" y="304817"/>
                  </a:lnTo>
                  <a:lnTo>
                    <a:pt x="400050" y="66692"/>
                  </a:lnTo>
                  <a:cubicBezTo>
                    <a:pt x="400050" y="61425"/>
                    <a:pt x="395786" y="57167"/>
                    <a:pt x="390525" y="57167"/>
                  </a:cubicBezTo>
                  <a:cubicBezTo>
                    <a:pt x="385264" y="57167"/>
                    <a:pt x="381000" y="61425"/>
                    <a:pt x="381000" y="66692"/>
                  </a:cubicBezTo>
                  <a:lnTo>
                    <a:pt x="381000" y="169714"/>
                  </a:lnTo>
                  <a:cubicBezTo>
                    <a:pt x="369937" y="165771"/>
                    <a:pt x="361950" y="155294"/>
                    <a:pt x="361950" y="142892"/>
                  </a:cubicBezTo>
                  <a:lnTo>
                    <a:pt x="361950" y="47642"/>
                  </a:lnTo>
                  <a:cubicBezTo>
                    <a:pt x="361950" y="37269"/>
                    <a:pt x="368540" y="28125"/>
                    <a:pt x="377717" y="25068"/>
                  </a:cubicBezTo>
                  <a:lnTo>
                    <a:pt x="397148" y="20105"/>
                  </a:lnTo>
                  <a:lnTo>
                    <a:pt x="431416" y="54376"/>
                  </a:lnTo>
                  <a:cubicBezTo>
                    <a:pt x="435136" y="58100"/>
                    <a:pt x="441160" y="58100"/>
                    <a:pt x="444884" y="54376"/>
                  </a:cubicBezTo>
                  <a:lnTo>
                    <a:pt x="479155" y="20105"/>
                  </a:lnTo>
                  <a:lnTo>
                    <a:pt x="497948" y="24877"/>
                  </a:lnTo>
                  <a:cubicBezTo>
                    <a:pt x="507759" y="28125"/>
                    <a:pt x="514350" y="37269"/>
                    <a:pt x="514350" y="47642"/>
                  </a:cubicBezTo>
                  <a:lnTo>
                    <a:pt x="514350" y="142892"/>
                  </a:ln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05" name="Google Shape;5005;p681"/>
            <p:cNvSpPr/>
            <p:nvPr/>
          </p:nvSpPr>
          <p:spPr>
            <a:xfrm>
              <a:off x="4352925" y="5219700"/>
              <a:ext cx="95250" cy="95250"/>
            </a:xfrm>
            <a:custGeom>
              <a:avLst/>
              <a:gdLst/>
              <a:ahLst/>
              <a:cxnLst/>
              <a:rect l="l" t="t" r="r" b="b"/>
              <a:pathLst>
                <a:path w="95250" h="95250" extrusionOk="0">
                  <a:moveTo>
                    <a:pt x="47625" y="95250"/>
                  </a:moveTo>
                  <a:cubicBezTo>
                    <a:pt x="73885" y="95250"/>
                    <a:pt x="95250" y="73885"/>
                    <a:pt x="95250" y="47625"/>
                  </a:cubicBezTo>
                  <a:cubicBezTo>
                    <a:pt x="95250" y="21365"/>
                    <a:pt x="73885" y="0"/>
                    <a:pt x="47625" y="0"/>
                  </a:cubicBezTo>
                  <a:cubicBezTo>
                    <a:pt x="21367" y="0"/>
                    <a:pt x="0" y="21365"/>
                    <a:pt x="0" y="47625"/>
                  </a:cubicBezTo>
                  <a:cubicBezTo>
                    <a:pt x="0" y="73885"/>
                    <a:pt x="21367" y="95250"/>
                    <a:pt x="47625" y="95250"/>
                  </a:cubicBezTo>
                  <a:close/>
                  <a:moveTo>
                    <a:pt x="47625" y="19050"/>
                  </a:moveTo>
                  <a:cubicBezTo>
                    <a:pt x="63379" y="19050"/>
                    <a:pt x="76200" y="31871"/>
                    <a:pt x="76200" y="47625"/>
                  </a:cubicBezTo>
                  <a:cubicBezTo>
                    <a:pt x="76200" y="63379"/>
                    <a:pt x="63379" y="76200"/>
                    <a:pt x="47625" y="76200"/>
                  </a:cubicBezTo>
                  <a:cubicBezTo>
                    <a:pt x="31868" y="76200"/>
                    <a:pt x="19050" y="63379"/>
                    <a:pt x="19050" y="47625"/>
                  </a:cubicBezTo>
                  <a:cubicBezTo>
                    <a:pt x="19050" y="31871"/>
                    <a:pt x="31868" y="19050"/>
                    <a:pt x="47625" y="190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grpSp>
      <p:grpSp>
        <p:nvGrpSpPr>
          <p:cNvPr id="5006" name="Google Shape;5006;p681"/>
          <p:cNvGrpSpPr/>
          <p:nvPr/>
        </p:nvGrpSpPr>
        <p:grpSpPr>
          <a:xfrm>
            <a:off x="10308349" y="2849371"/>
            <a:ext cx="451003" cy="586303"/>
            <a:chOff x="4972050" y="2171700"/>
            <a:chExt cx="381000" cy="495300"/>
          </a:xfrm>
        </p:grpSpPr>
        <p:sp>
          <p:nvSpPr>
            <p:cNvPr id="5007" name="Google Shape;5007;p681"/>
            <p:cNvSpPr/>
            <p:nvPr/>
          </p:nvSpPr>
          <p:spPr>
            <a:xfrm>
              <a:off x="5143500" y="2324100"/>
              <a:ext cx="133350" cy="19050"/>
            </a:xfrm>
            <a:custGeom>
              <a:avLst/>
              <a:gdLst/>
              <a:ahLst/>
              <a:cxnLst/>
              <a:rect l="l" t="t" r="r" b="b"/>
              <a:pathLst>
                <a:path w="133350" h="19050" extrusionOk="0">
                  <a:moveTo>
                    <a:pt x="123825" y="0"/>
                  </a:moveTo>
                  <a:lnTo>
                    <a:pt x="9525" y="0"/>
                  </a:lnTo>
                  <a:cubicBezTo>
                    <a:pt x="4267" y="0"/>
                    <a:pt x="0" y="4267"/>
                    <a:pt x="0" y="9525"/>
                  </a:cubicBezTo>
                  <a:cubicBezTo>
                    <a:pt x="0" y="14783"/>
                    <a:pt x="4267" y="19050"/>
                    <a:pt x="9525" y="19050"/>
                  </a:cubicBezTo>
                  <a:lnTo>
                    <a:pt x="123825" y="19050"/>
                  </a:lnTo>
                  <a:cubicBezTo>
                    <a:pt x="129083" y="19050"/>
                    <a:pt x="133350" y="14783"/>
                    <a:pt x="133350" y="9525"/>
                  </a:cubicBezTo>
                  <a:cubicBezTo>
                    <a:pt x="133350" y="4267"/>
                    <a:pt x="129083" y="0"/>
                    <a:pt x="12382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08" name="Google Shape;5008;p681"/>
            <p:cNvSpPr/>
            <p:nvPr/>
          </p:nvSpPr>
          <p:spPr>
            <a:xfrm>
              <a:off x="5143500" y="2362200"/>
              <a:ext cx="95250" cy="19050"/>
            </a:xfrm>
            <a:custGeom>
              <a:avLst/>
              <a:gdLst/>
              <a:ahLst/>
              <a:cxnLst/>
              <a:rect l="l" t="t" r="r" b="b"/>
              <a:pathLst>
                <a:path w="95250" h="19050" extrusionOk="0">
                  <a:moveTo>
                    <a:pt x="9525" y="19050"/>
                  </a:moveTo>
                  <a:lnTo>
                    <a:pt x="85725" y="19050"/>
                  </a:lnTo>
                  <a:cubicBezTo>
                    <a:pt x="90983" y="19050"/>
                    <a:pt x="95250" y="14783"/>
                    <a:pt x="95250" y="9525"/>
                  </a:cubicBezTo>
                  <a:cubicBezTo>
                    <a:pt x="95250" y="4267"/>
                    <a:pt x="90983" y="0"/>
                    <a:pt x="85725" y="0"/>
                  </a:cubicBezTo>
                  <a:lnTo>
                    <a:pt x="9525" y="0"/>
                  </a:lnTo>
                  <a:cubicBezTo>
                    <a:pt x="4267" y="0"/>
                    <a:pt x="0" y="4267"/>
                    <a:pt x="0" y="9525"/>
                  </a:cubicBezTo>
                  <a:cubicBezTo>
                    <a:pt x="0" y="14783"/>
                    <a:pt x="4267" y="19050"/>
                    <a:pt x="9525" y="190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09" name="Google Shape;5009;p681"/>
            <p:cNvSpPr/>
            <p:nvPr/>
          </p:nvSpPr>
          <p:spPr>
            <a:xfrm>
              <a:off x="5143500" y="2419350"/>
              <a:ext cx="133350" cy="19050"/>
            </a:xfrm>
            <a:custGeom>
              <a:avLst/>
              <a:gdLst/>
              <a:ahLst/>
              <a:cxnLst/>
              <a:rect l="l" t="t" r="r" b="b"/>
              <a:pathLst>
                <a:path w="133350" h="19050" extrusionOk="0">
                  <a:moveTo>
                    <a:pt x="123825" y="0"/>
                  </a:moveTo>
                  <a:lnTo>
                    <a:pt x="9525" y="0"/>
                  </a:lnTo>
                  <a:cubicBezTo>
                    <a:pt x="4267" y="0"/>
                    <a:pt x="0" y="4267"/>
                    <a:pt x="0" y="9525"/>
                  </a:cubicBezTo>
                  <a:cubicBezTo>
                    <a:pt x="0" y="14783"/>
                    <a:pt x="4267" y="19050"/>
                    <a:pt x="9525" y="19050"/>
                  </a:cubicBezTo>
                  <a:lnTo>
                    <a:pt x="123825" y="19050"/>
                  </a:lnTo>
                  <a:cubicBezTo>
                    <a:pt x="129083" y="19050"/>
                    <a:pt x="133350" y="14783"/>
                    <a:pt x="133350" y="9525"/>
                  </a:cubicBezTo>
                  <a:cubicBezTo>
                    <a:pt x="133350" y="4267"/>
                    <a:pt x="129083" y="0"/>
                    <a:pt x="12382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0" name="Google Shape;5010;p681"/>
            <p:cNvSpPr/>
            <p:nvPr/>
          </p:nvSpPr>
          <p:spPr>
            <a:xfrm>
              <a:off x="5143500" y="2457450"/>
              <a:ext cx="95250" cy="19050"/>
            </a:xfrm>
            <a:custGeom>
              <a:avLst/>
              <a:gdLst/>
              <a:ahLst/>
              <a:cxnLst/>
              <a:rect l="l" t="t" r="r" b="b"/>
              <a:pathLst>
                <a:path w="95250" h="19050" extrusionOk="0">
                  <a:moveTo>
                    <a:pt x="9525" y="19050"/>
                  </a:moveTo>
                  <a:lnTo>
                    <a:pt x="85725" y="19050"/>
                  </a:lnTo>
                  <a:cubicBezTo>
                    <a:pt x="90983" y="19050"/>
                    <a:pt x="95250" y="14783"/>
                    <a:pt x="95250" y="9525"/>
                  </a:cubicBezTo>
                  <a:cubicBezTo>
                    <a:pt x="95250" y="4267"/>
                    <a:pt x="90983" y="0"/>
                    <a:pt x="85725" y="0"/>
                  </a:cubicBezTo>
                  <a:lnTo>
                    <a:pt x="9525" y="0"/>
                  </a:lnTo>
                  <a:cubicBezTo>
                    <a:pt x="4267" y="0"/>
                    <a:pt x="0" y="4267"/>
                    <a:pt x="0" y="9525"/>
                  </a:cubicBezTo>
                  <a:cubicBezTo>
                    <a:pt x="0" y="14783"/>
                    <a:pt x="4267" y="19050"/>
                    <a:pt x="9525" y="1905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1" name="Google Shape;5011;p681"/>
            <p:cNvSpPr/>
            <p:nvPr/>
          </p:nvSpPr>
          <p:spPr>
            <a:xfrm>
              <a:off x="5143500" y="2514600"/>
              <a:ext cx="133350" cy="19050"/>
            </a:xfrm>
            <a:custGeom>
              <a:avLst/>
              <a:gdLst/>
              <a:ahLst/>
              <a:cxnLst/>
              <a:rect l="l" t="t" r="r" b="b"/>
              <a:pathLst>
                <a:path w="133350" h="19050" extrusionOk="0">
                  <a:moveTo>
                    <a:pt x="123825" y="0"/>
                  </a:moveTo>
                  <a:lnTo>
                    <a:pt x="9525" y="0"/>
                  </a:lnTo>
                  <a:cubicBezTo>
                    <a:pt x="4267" y="0"/>
                    <a:pt x="0" y="4267"/>
                    <a:pt x="0" y="9525"/>
                  </a:cubicBezTo>
                  <a:cubicBezTo>
                    <a:pt x="0" y="14783"/>
                    <a:pt x="4267" y="19050"/>
                    <a:pt x="9525" y="19050"/>
                  </a:cubicBezTo>
                  <a:lnTo>
                    <a:pt x="123825" y="19050"/>
                  </a:lnTo>
                  <a:cubicBezTo>
                    <a:pt x="129083" y="19050"/>
                    <a:pt x="133350" y="14783"/>
                    <a:pt x="133350" y="9525"/>
                  </a:cubicBezTo>
                  <a:cubicBezTo>
                    <a:pt x="133350" y="4267"/>
                    <a:pt x="129083" y="0"/>
                    <a:pt x="12382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2" name="Google Shape;5012;p681"/>
            <p:cNvSpPr/>
            <p:nvPr/>
          </p:nvSpPr>
          <p:spPr>
            <a:xfrm>
              <a:off x="5143500" y="2552700"/>
              <a:ext cx="95250" cy="19050"/>
            </a:xfrm>
            <a:custGeom>
              <a:avLst/>
              <a:gdLst/>
              <a:ahLst/>
              <a:cxnLst/>
              <a:rect l="l" t="t" r="r" b="b"/>
              <a:pathLst>
                <a:path w="95250" h="19050" extrusionOk="0">
                  <a:moveTo>
                    <a:pt x="85725" y="0"/>
                  </a:moveTo>
                  <a:lnTo>
                    <a:pt x="9525" y="0"/>
                  </a:lnTo>
                  <a:cubicBezTo>
                    <a:pt x="4267" y="0"/>
                    <a:pt x="0" y="4267"/>
                    <a:pt x="0" y="9525"/>
                  </a:cubicBezTo>
                  <a:cubicBezTo>
                    <a:pt x="0" y="14783"/>
                    <a:pt x="4267" y="19050"/>
                    <a:pt x="9525" y="19050"/>
                  </a:cubicBezTo>
                  <a:lnTo>
                    <a:pt x="85725" y="19050"/>
                  </a:lnTo>
                  <a:cubicBezTo>
                    <a:pt x="90983" y="19050"/>
                    <a:pt x="95250" y="14783"/>
                    <a:pt x="95250" y="9525"/>
                  </a:cubicBezTo>
                  <a:cubicBezTo>
                    <a:pt x="95250" y="4267"/>
                    <a:pt x="90983" y="0"/>
                    <a:pt x="8572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3" name="Google Shape;5013;p681"/>
            <p:cNvSpPr/>
            <p:nvPr/>
          </p:nvSpPr>
          <p:spPr>
            <a:xfrm>
              <a:off x="5029197" y="2324097"/>
              <a:ext cx="76204" cy="57152"/>
            </a:xfrm>
            <a:custGeom>
              <a:avLst/>
              <a:gdLst/>
              <a:ahLst/>
              <a:cxnLst/>
              <a:rect l="l" t="t" r="r" b="b"/>
              <a:pathLst>
                <a:path w="76204" h="57152" extrusionOk="0">
                  <a:moveTo>
                    <a:pt x="59943" y="2793"/>
                  </a:moveTo>
                  <a:lnTo>
                    <a:pt x="28577" y="34159"/>
                  </a:lnTo>
                  <a:lnTo>
                    <a:pt x="16262" y="21843"/>
                  </a:lnTo>
                  <a:cubicBezTo>
                    <a:pt x="12537" y="18119"/>
                    <a:pt x="6518" y="18119"/>
                    <a:pt x="2793" y="21843"/>
                  </a:cubicBezTo>
                  <a:cubicBezTo>
                    <a:pt x="-931" y="25568"/>
                    <a:pt x="-931" y="31587"/>
                    <a:pt x="2793" y="35312"/>
                  </a:cubicBezTo>
                  <a:lnTo>
                    <a:pt x="21843" y="54362"/>
                  </a:lnTo>
                  <a:cubicBezTo>
                    <a:pt x="23701" y="56219"/>
                    <a:pt x="26139" y="57152"/>
                    <a:pt x="28577" y="57152"/>
                  </a:cubicBezTo>
                  <a:cubicBezTo>
                    <a:pt x="31016" y="57152"/>
                    <a:pt x="33454" y="56219"/>
                    <a:pt x="35312" y="54362"/>
                  </a:cubicBezTo>
                  <a:lnTo>
                    <a:pt x="73412" y="16262"/>
                  </a:lnTo>
                  <a:cubicBezTo>
                    <a:pt x="77136" y="12537"/>
                    <a:pt x="77136" y="6518"/>
                    <a:pt x="73412" y="2793"/>
                  </a:cubicBezTo>
                  <a:cubicBezTo>
                    <a:pt x="69687" y="-931"/>
                    <a:pt x="63668" y="-931"/>
                    <a:pt x="59943" y="2793"/>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4" name="Google Shape;5014;p681"/>
            <p:cNvSpPr/>
            <p:nvPr/>
          </p:nvSpPr>
          <p:spPr>
            <a:xfrm>
              <a:off x="5029197" y="2419347"/>
              <a:ext cx="76204" cy="57152"/>
            </a:xfrm>
            <a:custGeom>
              <a:avLst/>
              <a:gdLst/>
              <a:ahLst/>
              <a:cxnLst/>
              <a:rect l="l" t="t" r="r" b="b"/>
              <a:pathLst>
                <a:path w="76204" h="57152" extrusionOk="0">
                  <a:moveTo>
                    <a:pt x="59943" y="2793"/>
                  </a:moveTo>
                  <a:lnTo>
                    <a:pt x="28577" y="34159"/>
                  </a:lnTo>
                  <a:lnTo>
                    <a:pt x="16262" y="21843"/>
                  </a:lnTo>
                  <a:cubicBezTo>
                    <a:pt x="12537" y="18119"/>
                    <a:pt x="6518" y="18119"/>
                    <a:pt x="2793" y="21843"/>
                  </a:cubicBezTo>
                  <a:cubicBezTo>
                    <a:pt x="-931" y="25568"/>
                    <a:pt x="-931" y="31587"/>
                    <a:pt x="2793" y="35312"/>
                  </a:cubicBezTo>
                  <a:lnTo>
                    <a:pt x="21843" y="54362"/>
                  </a:lnTo>
                  <a:cubicBezTo>
                    <a:pt x="23701" y="56219"/>
                    <a:pt x="26139" y="57152"/>
                    <a:pt x="28577" y="57152"/>
                  </a:cubicBezTo>
                  <a:cubicBezTo>
                    <a:pt x="31016" y="57152"/>
                    <a:pt x="33454" y="56219"/>
                    <a:pt x="35312" y="54362"/>
                  </a:cubicBezTo>
                  <a:lnTo>
                    <a:pt x="73412" y="16262"/>
                  </a:lnTo>
                  <a:cubicBezTo>
                    <a:pt x="77136" y="12537"/>
                    <a:pt x="77136" y="6518"/>
                    <a:pt x="73412" y="2793"/>
                  </a:cubicBezTo>
                  <a:cubicBezTo>
                    <a:pt x="69687" y="-931"/>
                    <a:pt x="63668" y="-931"/>
                    <a:pt x="59943" y="2793"/>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5" name="Google Shape;5015;p681"/>
            <p:cNvSpPr/>
            <p:nvPr/>
          </p:nvSpPr>
          <p:spPr>
            <a:xfrm>
              <a:off x="5029197" y="2514597"/>
              <a:ext cx="76204" cy="57152"/>
            </a:xfrm>
            <a:custGeom>
              <a:avLst/>
              <a:gdLst/>
              <a:ahLst/>
              <a:cxnLst/>
              <a:rect l="l" t="t" r="r" b="b"/>
              <a:pathLst>
                <a:path w="76204" h="57152" extrusionOk="0">
                  <a:moveTo>
                    <a:pt x="59943" y="2793"/>
                  </a:moveTo>
                  <a:lnTo>
                    <a:pt x="28577" y="34159"/>
                  </a:lnTo>
                  <a:lnTo>
                    <a:pt x="16262" y="21843"/>
                  </a:lnTo>
                  <a:cubicBezTo>
                    <a:pt x="12537" y="18119"/>
                    <a:pt x="6518" y="18119"/>
                    <a:pt x="2793" y="21843"/>
                  </a:cubicBezTo>
                  <a:cubicBezTo>
                    <a:pt x="-931" y="25568"/>
                    <a:pt x="-931" y="31587"/>
                    <a:pt x="2793" y="35312"/>
                  </a:cubicBezTo>
                  <a:lnTo>
                    <a:pt x="21843" y="54362"/>
                  </a:lnTo>
                  <a:cubicBezTo>
                    <a:pt x="23701" y="56219"/>
                    <a:pt x="26139" y="57152"/>
                    <a:pt x="28577" y="57152"/>
                  </a:cubicBezTo>
                  <a:cubicBezTo>
                    <a:pt x="31016" y="57152"/>
                    <a:pt x="33454" y="56219"/>
                    <a:pt x="35312" y="54362"/>
                  </a:cubicBezTo>
                  <a:lnTo>
                    <a:pt x="73412" y="16262"/>
                  </a:lnTo>
                  <a:cubicBezTo>
                    <a:pt x="77136" y="12537"/>
                    <a:pt x="77136" y="6518"/>
                    <a:pt x="73412" y="2793"/>
                  </a:cubicBezTo>
                  <a:cubicBezTo>
                    <a:pt x="69687" y="-931"/>
                    <a:pt x="63668" y="-931"/>
                    <a:pt x="59943" y="2793"/>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6" name="Google Shape;5016;p681"/>
            <p:cNvSpPr/>
            <p:nvPr/>
          </p:nvSpPr>
          <p:spPr>
            <a:xfrm>
              <a:off x="5010150" y="2209800"/>
              <a:ext cx="95250" cy="95250"/>
            </a:xfrm>
            <a:custGeom>
              <a:avLst/>
              <a:gdLst/>
              <a:ahLst/>
              <a:cxnLst/>
              <a:rect l="l" t="t" r="r" b="b"/>
              <a:pathLst>
                <a:path w="95250" h="95250" extrusionOk="0">
                  <a:moveTo>
                    <a:pt x="85725" y="0"/>
                  </a:moveTo>
                  <a:cubicBezTo>
                    <a:pt x="80467" y="0"/>
                    <a:pt x="76200" y="4267"/>
                    <a:pt x="76200" y="9525"/>
                  </a:cubicBezTo>
                  <a:lnTo>
                    <a:pt x="76200" y="57150"/>
                  </a:lnTo>
                  <a:cubicBezTo>
                    <a:pt x="76200" y="67656"/>
                    <a:pt x="67656" y="76200"/>
                    <a:pt x="57150" y="76200"/>
                  </a:cubicBezTo>
                  <a:lnTo>
                    <a:pt x="9525" y="76200"/>
                  </a:lnTo>
                  <a:cubicBezTo>
                    <a:pt x="4267" y="76200"/>
                    <a:pt x="0" y="80467"/>
                    <a:pt x="0" y="85725"/>
                  </a:cubicBezTo>
                  <a:cubicBezTo>
                    <a:pt x="0" y="90983"/>
                    <a:pt x="4267" y="95250"/>
                    <a:pt x="9525" y="95250"/>
                  </a:cubicBezTo>
                  <a:lnTo>
                    <a:pt x="57150" y="95250"/>
                  </a:lnTo>
                  <a:cubicBezTo>
                    <a:pt x="78162" y="95250"/>
                    <a:pt x="95250" y="78162"/>
                    <a:pt x="95250" y="57150"/>
                  </a:cubicBezTo>
                  <a:lnTo>
                    <a:pt x="95250" y="9525"/>
                  </a:lnTo>
                  <a:cubicBezTo>
                    <a:pt x="95250" y="4267"/>
                    <a:pt x="90983" y="0"/>
                    <a:pt x="85725" y="0"/>
                  </a:cubicBez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017" name="Google Shape;5017;p681"/>
            <p:cNvSpPr/>
            <p:nvPr/>
          </p:nvSpPr>
          <p:spPr>
            <a:xfrm>
              <a:off x="4972050" y="2171700"/>
              <a:ext cx="381000" cy="495300"/>
            </a:xfrm>
            <a:custGeom>
              <a:avLst/>
              <a:gdLst/>
              <a:ahLst/>
              <a:cxnLst/>
              <a:rect l="l" t="t" r="r" b="b"/>
              <a:pathLst>
                <a:path w="381000" h="495300" extrusionOk="0">
                  <a:moveTo>
                    <a:pt x="333375" y="0"/>
                  </a:moveTo>
                  <a:lnTo>
                    <a:pt x="120558" y="0"/>
                  </a:lnTo>
                  <a:cubicBezTo>
                    <a:pt x="107842" y="0"/>
                    <a:pt x="95879" y="4953"/>
                    <a:pt x="86878" y="13945"/>
                  </a:cubicBezTo>
                  <a:lnTo>
                    <a:pt x="13945" y="86887"/>
                  </a:lnTo>
                  <a:cubicBezTo>
                    <a:pt x="4953" y="95879"/>
                    <a:pt x="0" y="107833"/>
                    <a:pt x="0" y="120558"/>
                  </a:cubicBezTo>
                  <a:lnTo>
                    <a:pt x="0" y="447675"/>
                  </a:lnTo>
                  <a:cubicBezTo>
                    <a:pt x="0" y="473935"/>
                    <a:pt x="21365" y="495300"/>
                    <a:pt x="47625" y="495300"/>
                  </a:cubicBezTo>
                  <a:lnTo>
                    <a:pt x="333375" y="495300"/>
                  </a:lnTo>
                  <a:cubicBezTo>
                    <a:pt x="359635" y="495300"/>
                    <a:pt x="381000" y="473935"/>
                    <a:pt x="381000" y="447675"/>
                  </a:cubicBezTo>
                  <a:lnTo>
                    <a:pt x="381000" y="47625"/>
                  </a:lnTo>
                  <a:cubicBezTo>
                    <a:pt x="381000" y="21365"/>
                    <a:pt x="359635" y="0"/>
                    <a:pt x="333375" y="0"/>
                  </a:cubicBezTo>
                  <a:close/>
                  <a:moveTo>
                    <a:pt x="361950" y="447675"/>
                  </a:moveTo>
                  <a:cubicBezTo>
                    <a:pt x="361950" y="463429"/>
                    <a:pt x="349129" y="476250"/>
                    <a:pt x="333375" y="476250"/>
                  </a:cubicBezTo>
                  <a:lnTo>
                    <a:pt x="47625" y="476250"/>
                  </a:lnTo>
                  <a:cubicBezTo>
                    <a:pt x="31871" y="476250"/>
                    <a:pt x="19050" y="463429"/>
                    <a:pt x="19050" y="447675"/>
                  </a:cubicBezTo>
                  <a:lnTo>
                    <a:pt x="19050" y="120558"/>
                  </a:lnTo>
                  <a:cubicBezTo>
                    <a:pt x="19050" y="112919"/>
                    <a:pt x="22022" y="105747"/>
                    <a:pt x="27413" y="100355"/>
                  </a:cubicBezTo>
                  <a:lnTo>
                    <a:pt x="100346" y="27422"/>
                  </a:lnTo>
                  <a:cubicBezTo>
                    <a:pt x="105747" y="22022"/>
                    <a:pt x="112919" y="19050"/>
                    <a:pt x="120558" y="19050"/>
                  </a:cubicBezTo>
                  <a:lnTo>
                    <a:pt x="333375" y="19050"/>
                  </a:lnTo>
                  <a:cubicBezTo>
                    <a:pt x="349129" y="19050"/>
                    <a:pt x="361950" y="31871"/>
                    <a:pt x="361950" y="47625"/>
                  </a:cubicBezTo>
                  <a:lnTo>
                    <a:pt x="361950" y="447675"/>
                  </a:lnTo>
                  <a:close/>
                </a:path>
              </a:pathLst>
            </a:custGeom>
            <a:solidFill>
              <a:srgbClr val="FFFFFF"/>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grpSp>
      <p:sp>
        <p:nvSpPr>
          <p:cNvPr id="5018" name="Google Shape;5018;p681"/>
          <p:cNvSpPr txBox="1"/>
          <p:nvPr/>
        </p:nvSpPr>
        <p:spPr>
          <a:xfrm>
            <a:off x="3390767" y="4130867"/>
            <a:ext cx="2443600" cy="1583200"/>
          </a:xfrm>
          <a:prstGeom prst="rect">
            <a:avLst/>
          </a:prstGeom>
          <a:noFill/>
          <a:ln>
            <a:noFill/>
          </a:ln>
        </p:spPr>
        <p:txBody>
          <a:bodyPr spcFirstLastPara="1" wrap="square" lIns="121900" tIns="121900" rIns="121900" bIns="121900" anchor="t" anchorCtr="0">
            <a:noAutofit/>
          </a:bodyPr>
          <a:lstStyle/>
          <a:p>
            <a:pPr algn="ctr"/>
            <a:r>
              <a:rPr lang="en" sz="1333">
                <a:solidFill>
                  <a:srgbClr val="F2F2F2"/>
                </a:solidFill>
                <a:latin typeface="Lato Black"/>
                <a:ea typeface="Lato Black"/>
                <a:cs typeface="Lato Black"/>
                <a:sym typeface="Lato Black"/>
              </a:rPr>
              <a:t>Unified Communications &amp; Collaboration (UC&amp;C) Voice and Messaging</a:t>
            </a:r>
            <a:endParaRPr sz="1333">
              <a:solidFill>
                <a:srgbClr val="F2F2F2"/>
              </a:solidFill>
              <a:latin typeface="Lato Black"/>
              <a:ea typeface="Lato Black"/>
              <a:cs typeface="Lato Black"/>
              <a:sym typeface="Lato Black"/>
            </a:endParaRPr>
          </a:p>
          <a:p>
            <a:pPr>
              <a:lnSpc>
                <a:spcPct val="115000"/>
              </a:lnSpc>
              <a:spcBef>
                <a:spcPts val="1333"/>
              </a:spcBef>
            </a:pPr>
            <a:r>
              <a:rPr lang="en" sz="1067">
                <a:solidFill>
                  <a:srgbClr val="FFFFFF"/>
                </a:solidFill>
                <a:latin typeface="Lato"/>
                <a:ea typeface="Lato"/>
                <a:cs typeface="Lato"/>
                <a:sym typeface="Lato"/>
              </a:rPr>
              <a:t>Demands  to offer multiple means of communicating—calls, voice, video meetings, and enterprise-grade messaging.</a:t>
            </a:r>
            <a:endParaRPr sz="1067">
              <a:solidFill>
                <a:srgbClr val="FFFFFF"/>
              </a:solidFill>
              <a:latin typeface="Lato"/>
              <a:ea typeface="Lato"/>
              <a:cs typeface="Lato"/>
              <a:sym typeface="Lato"/>
            </a:endParaRPr>
          </a:p>
        </p:txBody>
      </p:sp>
      <p:sp>
        <p:nvSpPr>
          <p:cNvPr id="5019" name="Google Shape;5019;p681"/>
          <p:cNvSpPr txBox="1"/>
          <p:nvPr/>
        </p:nvSpPr>
        <p:spPr>
          <a:xfrm>
            <a:off x="6403867" y="4130867"/>
            <a:ext cx="2342800" cy="1583200"/>
          </a:xfrm>
          <a:prstGeom prst="rect">
            <a:avLst/>
          </a:prstGeom>
          <a:noFill/>
          <a:ln>
            <a:noFill/>
          </a:ln>
        </p:spPr>
        <p:txBody>
          <a:bodyPr spcFirstLastPara="1" wrap="square" lIns="121900" tIns="121900" rIns="121900" bIns="121900" anchor="t" anchorCtr="0">
            <a:noAutofit/>
          </a:bodyPr>
          <a:lstStyle/>
          <a:p>
            <a:pPr algn="ctr"/>
            <a:r>
              <a:rPr lang="en" sz="1333">
                <a:solidFill>
                  <a:srgbClr val="F2F2F2"/>
                </a:solidFill>
                <a:latin typeface="Lato Black"/>
                <a:ea typeface="Lato Black"/>
                <a:cs typeface="Lato Black"/>
                <a:sym typeface="Lato Black"/>
              </a:rPr>
              <a:t>Team Collaboration as the New Dial Tone in the COVID Era</a:t>
            </a:r>
            <a:endParaRPr sz="1333">
              <a:solidFill>
                <a:srgbClr val="F2F2F2"/>
              </a:solidFill>
              <a:latin typeface="Lato Black"/>
              <a:ea typeface="Lato Black"/>
              <a:cs typeface="Lato Black"/>
              <a:sym typeface="Lato Black"/>
            </a:endParaRPr>
          </a:p>
          <a:p>
            <a:pPr>
              <a:lnSpc>
                <a:spcPct val="115000"/>
              </a:lnSpc>
              <a:spcBef>
                <a:spcPts val="1333"/>
              </a:spcBef>
            </a:pPr>
            <a:r>
              <a:rPr lang="en" sz="1067">
                <a:solidFill>
                  <a:srgbClr val="FFFFFF"/>
                </a:solidFill>
                <a:latin typeface="Lato"/>
                <a:ea typeface="Lato"/>
                <a:cs typeface="Lato"/>
                <a:sym typeface="Lato"/>
              </a:rPr>
              <a:t>Many front-line worker jobs depend on team collaboration. Remote knowledge workers rely heavily on  team collaboration tools</a:t>
            </a:r>
            <a:endParaRPr sz="1067">
              <a:solidFill>
                <a:srgbClr val="FFFFFF"/>
              </a:solidFill>
              <a:latin typeface="Lato"/>
              <a:ea typeface="Lato"/>
              <a:cs typeface="Lato"/>
              <a:sym typeface="Lato"/>
            </a:endParaRPr>
          </a:p>
        </p:txBody>
      </p:sp>
      <p:sp>
        <p:nvSpPr>
          <p:cNvPr id="5020" name="Google Shape;5020;p681"/>
          <p:cNvSpPr txBox="1"/>
          <p:nvPr/>
        </p:nvSpPr>
        <p:spPr>
          <a:xfrm>
            <a:off x="9362367" y="4130867"/>
            <a:ext cx="2342800" cy="1583200"/>
          </a:xfrm>
          <a:prstGeom prst="rect">
            <a:avLst/>
          </a:prstGeom>
          <a:noFill/>
          <a:ln>
            <a:noFill/>
          </a:ln>
        </p:spPr>
        <p:txBody>
          <a:bodyPr spcFirstLastPara="1" wrap="square" lIns="121900" tIns="121900" rIns="121900" bIns="121900" anchor="t" anchorCtr="0">
            <a:noAutofit/>
          </a:bodyPr>
          <a:lstStyle/>
          <a:p>
            <a:pPr algn="ctr"/>
            <a:r>
              <a:rPr lang="en" sz="1333">
                <a:solidFill>
                  <a:srgbClr val="F2F2F2"/>
                </a:solidFill>
                <a:latin typeface="Lato Black"/>
                <a:ea typeface="Lato Black"/>
                <a:cs typeface="Lato Black"/>
                <a:sym typeface="Lato Black"/>
              </a:rPr>
              <a:t>Intelligent UC&amp;C Platform </a:t>
            </a:r>
            <a:br>
              <a:rPr lang="en" sz="1333">
                <a:solidFill>
                  <a:srgbClr val="F2F2F2"/>
                </a:solidFill>
                <a:latin typeface="Lato Black"/>
                <a:ea typeface="Lato Black"/>
                <a:cs typeface="Lato Black"/>
                <a:sym typeface="Lato Black"/>
              </a:rPr>
            </a:br>
            <a:r>
              <a:rPr lang="en" sz="1333">
                <a:solidFill>
                  <a:srgbClr val="F2F2F2"/>
                </a:solidFill>
                <a:latin typeface="Lato Black"/>
                <a:ea typeface="Lato Black"/>
                <a:cs typeface="Lato Black"/>
                <a:sym typeface="Lato Black"/>
              </a:rPr>
              <a:t>with team collaboration</a:t>
            </a:r>
            <a:endParaRPr sz="1467">
              <a:solidFill>
                <a:srgbClr val="F2F2F2"/>
              </a:solidFill>
              <a:latin typeface="Lato Black"/>
              <a:ea typeface="Lato Black"/>
              <a:cs typeface="Lato Black"/>
              <a:sym typeface="Lato Black"/>
            </a:endParaRPr>
          </a:p>
          <a:p>
            <a:pPr>
              <a:lnSpc>
                <a:spcPct val="115000"/>
              </a:lnSpc>
              <a:spcBef>
                <a:spcPts val="1333"/>
              </a:spcBef>
            </a:pPr>
            <a:r>
              <a:rPr lang="en" sz="1067">
                <a:solidFill>
                  <a:srgbClr val="FFFFFF"/>
                </a:solidFill>
                <a:latin typeface="Lato"/>
                <a:ea typeface="Lato"/>
                <a:cs typeface="Lato"/>
                <a:sym typeface="Lato"/>
              </a:rPr>
              <a:t>Transition from analog features to true intelligent communications platforms. Seamless Modalities and Full Functionality</a:t>
            </a:r>
            <a:endParaRPr sz="1067">
              <a:solidFill>
                <a:srgbClr val="FFFFFF"/>
              </a:solidFill>
              <a:latin typeface="Lato"/>
              <a:ea typeface="Lato"/>
              <a:cs typeface="Lato"/>
              <a:sym typeface="Lato"/>
            </a:endParaRPr>
          </a:p>
        </p:txBody>
      </p:sp>
      <p:sp>
        <p:nvSpPr>
          <p:cNvPr id="5021" name="Google Shape;5021;p681"/>
          <p:cNvSpPr txBox="1"/>
          <p:nvPr/>
        </p:nvSpPr>
        <p:spPr>
          <a:xfrm>
            <a:off x="1435099" y="1337697"/>
            <a:ext cx="9322000" cy="580800"/>
          </a:xfrm>
          <a:prstGeom prst="rect">
            <a:avLst/>
          </a:prstGeom>
          <a:noFill/>
          <a:ln>
            <a:noFill/>
          </a:ln>
        </p:spPr>
        <p:txBody>
          <a:bodyPr spcFirstLastPara="1" wrap="square" lIns="121900" tIns="121900" rIns="121900" bIns="121900" anchor="t" anchorCtr="0">
            <a:noAutofit/>
          </a:bodyPr>
          <a:lstStyle/>
          <a:p>
            <a:pPr algn="ctr"/>
            <a:r>
              <a:rPr lang="en" sz="1600">
                <a:solidFill>
                  <a:schemeClr val="dk2"/>
                </a:solidFill>
                <a:latin typeface="Lato Black"/>
                <a:ea typeface="Lato Black"/>
                <a:cs typeface="Lato Black"/>
                <a:sym typeface="Lato Black"/>
              </a:rPr>
              <a:t>The need for a unified experience</a:t>
            </a:r>
            <a:endParaRPr sz="933">
              <a:solidFill>
                <a:schemeClr val="dk2"/>
              </a:solidFill>
              <a:latin typeface="Roboto"/>
              <a:ea typeface="Roboto"/>
              <a:cs typeface="Roboto"/>
              <a:sym typeface="Roboto"/>
            </a:endParaRPr>
          </a:p>
        </p:txBody>
      </p:sp>
      <p:sp>
        <p:nvSpPr>
          <p:cNvPr id="5022" name="Google Shape;5022;p681"/>
          <p:cNvSpPr/>
          <p:nvPr/>
        </p:nvSpPr>
        <p:spPr>
          <a:xfrm>
            <a:off x="5870514" y="986207"/>
            <a:ext cx="450972" cy="83015"/>
          </a:xfrm>
          <a:custGeom>
            <a:avLst/>
            <a:gdLst/>
            <a:ahLst/>
            <a:cxnLst/>
            <a:rect l="l" t="t" r="r" b="b"/>
            <a:pathLst>
              <a:path w="10407058" h="2075370" extrusionOk="0">
                <a:moveTo>
                  <a:pt x="0" y="0"/>
                </a:moveTo>
                <a:lnTo>
                  <a:pt x="8325969" y="0"/>
                </a:lnTo>
                <a:cubicBezTo>
                  <a:pt x="9475156" y="0"/>
                  <a:pt x="10407059" y="929342"/>
                  <a:pt x="10407059" y="2075371"/>
                </a:cubicBezTo>
                <a:lnTo>
                  <a:pt x="2081090" y="2075371"/>
                </a:lnTo>
                <a:cubicBezTo>
                  <a:pt x="931903" y="2075371"/>
                  <a:pt x="0" y="1146029"/>
                  <a:pt x="0" y="0"/>
                </a:cubicBezTo>
                <a:close/>
              </a:path>
            </a:pathLst>
          </a:custGeom>
          <a:solidFill>
            <a:srgbClr val="2D8CF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 name="Google Shape;1595;p251">
            <a:extLst>
              <a:ext uri="{FF2B5EF4-FFF2-40B4-BE49-F238E27FC236}">
                <a16:creationId xmlns:a16="http://schemas.microsoft.com/office/drawing/2014/main" id="{A66174CB-8D4E-BCC5-E48A-0279AE682FA3}"/>
              </a:ext>
            </a:extLst>
          </p:cNvPr>
          <p:cNvSpPr txBox="1">
            <a:spLocks/>
          </p:cNvSpPr>
          <p:nvPr/>
        </p:nvSpPr>
        <p:spPr>
          <a:xfrm>
            <a:off x="11385533" y="6605932"/>
            <a:ext cx="731600" cy="261600"/>
          </a:xfrm>
          <a:prstGeom prst="rect">
            <a:avLst/>
          </a:prstGeom>
        </p:spPr>
        <p:txBody>
          <a:bodyPr spcFirstLastPara="1" wrap="square" lIns="121900" tIns="121900" rIns="121900" bIns="121900" anchor="ctr" anchorCtr="0">
            <a:noAutofit/>
          </a:bodyPr>
          <a:lstStyle>
            <a:defPPr>
              <a:defRPr lang="en-US"/>
            </a:defPPr>
            <a:lvl1pPr marL="0" lvl="0" algn="l" defTabSz="914400" rtl="0" eaLnBrk="1" latinLnBrk="0" hangingPunct="1">
              <a:buNone/>
              <a:defRPr sz="1800" kern="1200">
                <a:solidFill>
                  <a:schemeClr val="tx1"/>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algn="r"/>
            <a:fld id="{00000000-1234-1234-1234-123412341234}" type="slidenum">
              <a:rPr lang="en" smtClean="0"/>
              <a:pPr algn="r"/>
              <a:t>1</a:t>
            </a:fld>
            <a:endParaRPr lang="en"/>
          </a:p>
        </p:txBody>
      </p:sp>
      <p:sp>
        <p:nvSpPr>
          <p:cNvPr id="3" name="Rectangle 2">
            <a:extLst>
              <a:ext uri="{FF2B5EF4-FFF2-40B4-BE49-F238E27FC236}">
                <a16:creationId xmlns:a16="http://schemas.microsoft.com/office/drawing/2014/main" id="{B30953B3-F514-3812-F179-B67EF93D14DA}"/>
              </a:ext>
            </a:extLst>
          </p:cNvPr>
          <p:cNvSpPr/>
          <p:nvPr/>
        </p:nvSpPr>
        <p:spPr>
          <a:xfrm>
            <a:off x="0" y="6395903"/>
            <a:ext cx="12192000" cy="462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9B3F0FF-10AB-7EE3-C5EC-5173F2E42905}"/>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FE8BD088-AF26-BDD3-68F4-0C92C0B03863}"/>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6" name="Picture 5">
            <a:extLst>
              <a:ext uri="{FF2B5EF4-FFF2-40B4-BE49-F238E27FC236}">
                <a16:creationId xmlns:a16="http://schemas.microsoft.com/office/drawing/2014/main" id="{3A6A2BD8-846E-C2C4-5CDF-DCDA8FD801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7" name="Straight Connector 6">
            <a:extLst>
              <a:ext uri="{FF2B5EF4-FFF2-40B4-BE49-F238E27FC236}">
                <a16:creationId xmlns:a16="http://schemas.microsoft.com/office/drawing/2014/main" id="{23D88D64-54F1-F203-75FE-46DA661E1BBF}"/>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26"/>
        <p:cNvGrpSpPr/>
        <p:nvPr/>
      </p:nvGrpSpPr>
      <p:grpSpPr>
        <a:xfrm>
          <a:off x="0" y="0"/>
          <a:ext cx="0" cy="0"/>
          <a:chOff x="0" y="0"/>
          <a:chExt cx="0" cy="0"/>
        </a:xfrm>
      </p:grpSpPr>
      <p:grpSp>
        <p:nvGrpSpPr>
          <p:cNvPr id="5027" name="Google Shape;5027;p682"/>
          <p:cNvGrpSpPr/>
          <p:nvPr/>
        </p:nvGrpSpPr>
        <p:grpSpPr>
          <a:xfrm>
            <a:off x="4812508" y="0"/>
            <a:ext cx="7379659" cy="6858000"/>
            <a:chOff x="3405412" y="0"/>
            <a:chExt cx="5534744" cy="5143500"/>
          </a:xfrm>
        </p:grpSpPr>
        <p:sp>
          <p:nvSpPr>
            <p:cNvPr id="5028" name="Google Shape;5028;p682"/>
            <p:cNvSpPr/>
            <p:nvPr/>
          </p:nvSpPr>
          <p:spPr>
            <a:xfrm>
              <a:off x="3663755" y="0"/>
              <a:ext cx="5276400" cy="51435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sp>
          <p:nvSpPr>
            <p:cNvPr id="5029" name="Google Shape;5029;p682"/>
            <p:cNvSpPr/>
            <p:nvPr/>
          </p:nvSpPr>
          <p:spPr>
            <a:xfrm>
              <a:off x="3405412" y="0"/>
              <a:ext cx="4745593" cy="5143500"/>
            </a:xfrm>
            <a:custGeom>
              <a:avLst/>
              <a:gdLst/>
              <a:ahLst/>
              <a:cxnLst/>
              <a:rect l="l" t="t" r="r" b="b"/>
              <a:pathLst>
                <a:path w="6327457" h="6858000" extrusionOk="0">
                  <a:moveTo>
                    <a:pt x="243205" y="6858000"/>
                  </a:moveTo>
                  <a:lnTo>
                    <a:pt x="6327458" y="6858000"/>
                  </a:lnTo>
                  <a:lnTo>
                    <a:pt x="6327458" y="0"/>
                  </a:lnTo>
                  <a:lnTo>
                    <a:pt x="243205" y="0"/>
                  </a:lnTo>
                  <a:cubicBezTo>
                    <a:pt x="82867" y="1119823"/>
                    <a:pt x="0" y="2264728"/>
                    <a:pt x="0" y="3429000"/>
                  </a:cubicBezTo>
                  <a:cubicBezTo>
                    <a:pt x="0" y="4593273"/>
                    <a:pt x="83185" y="5738178"/>
                    <a:pt x="243205" y="6858000"/>
                  </a:cubicBezTo>
                  <a:close/>
                </a:path>
              </a:pathLst>
            </a:custGeom>
            <a:solidFill>
              <a:schemeClr val="lt2"/>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sp>
        <p:nvSpPr>
          <p:cNvPr id="5030" name="Google Shape;5030;p682"/>
          <p:cNvSpPr txBox="1">
            <a:spLocks noGrp="1"/>
          </p:cNvSpPr>
          <p:nvPr>
            <p:ph type="sldNum" idx="12"/>
          </p:nvPr>
        </p:nvSpPr>
        <p:spPr>
          <a:xfrm>
            <a:off x="11385533" y="6605932"/>
            <a:ext cx="731600" cy="2616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2</a:t>
            </a:fld>
            <a:endParaRPr/>
          </a:p>
        </p:txBody>
      </p:sp>
      <p:grpSp>
        <p:nvGrpSpPr>
          <p:cNvPr id="5031" name="Google Shape;5031;p682"/>
          <p:cNvGrpSpPr/>
          <p:nvPr/>
        </p:nvGrpSpPr>
        <p:grpSpPr>
          <a:xfrm>
            <a:off x="5663696" y="1666306"/>
            <a:ext cx="2788800" cy="2876993"/>
            <a:chOff x="736225" y="1249729"/>
            <a:chExt cx="2091600" cy="2157745"/>
          </a:xfrm>
        </p:grpSpPr>
        <p:sp>
          <p:nvSpPr>
            <p:cNvPr id="5032" name="Google Shape;5032;p682"/>
            <p:cNvSpPr/>
            <p:nvPr/>
          </p:nvSpPr>
          <p:spPr>
            <a:xfrm>
              <a:off x="1028297"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33" name="Google Shape;5033;p682"/>
            <p:cNvSpPr/>
            <p:nvPr/>
          </p:nvSpPr>
          <p:spPr>
            <a:xfrm>
              <a:off x="1180781"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34" name="Google Shape;5034;p682"/>
            <p:cNvSpPr/>
            <p:nvPr/>
          </p:nvSpPr>
          <p:spPr>
            <a:xfrm>
              <a:off x="1333265"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35" name="Google Shape;5035;p682"/>
            <p:cNvSpPr/>
            <p:nvPr/>
          </p:nvSpPr>
          <p:spPr>
            <a:xfrm>
              <a:off x="1485749"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36" name="Google Shape;5036;p682"/>
            <p:cNvSpPr/>
            <p:nvPr/>
          </p:nvSpPr>
          <p:spPr>
            <a:xfrm>
              <a:off x="1638233"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37" name="Google Shape;5037;p682"/>
            <p:cNvSpPr/>
            <p:nvPr/>
          </p:nvSpPr>
          <p:spPr>
            <a:xfrm>
              <a:off x="1790717"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38" name="Google Shape;5038;p682"/>
            <p:cNvSpPr/>
            <p:nvPr/>
          </p:nvSpPr>
          <p:spPr>
            <a:xfrm>
              <a:off x="1943202"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39" name="Google Shape;5039;p682"/>
            <p:cNvSpPr/>
            <p:nvPr/>
          </p:nvSpPr>
          <p:spPr>
            <a:xfrm>
              <a:off x="2095687"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0" name="Google Shape;5040;p682"/>
            <p:cNvSpPr/>
            <p:nvPr/>
          </p:nvSpPr>
          <p:spPr>
            <a:xfrm>
              <a:off x="1028297"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1" name="Google Shape;5041;p682"/>
            <p:cNvSpPr/>
            <p:nvPr/>
          </p:nvSpPr>
          <p:spPr>
            <a:xfrm>
              <a:off x="1180781"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2" name="Google Shape;5042;p682"/>
            <p:cNvSpPr/>
            <p:nvPr/>
          </p:nvSpPr>
          <p:spPr>
            <a:xfrm>
              <a:off x="1333265"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3" name="Google Shape;5043;p682"/>
            <p:cNvSpPr/>
            <p:nvPr/>
          </p:nvSpPr>
          <p:spPr>
            <a:xfrm>
              <a:off x="1485749"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4" name="Google Shape;5044;p682"/>
            <p:cNvSpPr/>
            <p:nvPr/>
          </p:nvSpPr>
          <p:spPr>
            <a:xfrm>
              <a:off x="1638233"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5" name="Google Shape;5045;p682"/>
            <p:cNvSpPr/>
            <p:nvPr/>
          </p:nvSpPr>
          <p:spPr>
            <a:xfrm>
              <a:off x="1790717"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6" name="Google Shape;5046;p682"/>
            <p:cNvSpPr/>
            <p:nvPr/>
          </p:nvSpPr>
          <p:spPr>
            <a:xfrm>
              <a:off x="1943202"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7" name="Google Shape;5047;p682"/>
            <p:cNvSpPr/>
            <p:nvPr/>
          </p:nvSpPr>
          <p:spPr>
            <a:xfrm>
              <a:off x="2095687"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8" name="Google Shape;5048;p682"/>
            <p:cNvSpPr/>
            <p:nvPr/>
          </p:nvSpPr>
          <p:spPr>
            <a:xfrm>
              <a:off x="1028297"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49" name="Google Shape;5049;p682"/>
            <p:cNvSpPr/>
            <p:nvPr/>
          </p:nvSpPr>
          <p:spPr>
            <a:xfrm>
              <a:off x="1180781"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0" name="Google Shape;5050;p682"/>
            <p:cNvSpPr/>
            <p:nvPr/>
          </p:nvSpPr>
          <p:spPr>
            <a:xfrm>
              <a:off x="1333265"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1" name="Google Shape;5051;p682"/>
            <p:cNvSpPr/>
            <p:nvPr/>
          </p:nvSpPr>
          <p:spPr>
            <a:xfrm>
              <a:off x="1485749"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2" name="Google Shape;5052;p682"/>
            <p:cNvSpPr/>
            <p:nvPr/>
          </p:nvSpPr>
          <p:spPr>
            <a:xfrm>
              <a:off x="1638233"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3" name="Google Shape;5053;p682"/>
            <p:cNvSpPr/>
            <p:nvPr/>
          </p:nvSpPr>
          <p:spPr>
            <a:xfrm>
              <a:off x="1790717"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4" name="Google Shape;5054;p682"/>
            <p:cNvSpPr/>
            <p:nvPr/>
          </p:nvSpPr>
          <p:spPr>
            <a:xfrm>
              <a:off x="1943202"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5" name="Google Shape;5055;p682"/>
            <p:cNvSpPr/>
            <p:nvPr/>
          </p:nvSpPr>
          <p:spPr>
            <a:xfrm>
              <a:off x="2095687"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6" name="Google Shape;5056;p682"/>
            <p:cNvSpPr/>
            <p:nvPr/>
          </p:nvSpPr>
          <p:spPr>
            <a:xfrm>
              <a:off x="1028297"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7" name="Google Shape;5057;p682"/>
            <p:cNvSpPr/>
            <p:nvPr/>
          </p:nvSpPr>
          <p:spPr>
            <a:xfrm>
              <a:off x="1180781"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8" name="Google Shape;5058;p682"/>
            <p:cNvSpPr/>
            <p:nvPr/>
          </p:nvSpPr>
          <p:spPr>
            <a:xfrm>
              <a:off x="1333265"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59" name="Google Shape;5059;p682"/>
            <p:cNvSpPr/>
            <p:nvPr/>
          </p:nvSpPr>
          <p:spPr>
            <a:xfrm>
              <a:off x="1485749"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0" name="Google Shape;5060;p682"/>
            <p:cNvSpPr/>
            <p:nvPr/>
          </p:nvSpPr>
          <p:spPr>
            <a:xfrm>
              <a:off x="1638233"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1" name="Google Shape;5061;p682"/>
            <p:cNvSpPr/>
            <p:nvPr/>
          </p:nvSpPr>
          <p:spPr>
            <a:xfrm>
              <a:off x="1790717"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2" name="Google Shape;5062;p682"/>
            <p:cNvSpPr/>
            <p:nvPr/>
          </p:nvSpPr>
          <p:spPr>
            <a:xfrm>
              <a:off x="1943202"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3" name="Google Shape;5063;p682"/>
            <p:cNvSpPr/>
            <p:nvPr/>
          </p:nvSpPr>
          <p:spPr>
            <a:xfrm>
              <a:off x="2095687" y="23483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4" name="Google Shape;5064;p682"/>
            <p:cNvSpPr/>
            <p:nvPr/>
          </p:nvSpPr>
          <p:spPr>
            <a:xfrm>
              <a:off x="1028297"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5" name="Google Shape;5065;p682"/>
            <p:cNvSpPr/>
            <p:nvPr/>
          </p:nvSpPr>
          <p:spPr>
            <a:xfrm>
              <a:off x="1180781"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6" name="Google Shape;5066;p682"/>
            <p:cNvSpPr/>
            <p:nvPr/>
          </p:nvSpPr>
          <p:spPr>
            <a:xfrm>
              <a:off x="1333265"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7" name="Google Shape;5067;p682"/>
            <p:cNvSpPr/>
            <p:nvPr/>
          </p:nvSpPr>
          <p:spPr>
            <a:xfrm>
              <a:off x="1485749"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8" name="Google Shape;5068;p682"/>
            <p:cNvSpPr/>
            <p:nvPr/>
          </p:nvSpPr>
          <p:spPr>
            <a:xfrm>
              <a:off x="1638233"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69" name="Google Shape;5069;p682"/>
            <p:cNvSpPr/>
            <p:nvPr/>
          </p:nvSpPr>
          <p:spPr>
            <a:xfrm>
              <a:off x="1790717"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0" name="Google Shape;5070;p682"/>
            <p:cNvSpPr/>
            <p:nvPr/>
          </p:nvSpPr>
          <p:spPr>
            <a:xfrm>
              <a:off x="1943202"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1" name="Google Shape;5071;p682"/>
            <p:cNvSpPr/>
            <p:nvPr/>
          </p:nvSpPr>
          <p:spPr>
            <a:xfrm>
              <a:off x="2095687" y="2502361"/>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2" name="Google Shape;5072;p682"/>
            <p:cNvSpPr/>
            <p:nvPr/>
          </p:nvSpPr>
          <p:spPr>
            <a:xfrm>
              <a:off x="1028297"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3" name="Google Shape;5073;p682"/>
            <p:cNvSpPr/>
            <p:nvPr/>
          </p:nvSpPr>
          <p:spPr>
            <a:xfrm>
              <a:off x="1180781"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4" name="Google Shape;5074;p682"/>
            <p:cNvSpPr/>
            <p:nvPr/>
          </p:nvSpPr>
          <p:spPr>
            <a:xfrm>
              <a:off x="1333265"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5" name="Google Shape;5075;p682"/>
            <p:cNvSpPr/>
            <p:nvPr/>
          </p:nvSpPr>
          <p:spPr>
            <a:xfrm>
              <a:off x="1485749"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6" name="Google Shape;5076;p682"/>
            <p:cNvSpPr/>
            <p:nvPr/>
          </p:nvSpPr>
          <p:spPr>
            <a:xfrm>
              <a:off x="1638233"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7" name="Google Shape;5077;p682"/>
            <p:cNvSpPr/>
            <p:nvPr/>
          </p:nvSpPr>
          <p:spPr>
            <a:xfrm>
              <a:off x="1790717"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8" name="Google Shape;5078;p682"/>
            <p:cNvSpPr/>
            <p:nvPr/>
          </p:nvSpPr>
          <p:spPr>
            <a:xfrm>
              <a:off x="1943202"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79" name="Google Shape;5079;p682"/>
            <p:cNvSpPr/>
            <p:nvPr/>
          </p:nvSpPr>
          <p:spPr>
            <a:xfrm>
              <a:off x="2095687" y="26563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0" name="Google Shape;5080;p682"/>
            <p:cNvSpPr/>
            <p:nvPr/>
          </p:nvSpPr>
          <p:spPr>
            <a:xfrm>
              <a:off x="1028297" y="281040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1" name="Google Shape;5081;p682"/>
            <p:cNvSpPr/>
            <p:nvPr/>
          </p:nvSpPr>
          <p:spPr>
            <a:xfrm>
              <a:off x="1180781"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2" name="Google Shape;5082;p682"/>
            <p:cNvSpPr/>
            <p:nvPr/>
          </p:nvSpPr>
          <p:spPr>
            <a:xfrm>
              <a:off x="1333265"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3" name="Google Shape;5083;p682"/>
            <p:cNvSpPr/>
            <p:nvPr/>
          </p:nvSpPr>
          <p:spPr>
            <a:xfrm>
              <a:off x="1485749"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4" name="Google Shape;5084;p682"/>
            <p:cNvSpPr/>
            <p:nvPr/>
          </p:nvSpPr>
          <p:spPr>
            <a:xfrm>
              <a:off x="1638233"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5" name="Google Shape;5085;p682"/>
            <p:cNvSpPr/>
            <p:nvPr/>
          </p:nvSpPr>
          <p:spPr>
            <a:xfrm>
              <a:off x="1790717"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6" name="Google Shape;5086;p682"/>
            <p:cNvSpPr/>
            <p:nvPr/>
          </p:nvSpPr>
          <p:spPr>
            <a:xfrm>
              <a:off x="1943202"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7" name="Google Shape;5087;p682"/>
            <p:cNvSpPr/>
            <p:nvPr/>
          </p:nvSpPr>
          <p:spPr>
            <a:xfrm>
              <a:off x="2095687"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8" name="Google Shape;5088;p682"/>
            <p:cNvSpPr/>
            <p:nvPr/>
          </p:nvSpPr>
          <p:spPr>
            <a:xfrm>
              <a:off x="1028297"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89" name="Google Shape;5089;p682"/>
            <p:cNvSpPr/>
            <p:nvPr/>
          </p:nvSpPr>
          <p:spPr>
            <a:xfrm>
              <a:off x="1180781"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0" name="Google Shape;5090;p682"/>
            <p:cNvSpPr/>
            <p:nvPr/>
          </p:nvSpPr>
          <p:spPr>
            <a:xfrm>
              <a:off x="1333265"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1" name="Google Shape;5091;p682"/>
            <p:cNvSpPr/>
            <p:nvPr/>
          </p:nvSpPr>
          <p:spPr>
            <a:xfrm>
              <a:off x="1485749"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2" name="Google Shape;5092;p682"/>
            <p:cNvSpPr/>
            <p:nvPr/>
          </p:nvSpPr>
          <p:spPr>
            <a:xfrm>
              <a:off x="1638233"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3" name="Google Shape;5093;p682"/>
            <p:cNvSpPr/>
            <p:nvPr/>
          </p:nvSpPr>
          <p:spPr>
            <a:xfrm>
              <a:off x="1790717"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4" name="Google Shape;5094;p682"/>
            <p:cNvSpPr/>
            <p:nvPr/>
          </p:nvSpPr>
          <p:spPr>
            <a:xfrm>
              <a:off x="1943202"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5" name="Google Shape;5095;p682"/>
            <p:cNvSpPr/>
            <p:nvPr/>
          </p:nvSpPr>
          <p:spPr>
            <a:xfrm>
              <a:off x="2095687"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6" name="Google Shape;5096;p682"/>
            <p:cNvSpPr/>
            <p:nvPr/>
          </p:nvSpPr>
          <p:spPr>
            <a:xfrm>
              <a:off x="1028297"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7" name="Google Shape;5097;p682"/>
            <p:cNvSpPr/>
            <p:nvPr/>
          </p:nvSpPr>
          <p:spPr>
            <a:xfrm>
              <a:off x="1180781"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8" name="Google Shape;5098;p682"/>
            <p:cNvSpPr/>
            <p:nvPr/>
          </p:nvSpPr>
          <p:spPr>
            <a:xfrm>
              <a:off x="1333265"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099" name="Google Shape;5099;p682"/>
            <p:cNvSpPr/>
            <p:nvPr/>
          </p:nvSpPr>
          <p:spPr>
            <a:xfrm>
              <a:off x="1485749"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0" name="Google Shape;5100;p682"/>
            <p:cNvSpPr/>
            <p:nvPr/>
          </p:nvSpPr>
          <p:spPr>
            <a:xfrm>
              <a:off x="1638233"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1" name="Google Shape;5101;p682"/>
            <p:cNvSpPr/>
            <p:nvPr/>
          </p:nvSpPr>
          <p:spPr>
            <a:xfrm>
              <a:off x="1790717"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2" name="Google Shape;5102;p682"/>
            <p:cNvSpPr/>
            <p:nvPr/>
          </p:nvSpPr>
          <p:spPr>
            <a:xfrm>
              <a:off x="1943202"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3" name="Google Shape;5103;p682"/>
            <p:cNvSpPr/>
            <p:nvPr/>
          </p:nvSpPr>
          <p:spPr>
            <a:xfrm>
              <a:off x="2095687"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4" name="Google Shape;5104;p682"/>
            <p:cNvSpPr/>
            <p:nvPr/>
          </p:nvSpPr>
          <p:spPr>
            <a:xfrm>
              <a:off x="1028297"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5" name="Google Shape;5105;p682"/>
            <p:cNvSpPr/>
            <p:nvPr/>
          </p:nvSpPr>
          <p:spPr>
            <a:xfrm>
              <a:off x="1180781"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6" name="Google Shape;5106;p682"/>
            <p:cNvSpPr/>
            <p:nvPr/>
          </p:nvSpPr>
          <p:spPr>
            <a:xfrm>
              <a:off x="1333265"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7" name="Google Shape;5107;p682"/>
            <p:cNvSpPr/>
            <p:nvPr/>
          </p:nvSpPr>
          <p:spPr>
            <a:xfrm>
              <a:off x="1485749"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8" name="Google Shape;5108;p682"/>
            <p:cNvSpPr/>
            <p:nvPr/>
          </p:nvSpPr>
          <p:spPr>
            <a:xfrm>
              <a:off x="1638233"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09" name="Google Shape;5109;p682"/>
            <p:cNvSpPr/>
            <p:nvPr/>
          </p:nvSpPr>
          <p:spPr>
            <a:xfrm>
              <a:off x="1790717"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0" name="Google Shape;5110;p682"/>
            <p:cNvSpPr/>
            <p:nvPr/>
          </p:nvSpPr>
          <p:spPr>
            <a:xfrm>
              <a:off x="1943202"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1" name="Google Shape;5111;p682"/>
            <p:cNvSpPr/>
            <p:nvPr/>
          </p:nvSpPr>
          <p:spPr>
            <a:xfrm>
              <a:off x="2095687"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2" name="Google Shape;5112;p682"/>
            <p:cNvSpPr/>
            <p:nvPr/>
          </p:nvSpPr>
          <p:spPr>
            <a:xfrm>
              <a:off x="2248172" y="18859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3" name="Google Shape;5113;p682"/>
            <p:cNvSpPr/>
            <p:nvPr/>
          </p:nvSpPr>
          <p:spPr>
            <a:xfrm>
              <a:off x="2400658" y="18859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4" name="Google Shape;5114;p682"/>
            <p:cNvSpPr/>
            <p:nvPr/>
          </p:nvSpPr>
          <p:spPr>
            <a:xfrm>
              <a:off x="2248172" y="2039963"/>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5" name="Google Shape;5115;p682"/>
            <p:cNvSpPr/>
            <p:nvPr/>
          </p:nvSpPr>
          <p:spPr>
            <a:xfrm>
              <a:off x="2400658" y="2039963"/>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6" name="Google Shape;5116;p682"/>
            <p:cNvSpPr/>
            <p:nvPr/>
          </p:nvSpPr>
          <p:spPr>
            <a:xfrm>
              <a:off x="2248172" y="21939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7" name="Google Shape;5117;p682"/>
            <p:cNvSpPr/>
            <p:nvPr/>
          </p:nvSpPr>
          <p:spPr>
            <a:xfrm>
              <a:off x="2400658" y="219398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8" name="Google Shape;5118;p682"/>
            <p:cNvSpPr/>
            <p:nvPr/>
          </p:nvSpPr>
          <p:spPr>
            <a:xfrm>
              <a:off x="2248172" y="234800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19" name="Google Shape;5119;p682"/>
            <p:cNvSpPr/>
            <p:nvPr/>
          </p:nvSpPr>
          <p:spPr>
            <a:xfrm>
              <a:off x="2400658" y="234800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0" name="Google Shape;5120;p682"/>
            <p:cNvSpPr/>
            <p:nvPr/>
          </p:nvSpPr>
          <p:spPr>
            <a:xfrm>
              <a:off x="2248172" y="250203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1" name="Google Shape;5121;p682"/>
            <p:cNvSpPr/>
            <p:nvPr/>
          </p:nvSpPr>
          <p:spPr>
            <a:xfrm>
              <a:off x="2400658" y="250203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2" name="Google Shape;5122;p682"/>
            <p:cNvSpPr/>
            <p:nvPr/>
          </p:nvSpPr>
          <p:spPr>
            <a:xfrm>
              <a:off x="2248172" y="2656056"/>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3" name="Google Shape;5123;p682"/>
            <p:cNvSpPr/>
            <p:nvPr/>
          </p:nvSpPr>
          <p:spPr>
            <a:xfrm>
              <a:off x="2400658" y="2656056"/>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4" name="Google Shape;5124;p682"/>
            <p:cNvSpPr/>
            <p:nvPr/>
          </p:nvSpPr>
          <p:spPr>
            <a:xfrm>
              <a:off x="2248172" y="281007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5" name="Google Shape;5125;p682"/>
            <p:cNvSpPr/>
            <p:nvPr/>
          </p:nvSpPr>
          <p:spPr>
            <a:xfrm>
              <a:off x="2400658" y="281007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6" name="Google Shape;5126;p682"/>
            <p:cNvSpPr/>
            <p:nvPr/>
          </p:nvSpPr>
          <p:spPr>
            <a:xfrm>
              <a:off x="2248172" y="296410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7" name="Google Shape;5127;p682"/>
            <p:cNvSpPr/>
            <p:nvPr/>
          </p:nvSpPr>
          <p:spPr>
            <a:xfrm>
              <a:off x="2400658" y="296410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8" name="Google Shape;5128;p682"/>
            <p:cNvSpPr/>
            <p:nvPr/>
          </p:nvSpPr>
          <p:spPr>
            <a:xfrm>
              <a:off x="2248172" y="311812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29" name="Google Shape;5129;p682"/>
            <p:cNvSpPr/>
            <p:nvPr/>
          </p:nvSpPr>
          <p:spPr>
            <a:xfrm>
              <a:off x="2400658" y="311812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0" name="Google Shape;5130;p682"/>
            <p:cNvSpPr/>
            <p:nvPr/>
          </p:nvSpPr>
          <p:spPr>
            <a:xfrm>
              <a:off x="2248172" y="327214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1" name="Google Shape;5131;p682"/>
            <p:cNvSpPr/>
            <p:nvPr/>
          </p:nvSpPr>
          <p:spPr>
            <a:xfrm>
              <a:off x="2400658" y="327214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2" name="Google Shape;5132;p682"/>
            <p:cNvSpPr txBox="1"/>
            <p:nvPr/>
          </p:nvSpPr>
          <p:spPr>
            <a:xfrm>
              <a:off x="736225" y="1249729"/>
              <a:ext cx="2091600" cy="615600"/>
            </a:xfrm>
            <a:prstGeom prst="rect">
              <a:avLst/>
            </a:prstGeom>
            <a:noFill/>
            <a:ln>
              <a:noFill/>
            </a:ln>
          </p:spPr>
          <p:txBody>
            <a:bodyPr spcFirstLastPara="1" wrap="square" lIns="60967" tIns="30467" rIns="60967" bIns="30467" anchor="t" anchorCtr="0">
              <a:noAutofit/>
            </a:bodyPr>
            <a:lstStyle/>
            <a:p>
              <a:pPr algn="ctr"/>
              <a:r>
                <a:rPr lang="en" sz="4267">
                  <a:solidFill>
                    <a:schemeClr val="accent2"/>
                  </a:solidFill>
                  <a:latin typeface="Lato Black"/>
                  <a:ea typeface="Lato Black"/>
                  <a:cs typeface="Lato Black"/>
                  <a:sym typeface="Lato Black"/>
                </a:rPr>
                <a:t>39%</a:t>
              </a:r>
              <a:endParaRPr sz="4267">
                <a:solidFill>
                  <a:schemeClr val="accent2"/>
                </a:solidFill>
                <a:latin typeface="Lato Black"/>
                <a:ea typeface="Lato Black"/>
                <a:cs typeface="Lato Black"/>
                <a:sym typeface="Lato Black"/>
              </a:endParaRPr>
            </a:p>
          </p:txBody>
        </p:sp>
      </p:grpSp>
      <p:grpSp>
        <p:nvGrpSpPr>
          <p:cNvPr id="5133" name="Google Shape;5133;p682"/>
          <p:cNvGrpSpPr/>
          <p:nvPr/>
        </p:nvGrpSpPr>
        <p:grpSpPr>
          <a:xfrm>
            <a:off x="8716592" y="1666306"/>
            <a:ext cx="2788800" cy="2876993"/>
            <a:chOff x="3526200" y="1249729"/>
            <a:chExt cx="2091600" cy="2157745"/>
          </a:xfrm>
        </p:grpSpPr>
        <p:sp>
          <p:nvSpPr>
            <p:cNvPr id="5134" name="Google Shape;5134;p682"/>
            <p:cNvSpPr/>
            <p:nvPr/>
          </p:nvSpPr>
          <p:spPr>
            <a:xfrm>
              <a:off x="3818272"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5" name="Google Shape;5135;p682"/>
            <p:cNvSpPr/>
            <p:nvPr/>
          </p:nvSpPr>
          <p:spPr>
            <a:xfrm>
              <a:off x="3970756"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6" name="Google Shape;5136;p682"/>
            <p:cNvSpPr/>
            <p:nvPr/>
          </p:nvSpPr>
          <p:spPr>
            <a:xfrm>
              <a:off x="4123240"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7" name="Google Shape;5137;p682"/>
            <p:cNvSpPr/>
            <p:nvPr/>
          </p:nvSpPr>
          <p:spPr>
            <a:xfrm>
              <a:off x="4275724"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8" name="Google Shape;5138;p682"/>
            <p:cNvSpPr/>
            <p:nvPr/>
          </p:nvSpPr>
          <p:spPr>
            <a:xfrm>
              <a:off x="4428208"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39" name="Google Shape;5139;p682"/>
            <p:cNvSpPr/>
            <p:nvPr/>
          </p:nvSpPr>
          <p:spPr>
            <a:xfrm>
              <a:off x="4580692"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0" name="Google Shape;5140;p682"/>
            <p:cNvSpPr/>
            <p:nvPr/>
          </p:nvSpPr>
          <p:spPr>
            <a:xfrm>
              <a:off x="4733177"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1" name="Google Shape;5141;p682"/>
            <p:cNvSpPr/>
            <p:nvPr/>
          </p:nvSpPr>
          <p:spPr>
            <a:xfrm>
              <a:off x="4885662" y="1886268"/>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2" name="Google Shape;5142;p682"/>
            <p:cNvSpPr/>
            <p:nvPr/>
          </p:nvSpPr>
          <p:spPr>
            <a:xfrm>
              <a:off x="3818272"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3" name="Google Shape;5143;p682"/>
            <p:cNvSpPr/>
            <p:nvPr/>
          </p:nvSpPr>
          <p:spPr>
            <a:xfrm>
              <a:off x="3970756"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4" name="Google Shape;5144;p682"/>
            <p:cNvSpPr/>
            <p:nvPr/>
          </p:nvSpPr>
          <p:spPr>
            <a:xfrm>
              <a:off x="4123240"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5" name="Google Shape;5145;p682"/>
            <p:cNvSpPr/>
            <p:nvPr/>
          </p:nvSpPr>
          <p:spPr>
            <a:xfrm>
              <a:off x="4275724"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6" name="Google Shape;5146;p682"/>
            <p:cNvSpPr/>
            <p:nvPr/>
          </p:nvSpPr>
          <p:spPr>
            <a:xfrm>
              <a:off x="4428208"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7" name="Google Shape;5147;p682"/>
            <p:cNvSpPr/>
            <p:nvPr/>
          </p:nvSpPr>
          <p:spPr>
            <a:xfrm>
              <a:off x="4580692"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8" name="Google Shape;5148;p682"/>
            <p:cNvSpPr/>
            <p:nvPr/>
          </p:nvSpPr>
          <p:spPr>
            <a:xfrm>
              <a:off x="4733177"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49" name="Google Shape;5149;p682"/>
            <p:cNvSpPr/>
            <p:nvPr/>
          </p:nvSpPr>
          <p:spPr>
            <a:xfrm>
              <a:off x="4885662" y="2040292"/>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0" name="Google Shape;5150;p682"/>
            <p:cNvSpPr/>
            <p:nvPr/>
          </p:nvSpPr>
          <p:spPr>
            <a:xfrm>
              <a:off x="3818272"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1" name="Google Shape;5151;p682"/>
            <p:cNvSpPr/>
            <p:nvPr/>
          </p:nvSpPr>
          <p:spPr>
            <a:xfrm>
              <a:off x="3970756"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2" name="Google Shape;5152;p682"/>
            <p:cNvSpPr/>
            <p:nvPr/>
          </p:nvSpPr>
          <p:spPr>
            <a:xfrm>
              <a:off x="4123240"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3" name="Google Shape;5153;p682"/>
            <p:cNvSpPr/>
            <p:nvPr/>
          </p:nvSpPr>
          <p:spPr>
            <a:xfrm>
              <a:off x="4275724"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4" name="Google Shape;5154;p682"/>
            <p:cNvSpPr/>
            <p:nvPr/>
          </p:nvSpPr>
          <p:spPr>
            <a:xfrm>
              <a:off x="4428208" y="2194315"/>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5" name="Google Shape;5155;p682"/>
            <p:cNvSpPr/>
            <p:nvPr/>
          </p:nvSpPr>
          <p:spPr>
            <a:xfrm>
              <a:off x="4580692" y="219431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6" name="Google Shape;5156;p682"/>
            <p:cNvSpPr/>
            <p:nvPr/>
          </p:nvSpPr>
          <p:spPr>
            <a:xfrm>
              <a:off x="4733177" y="219431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7" name="Google Shape;5157;p682"/>
            <p:cNvSpPr/>
            <p:nvPr/>
          </p:nvSpPr>
          <p:spPr>
            <a:xfrm>
              <a:off x="4885662" y="219431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8" name="Google Shape;5158;p682"/>
            <p:cNvSpPr/>
            <p:nvPr/>
          </p:nvSpPr>
          <p:spPr>
            <a:xfrm>
              <a:off x="3818272"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59" name="Google Shape;5159;p682"/>
            <p:cNvSpPr/>
            <p:nvPr/>
          </p:nvSpPr>
          <p:spPr>
            <a:xfrm>
              <a:off x="3970756"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0" name="Google Shape;5160;p682"/>
            <p:cNvSpPr/>
            <p:nvPr/>
          </p:nvSpPr>
          <p:spPr>
            <a:xfrm>
              <a:off x="4123240"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1" name="Google Shape;5161;p682"/>
            <p:cNvSpPr/>
            <p:nvPr/>
          </p:nvSpPr>
          <p:spPr>
            <a:xfrm>
              <a:off x="4275724"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2" name="Google Shape;5162;p682"/>
            <p:cNvSpPr/>
            <p:nvPr/>
          </p:nvSpPr>
          <p:spPr>
            <a:xfrm>
              <a:off x="4428208"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3" name="Google Shape;5163;p682"/>
            <p:cNvSpPr/>
            <p:nvPr/>
          </p:nvSpPr>
          <p:spPr>
            <a:xfrm>
              <a:off x="4580692"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4" name="Google Shape;5164;p682"/>
            <p:cNvSpPr/>
            <p:nvPr/>
          </p:nvSpPr>
          <p:spPr>
            <a:xfrm>
              <a:off x="4733177"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5" name="Google Shape;5165;p682"/>
            <p:cNvSpPr/>
            <p:nvPr/>
          </p:nvSpPr>
          <p:spPr>
            <a:xfrm>
              <a:off x="4885662" y="234833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6" name="Google Shape;5166;p682"/>
            <p:cNvSpPr/>
            <p:nvPr/>
          </p:nvSpPr>
          <p:spPr>
            <a:xfrm>
              <a:off x="3818272"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7" name="Google Shape;5167;p682"/>
            <p:cNvSpPr/>
            <p:nvPr/>
          </p:nvSpPr>
          <p:spPr>
            <a:xfrm>
              <a:off x="3970756"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8" name="Google Shape;5168;p682"/>
            <p:cNvSpPr/>
            <p:nvPr/>
          </p:nvSpPr>
          <p:spPr>
            <a:xfrm>
              <a:off x="4123240"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69" name="Google Shape;5169;p682"/>
            <p:cNvSpPr/>
            <p:nvPr/>
          </p:nvSpPr>
          <p:spPr>
            <a:xfrm>
              <a:off x="4275724"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0" name="Google Shape;5170;p682"/>
            <p:cNvSpPr/>
            <p:nvPr/>
          </p:nvSpPr>
          <p:spPr>
            <a:xfrm>
              <a:off x="4428208"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1" name="Google Shape;5171;p682"/>
            <p:cNvSpPr/>
            <p:nvPr/>
          </p:nvSpPr>
          <p:spPr>
            <a:xfrm>
              <a:off x="4580692"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2" name="Google Shape;5172;p682"/>
            <p:cNvSpPr/>
            <p:nvPr/>
          </p:nvSpPr>
          <p:spPr>
            <a:xfrm>
              <a:off x="4733177"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3" name="Google Shape;5173;p682"/>
            <p:cNvSpPr/>
            <p:nvPr/>
          </p:nvSpPr>
          <p:spPr>
            <a:xfrm>
              <a:off x="4885662" y="2502361"/>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4" name="Google Shape;5174;p682"/>
            <p:cNvSpPr/>
            <p:nvPr/>
          </p:nvSpPr>
          <p:spPr>
            <a:xfrm>
              <a:off x="3818272"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5" name="Google Shape;5175;p682"/>
            <p:cNvSpPr/>
            <p:nvPr/>
          </p:nvSpPr>
          <p:spPr>
            <a:xfrm>
              <a:off x="3970756"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6" name="Google Shape;5176;p682"/>
            <p:cNvSpPr/>
            <p:nvPr/>
          </p:nvSpPr>
          <p:spPr>
            <a:xfrm>
              <a:off x="4123240"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7" name="Google Shape;5177;p682"/>
            <p:cNvSpPr/>
            <p:nvPr/>
          </p:nvSpPr>
          <p:spPr>
            <a:xfrm>
              <a:off x="4275724"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8" name="Google Shape;5178;p682"/>
            <p:cNvSpPr/>
            <p:nvPr/>
          </p:nvSpPr>
          <p:spPr>
            <a:xfrm>
              <a:off x="4428208"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79" name="Google Shape;5179;p682"/>
            <p:cNvSpPr/>
            <p:nvPr/>
          </p:nvSpPr>
          <p:spPr>
            <a:xfrm>
              <a:off x="4580692"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0" name="Google Shape;5180;p682"/>
            <p:cNvSpPr/>
            <p:nvPr/>
          </p:nvSpPr>
          <p:spPr>
            <a:xfrm>
              <a:off x="4733177"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1" name="Google Shape;5181;p682"/>
            <p:cNvSpPr/>
            <p:nvPr/>
          </p:nvSpPr>
          <p:spPr>
            <a:xfrm>
              <a:off x="4885662" y="26563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2" name="Google Shape;5182;p682"/>
            <p:cNvSpPr/>
            <p:nvPr/>
          </p:nvSpPr>
          <p:spPr>
            <a:xfrm>
              <a:off x="3818272"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3" name="Google Shape;5183;p682"/>
            <p:cNvSpPr/>
            <p:nvPr/>
          </p:nvSpPr>
          <p:spPr>
            <a:xfrm>
              <a:off x="3970756"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4" name="Google Shape;5184;p682"/>
            <p:cNvSpPr/>
            <p:nvPr/>
          </p:nvSpPr>
          <p:spPr>
            <a:xfrm>
              <a:off x="4123240"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5" name="Google Shape;5185;p682"/>
            <p:cNvSpPr/>
            <p:nvPr/>
          </p:nvSpPr>
          <p:spPr>
            <a:xfrm>
              <a:off x="4275724"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6" name="Google Shape;5186;p682"/>
            <p:cNvSpPr/>
            <p:nvPr/>
          </p:nvSpPr>
          <p:spPr>
            <a:xfrm>
              <a:off x="4428208"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7" name="Google Shape;5187;p682"/>
            <p:cNvSpPr/>
            <p:nvPr/>
          </p:nvSpPr>
          <p:spPr>
            <a:xfrm>
              <a:off x="4580692"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8" name="Google Shape;5188;p682"/>
            <p:cNvSpPr/>
            <p:nvPr/>
          </p:nvSpPr>
          <p:spPr>
            <a:xfrm>
              <a:off x="4733177"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89" name="Google Shape;5189;p682"/>
            <p:cNvSpPr/>
            <p:nvPr/>
          </p:nvSpPr>
          <p:spPr>
            <a:xfrm>
              <a:off x="4885662" y="281040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0" name="Google Shape;5190;p682"/>
            <p:cNvSpPr/>
            <p:nvPr/>
          </p:nvSpPr>
          <p:spPr>
            <a:xfrm>
              <a:off x="3818272"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1" name="Google Shape;5191;p682"/>
            <p:cNvSpPr/>
            <p:nvPr/>
          </p:nvSpPr>
          <p:spPr>
            <a:xfrm>
              <a:off x="3970756"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2" name="Google Shape;5192;p682"/>
            <p:cNvSpPr/>
            <p:nvPr/>
          </p:nvSpPr>
          <p:spPr>
            <a:xfrm>
              <a:off x="4123240"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3" name="Google Shape;5193;p682"/>
            <p:cNvSpPr/>
            <p:nvPr/>
          </p:nvSpPr>
          <p:spPr>
            <a:xfrm>
              <a:off x="4275724"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4" name="Google Shape;5194;p682"/>
            <p:cNvSpPr/>
            <p:nvPr/>
          </p:nvSpPr>
          <p:spPr>
            <a:xfrm>
              <a:off x="4428208"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5" name="Google Shape;5195;p682"/>
            <p:cNvSpPr/>
            <p:nvPr/>
          </p:nvSpPr>
          <p:spPr>
            <a:xfrm>
              <a:off x="4580692"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6" name="Google Shape;5196;p682"/>
            <p:cNvSpPr/>
            <p:nvPr/>
          </p:nvSpPr>
          <p:spPr>
            <a:xfrm>
              <a:off x="4733177"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7" name="Google Shape;5197;p682"/>
            <p:cNvSpPr/>
            <p:nvPr/>
          </p:nvSpPr>
          <p:spPr>
            <a:xfrm>
              <a:off x="4885662" y="29644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8" name="Google Shape;5198;p682"/>
            <p:cNvSpPr/>
            <p:nvPr/>
          </p:nvSpPr>
          <p:spPr>
            <a:xfrm>
              <a:off x="3818272"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199" name="Google Shape;5199;p682"/>
            <p:cNvSpPr/>
            <p:nvPr/>
          </p:nvSpPr>
          <p:spPr>
            <a:xfrm>
              <a:off x="3970756"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0" name="Google Shape;5200;p682"/>
            <p:cNvSpPr/>
            <p:nvPr/>
          </p:nvSpPr>
          <p:spPr>
            <a:xfrm>
              <a:off x="4123240"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1" name="Google Shape;5201;p682"/>
            <p:cNvSpPr/>
            <p:nvPr/>
          </p:nvSpPr>
          <p:spPr>
            <a:xfrm>
              <a:off x="4275724"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2" name="Google Shape;5202;p682"/>
            <p:cNvSpPr/>
            <p:nvPr/>
          </p:nvSpPr>
          <p:spPr>
            <a:xfrm>
              <a:off x="4428208"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3" name="Google Shape;5203;p682"/>
            <p:cNvSpPr/>
            <p:nvPr/>
          </p:nvSpPr>
          <p:spPr>
            <a:xfrm>
              <a:off x="4580692"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4" name="Google Shape;5204;p682"/>
            <p:cNvSpPr/>
            <p:nvPr/>
          </p:nvSpPr>
          <p:spPr>
            <a:xfrm>
              <a:off x="4733177"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5" name="Google Shape;5205;p682"/>
            <p:cNvSpPr/>
            <p:nvPr/>
          </p:nvSpPr>
          <p:spPr>
            <a:xfrm>
              <a:off x="4885662" y="311845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6" name="Google Shape;5206;p682"/>
            <p:cNvSpPr/>
            <p:nvPr/>
          </p:nvSpPr>
          <p:spPr>
            <a:xfrm>
              <a:off x="3818272"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7" name="Google Shape;5207;p682"/>
            <p:cNvSpPr/>
            <p:nvPr/>
          </p:nvSpPr>
          <p:spPr>
            <a:xfrm>
              <a:off x="3970756"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8" name="Google Shape;5208;p682"/>
            <p:cNvSpPr/>
            <p:nvPr/>
          </p:nvSpPr>
          <p:spPr>
            <a:xfrm>
              <a:off x="4123240"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09" name="Google Shape;5209;p682"/>
            <p:cNvSpPr/>
            <p:nvPr/>
          </p:nvSpPr>
          <p:spPr>
            <a:xfrm>
              <a:off x="4275724"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0" name="Google Shape;5210;p682"/>
            <p:cNvSpPr/>
            <p:nvPr/>
          </p:nvSpPr>
          <p:spPr>
            <a:xfrm>
              <a:off x="4428208"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1" name="Google Shape;5211;p682"/>
            <p:cNvSpPr/>
            <p:nvPr/>
          </p:nvSpPr>
          <p:spPr>
            <a:xfrm>
              <a:off x="4580692"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2" name="Google Shape;5212;p682"/>
            <p:cNvSpPr/>
            <p:nvPr/>
          </p:nvSpPr>
          <p:spPr>
            <a:xfrm>
              <a:off x="4733177"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3" name="Google Shape;5213;p682"/>
            <p:cNvSpPr/>
            <p:nvPr/>
          </p:nvSpPr>
          <p:spPr>
            <a:xfrm>
              <a:off x="4885662" y="3272474"/>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4" name="Google Shape;5214;p682"/>
            <p:cNvSpPr/>
            <p:nvPr/>
          </p:nvSpPr>
          <p:spPr>
            <a:xfrm>
              <a:off x="5038147" y="18859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5" name="Google Shape;5215;p682"/>
            <p:cNvSpPr/>
            <p:nvPr/>
          </p:nvSpPr>
          <p:spPr>
            <a:xfrm>
              <a:off x="5190633" y="1885939"/>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6" name="Google Shape;5216;p682"/>
            <p:cNvSpPr/>
            <p:nvPr/>
          </p:nvSpPr>
          <p:spPr>
            <a:xfrm>
              <a:off x="5038147" y="2039963"/>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7" name="Google Shape;5217;p682"/>
            <p:cNvSpPr/>
            <p:nvPr/>
          </p:nvSpPr>
          <p:spPr>
            <a:xfrm>
              <a:off x="5190633" y="2039963"/>
              <a:ext cx="135000" cy="135000"/>
            </a:xfrm>
            <a:prstGeom prst="ellipse">
              <a:avLst/>
            </a:prstGeom>
            <a:solidFill>
              <a:srgbClr val="BABACC"/>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8" name="Google Shape;5218;p682"/>
            <p:cNvSpPr/>
            <p:nvPr/>
          </p:nvSpPr>
          <p:spPr>
            <a:xfrm>
              <a:off x="5038147" y="21939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19" name="Google Shape;5219;p682"/>
            <p:cNvSpPr/>
            <p:nvPr/>
          </p:nvSpPr>
          <p:spPr>
            <a:xfrm>
              <a:off x="5190633" y="219398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0" name="Google Shape;5220;p682"/>
            <p:cNvSpPr/>
            <p:nvPr/>
          </p:nvSpPr>
          <p:spPr>
            <a:xfrm>
              <a:off x="5038147" y="234800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1" name="Google Shape;5221;p682"/>
            <p:cNvSpPr/>
            <p:nvPr/>
          </p:nvSpPr>
          <p:spPr>
            <a:xfrm>
              <a:off x="5190633" y="2348009"/>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2" name="Google Shape;5222;p682"/>
            <p:cNvSpPr/>
            <p:nvPr/>
          </p:nvSpPr>
          <p:spPr>
            <a:xfrm>
              <a:off x="5038147" y="25020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3" name="Google Shape;5223;p682"/>
            <p:cNvSpPr/>
            <p:nvPr/>
          </p:nvSpPr>
          <p:spPr>
            <a:xfrm>
              <a:off x="5190633" y="250203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4" name="Google Shape;5224;p682"/>
            <p:cNvSpPr/>
            <p:nvPr/>
          </p:nvSpPr>
          <p:spPr>
            <a:xfrm>
              <a:off x="5038147" y="2656056"/>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5" name="Google Shape;5225;p682"/>
            <p:cNvSpPr/>
            <p:nvPr/>
          </p:nvSpPr>
          <p:spPr>
            <a:xfrm>
              <a:off x="5190633" y="2656056"/>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6" name="Google Shape;5226;p682"/>
            <p:cNvSpPr/>
            <p:nvPr/>
          </p:nvSpPr>
          <p:spPr>
            <a:xfrm>
              <a:off x="5038147" y="281007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7" name="Google Shape;5227;p682"/>
            <p:cNvSpPr/>
            <p:nvPr/>
          </p:nvSpPr>
          <p:spPr>
            <a:xfrm>
              <a:off x="5190633" y="2810078"/>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8" name="Google Shape;5228;p682"/>
            <p:cNvSpPr/>
            <p:nvPr/>
          </p:nvSpPr>
          <p:spPr>
            <a:xfrm>
              <a:off x="5038147" y="296410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29" name="Google Shape;5229;p682"/>
            <p:cNvSpPr/>
            <p:nvPr/>
          </p:nvSpPr>
          <p:spPr>
            <a:xfrm>
              <a:off x="5190633" y="2964102"/>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30" name="Google Shape;5230;p682"/>
            <p:cNvSpPr/>
            <p:nvPr/>
          </p:nvSpPr>
          <p:spPr>
            <a:xfrm>
              <a:off x="5038147" y="311812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31" name="Google Shape;5231;p682"/>
            <p:cNvSpPr/>
            <p:nvPr/>
          </p:nvSpPr>
          <p:spPr>
            <a:xfrm>
              <a:off x="5190633" y="311812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32" name="Google Shape;5232;p682"/>
            <p:cNvSpPr/>
            <p:nvPr/>
          </p:nvSpPr>
          <p:spPr>
            <a:xfrm>
              <a:off x="5038147" y="327214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33" name="Google Shape;5233;p682"/>
            <p:cNvSpPr/>
            <p:nvPr/>
          </p:nvSpPr>
          <p:spPr>
            <a:xfrm>
              <a:off x="5190633" y="3272145"/>
              <a:ext cx="135000" cy="135000"/>
            </a:xfrm>
            <a:prstGeom prst="ellipse">
              <a:avLst/>
            </a:prstGeom>
            <a:solidFill>
              <a:schemeClr val="accent2"/>
            </a:solidFill>
            <a:ln>
              <a:noFill/>
            </a:ln>
          </p:spPr>
          <p:txBody>
            <a:bodyPr spcFirstLastPara="1" wrap="square" lIns="121900" tIns="60933" rIns="121900" bIns="60933" anchor="ctr" anchorCtr="0">
              <a:noAutofit/>
            </a:bodyPr>
            <a:lstStyle/>
            <a:p>
              <a:pPr algn="ctr"/>
              <a:endParaRPr sz="3600">
                <a:solidFill>
                  <a:srgbClr val="FFFFFF"/>
                </a:solidFill>
                <a:latin typeface="Lato Light"/>
                <a:ea typeface="Lato Light"/>
                <a:cs typeface="Lato Light"/>
                <a:sym typeface="Lato Light"/>
              </a:endParaRPr>
            </a:p>
          </p:txBody>
        </p:sp>
        <p:sp>
          <p:nvSpPr>
            <p:cNvPr id="5234" name="Google Shape;5234;p682"/>
            <p:cNvSpPr txBox="1"/>
            <p:nvPr/>
          </p:nvSpPr>
          <p:spPr>
            <a:xfrm>
              <a:off x="3526200" y="1249729"/>
              <a:ext cx="2091600" cy="615600"/>
            </a:xfrm>
            <a:prstGeom prst="rect">
              <a:avLst/>
            </a:prstGeom>
            <a:noFill/>
            <a:ln>
              <a:noFill/>
            </a:ln>
          </p:spPr>
          <p:txBody>
            <a:bodyPr spcFirstLastPara="1" wrap="square" lIns="60967" tIns="30467" rIns="60967" bIns="30467" anchor="t" anchorCtr="0">
              <a:noAutofit/>
            </a:bodyPr>
            <a:lstStyle/>
            <a:p>
              <a:pPr algn="ctr"/>
              <a:r>
                <a:rPr lang="en" sz="4267">
                  <a:solidFill>
                    <a:schemeClr val="accent2"/>
                  </a:solidFill>
                  <a:latin typeface="Lato Black"/>
                  <a:ea typeface="Lato Black"/>
                  <a:cs typeface="Lato Black"/>
                  <a:sym typeface="Lato Black"/>
                </a:rPr>
                <a:t>75%</a:t>
              </a:r>
              <a:endParaRPr sz="4267">
                <a:solidFill>
                  <a:schemeClr val="accent2"/>
                </a:solidFill>
                <a:latin typeface="Lato Black"/>
                <a:ea typeface="Lato Black"/>
                <a:cs typeface="Lato Black"/>
                <a:sym typeface="Lato Black"/>
              </a:endParaRPr>
            </a:p>
          </p:txBody>
        </p:sp>
      </p:grpSp>
      <p:sp>
        <p:nvSpPr>
          <p:cNvPr id="5235" name="Google Shape;5235;p682"/>
          <p:cNvSpPr txBox="1"/>
          <p:nvPr/>
        </p:nvSpPr>
        <p:spPr>
          <a:xfrm>
            <a:off x="5928723" y="4774033"/>
            <a:ext cx="2389200" cy="1619600"/>
          </a:xfrm>
          <a:prstGeom prst="rect">
            <a:avLst/>
          </a:prstGeom>
          <a:noFill/>
          <a:ln>
            <a:noFill/>
          </a:ln>
        </p:spPr>
        <p:txBody>
          <a:bodyPr spcFirstLastPara="1" wrap="square" lIns="121900" tIns="121900" rIns="121900" bIns="121900" anchor="t" anchorCtr="0">
            <a:noAutofit/>
          </a:bodyPr>
          <a:lstStyle/>
          <a:p>
            <a:r>
              <a:rPr lang="en" sz="1333">
                <a:solidFill>
                  <a:schemeClr val="accent2"/>
                </a:solidFill>
                <a:latin typeface="Lato Black"/>
                <a:ea typeface="Lato Black"/>
                <a:cs typeface="Lato Black"/>
                <a:sym typeface="Lato Black"/>
              </a:rPr>
              <a:t>Knowledge workers </a:t>
            </a:r>
            <a:r>
              <a:rPr lang="en" sz="1333">
                <a:solidFill>
                  <a:srgbClr val="1F1F1F"/>
                </a:solidFill>
                <a:latin typeface="Lato"/>
                <a:ea typeface="Lato"/>
                <a:cs typeface="Lato"/>
                <a:sym typeface="Lato"/>
              </a:rPr>
              <a:t>surveyed said they may leave their job if they're expected to fully return in person</a:t>
            </a:r>
            <a:endParaRPr sz="1333">
              <a:solidFill>
                <a:srgbClr val="44546A"/>
              </a:solidFill>
              <a:latin typeface="Lato"/>
              <a:ea typeface="Lato"/>
              <a:cs typeface="Lato"/>
              <a:sym typeface="Lato"/>
            </a:endParaRPr>
          </a:p>
        </p:txBody>
      </p:sp>
      <p:sp>
        <p:nvSpPr>
          <p:cNvPr id="5236" name="Google Shape;5236;p682"/>
          <p:cNvSpPr txBox="1"/>
          <p:nvPr/>
        </p:nvSpPr>
        <p:spPr>
          <a:xfrm>
            <a:off x="9004900" y="4774033"/>
            <a:ext cx="2423600" cy="1619600"/>
          </a:xfrm>
          <a:prstGeom prst="rect">
            <a:avLst/>
          </a:prstGeom>
          <a:noFill/>
          <a:ln>
            <a:noFill/>
          </a:ln>
        </p:spPr>
        <p:txBody>
          <a:bodyPr spcFirstLastPara="1" wrap="square" lIns="121900" tIns="121900" rIns="121900" bIns="121900" anchor="t" anchorCtr="0">
            <a:noAutofit/>
          </a:bodyPr>
          <a:lstStyle/>
          <a:p>
            <a:r>
              <a:rPr lang="en" sz="1333">
                <a:solidFill>
                  <a:schemeClr val="accent2"/>
                </a:solidFill>
                <a:latin typeface="Lato Black"/>
                <a:ea typeface="Lato Black"/>
                <a:cs typeface="Lato Black"/>
                <a:sym typeface="Lato Black"/>
              </a:rPr>
              <a:t>Hybrid/remote workers </a:t>
            </a:r>
            <a:r>
              <a:rPr lang="en" sz="1333">
                <a:solidFill>
                  <a:srgbClr val="1F1F1F"/>
                </a:solidFill>
                <a:latin typeface="Lato"/>
                <a:ea typeface="Lato"/>
                <a:cs typeface="Lato"/>
                <a:sym typeface="Lato"/>
              </a:rPr>
              <a:t>have increased expectations around workplace flexibility</a:t>
            </a:r>
            <a:endParaRPr sz="1333">
              <a:solidFill>
                <a:srgbClr val="44546A"/>
              </a:solidFill>
              <a:latin typeface="Lato"/>
              <a:ea typeface="Lato"/>
              <a:cs typeface="Lato"/>
              <a:sym typeface="Lato"/>
            </a:endParaRPr>
          </a:p>
        </p:txBody>
      </p:sp>
      <p:sp>
        <p:nvSpPr>
          <p:cNvPr id="5237" name="Google Shape;5237;p682"/>
          <p:cNvSpPr txBox="1"/>
          <p:nvPr/>
        </p:nvSpPr>
        <p:spPr>
          <a:xfrm>
            <a:off x="122248" y="2009964"/>
            <a:ext cx="4353600" cy="4321200"/>
          </a:xfrm>
          <a:prstGeom prst="rect">
            <a:avLst/>
          </a:prstGeom>
          <a:noFill/>
          <a:ln>
            <a:noFill/>
          </a:ln>
        </p:spPr>
        <p:txBody>
          <a:bodyPr spcFirstLastPara="1" wrap="square" lIns="121900" tIns="121900" rIns="121900" bIns="121900" anchor="t" anchorCtr="0">
            <a:noAutofit/>
          </a:bodyPr>
          <a:lstStyle/>
          <a:p>
            <a:pPr marL="609585" indent="-397923">
              <a:lnSpc>
                <a:spcPct val="115000"/>
              </a:lnSpc>
              <a:buClr>
                <a:schemeClr val="accent2"/>
              </a:buClr>
              <a:buSzPts val="1100"/>
              <a:buFont typeface="Lato"/>
              <a:buChar char="●"/>
            </a:pPr>
            <a:r>
              <a:rPr lang="en" sz="1467">
                <a:solidFill>
                  <a:srgbClr val="44546A"/>
                </a:solidFill>
                <a:latin typeface="Lato"/>
                <a:ea typeface="Lato"/>
                <a:cs typeface="Lato"/>
                <a:sym typeface="Lato"/>
              </a:rPr>
              <a:t>Seamless modalities and full functionality</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Robust analytics</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Automation</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Intelligence</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Easy processes </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UC&amp;C + contact center</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Voice cloud migrations &amp; hybrid cloud</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Team collaboration - the only way to make remote work a success</a:t>
            </a:r>
            <a:endParaRPr sz="1467">
              <a:solidFill>
                <a:srgbClr val="44546A"/>
              </a:solidFill>
              <a:latin typeface="Lato"/>
              <a:ea typeface="Lato"/>
              <a:cs typeface="Lato"/>
              <a:sym typeface="Lato"/>
            </a:endParaRPr>
          </a:p>
          <a:p>
            <a:pPr marL="609585" indent="-397923">
              <a:lnSpc>
                <a:spcPct val="115000"/>
              </a:lnSpc>
              <a:spcBef>
                <a:spcPts val="800"/>
              </a:spcBef>
              <a:buClr>
                <a:schemeClr val="accent2"/>
              </a:buClr>
              <a:buSzPts val="1100"/>
              <a:buFont typeface="Lato"/>
              <a:buChar char="●"/>
            </a:pPr>
            <a:r>
              <a:rPr lang="en" sz="1467">
                <a:solidFill>
                  <a:srgbClr val="44546A"/>
                </a:solidFill>
                <a:latin typeface="Lato"/>
                <a:ea typeface="Lato"/>
                <a:cs typeface="Lato"/>
                <a:sym typeface="Lato"/>
              </a:rPr>
              <a:t>APIs and new experiences</a:t>
            </a:r>
            <a:endParaRPr sz="1467">
              <a:solidFill>
                <a:srgbClr val="44546A"/>
              </a:solidFill>
              <a:latin typeface="Lato"/>
              <a:ea typeface="Lato"/>
              <a:cs typeface="Lato"/>
              <a:sym typeface="Lato"/>
            </a:endParaRPr>
          </a:p>
          <a:p>
            <a:pPr marL="609585" indent="-397923">
              <a:lnSpc>
                <a:spcPct val="115000"/>
              </a:lnSpc>
              <a:spcBef>
                <a:spcPts val="800"/>
              </a:spcBef>
              <a:spcAft>
                <a:spcPts val="800"/>
              </a:spcAft>
              <a:buClr>
                <a:schemeClr val="accent2"/>
              </a:buClr>
              <a:buSzPts val="1100"/>
              <a:buFont typeface="Lato"/>
              <a:buChar char="●"/>
            </a:pPr>
            <a:r>
              <a:rPr lang="en" sz="1467">
                <a:solidFill>
                  <a:srgbClr val="44546A"/>
                </a:solidFill>
                <a:latin typeface="Lato"/>
                <a:ea typeface="Lato"/>
                <a:cs typeface="Lato"/>
                <a:sym typeface="Lato"/>
              </a:rPr>
              <a:t>Marketplace for integrations</a:t>
            </a:r>
            <a:endParaRPr sz="1467">
              <a:solidFill>
                <a:srgbClr val="44546A"/>
              </a:solidFill>
              <a:latin typeface="Lato"/>
              <a:ea typeface="Lato"/>
              <a:cs typeface="Lato"/>
              <a:sym typeface="Lato"/>
            </a:endParaRPr>
          </a:p>
        </p:txBody>
      </p:sp>
      <p:sp>
        <p:nvSpPr>
          <p:cNvPr id="5238" name="Google Shape;5238;p682"/>
          <p:cNvSpPr txBox="1">
            <a:spLocks noGrp="1"/>
          </p:cNvSpPr>
          <p:nvPr>
            <p:ph type="title"/>
          </p:nvPr>
        </p:nvSpPr>
        <p:spPr>
          <a:xfrm>
            <a:off x="282600" y="222700"/>
            <a:ext cx="4275200" cy="763600"/>
          </a:xfrm>
          <a:prstGeom prst="rect">
            <a:avLst/>
          </a:prstGeom>
        </p:spPr>
        <p:txBody>
          <a:bodyPr spcFirstLastPara="1" wrap="square" lIns="121900" tIns="121900" rIns="121900" bIns="121900" anchor="b" anchorCtr="0">
            <a:noAutofit/>
          </a:bodyPr>
          <a:lstStyle/>
          <a:p>
            <a:pPr algn="l"/>
            <a:r>
              <a:rPr lang="en"/>
              <a:t>Future of Work</a:t>
            </a:r>
            <a:endParaRPr/>
          </a:p>
        </p:txBody>
      </p:sp>
      <p:sp>
        <p:nvSpPr>
          <p:cNvPr id="5239" name="Google Shape;5239;p682"/>
          <p:cNvSpPr/>
          <p:nvPr/>
        </p:nvSpPr>
        <p:spPr>
          <a:xfrm>
            <a:off x="429111" y="979277"/>
            <a:ext cx="450972" cy="83015"/>
          </a:xfrm>
          <a:custGeom>
            <a:avLst/>
            <a:gdLst/>
            <a:ahLst/>
            <a:cxnLst/>
            <a:rect l="l" t="t" r="r" b="b"/>
            <a:pathLst>
              <a:path w="10407058" h="2075370" extrusionOk="0">
                <a:moveTo>
                  <a:pt x="0" y="0"/>
                </a:moveTo>
                <a:lnTo>
                  <a:pt x="8325969" y="0"/>
                </a:lnTo>
                <a:cubicBezTo>
                  <a:pt x="9475156" y="0"/>
                  <a:pt x="10407059" y="929342"/>
                  <a:pt x="10407059" y="2075371"/>
                </a:cubicBezTo>
                <a:lnTo>
                  <a:pt x="2081090" y="2075371"/>
                </a:lnTo>
                <a:cubicBezTo>
                  <a:pt x="931903" y="2075371"/>
                  <a:pt x="0" y="1146029"/>
                  <a:pt x="0" y="0"/>
                </a:cubicBezTo>
                <a:close/>
              </a:path>
            </a:pathLst>
          </a:custGeom>
          <a:solidFill>
            <a:srgbClr val="2D8CF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5240" name="Google Shape;5240;p682"/>
          <p:cNvSpPr txBox="1"/>
          <p:nvPr/>
        </p:nvSpPr>
        <p:spPr>
          <a:xfrm>
            <a:off x="5926432" y="913055"/>
            <a:ext cx="4353600" cy="451302"/>
          </a:xfrm>
          <a:prstGeom prst="rect">
            <a:avLst/>
          </a:prstGeom>
          <a:noFill/>
          <a:ln>
            <a:noFill/>
          </a:ln>
        </p:spPr>
        <p:txBody>
          <a:bodyPr spcFirstLastPara="1" wrap="square" lIns="121900" tIns="121900" rIns="121900" bIns="121900" anchor="t" anchorCtr="0">
            <a:spAutoFit/>
          </a:bodyPr>
          <a:lstStyle/>
          <a:p>
            <a:r>
              <a:rPr lang="en" sz="1333" b="1">
                <a:latin typeface="Lato"/>
                <a:ea typeface="Lato"/>
                <a:cs typeface="Lato"/>
                <a:sym typeface="Lato"/>
              </a:rPr>
              <a:t>Gartner Research Report</a:t>
            </a:r>
            <a:endParaRPr sz="1333" b="1">
              <a:latin typeface="Lato"/>
              <a:ea typeface="Lato"/>
              <a:cs typeface="Lato"/>
              <a:sym typeface="Lato"/>
            </a:endParaRPr>
          </a:p>
        </p:txBody>
      </p:sp>
      <p:sp>
        <p:nvSpPr>
          <p:cNvPr id="5241" name="Google Shape;5241;p682"/>
          <p:cNvSpPr txBox="1"/>
          <p:nvPr/>
        </p:nvSpPr>
        <p:spPr>
          <a:xfrm>
            <a:off x="299005" y="1538565"/>
            <a:ext cx="3250800" cy="574412"/>
          </a:xfrm>
          <a:prstGeom prst="rect">
            <a:avLst/>
          </a:prstGeom>
          <a:noFill/>
          <a:ln>
            <a:noFill/>
          </a:ln>
        </p:spPr>
        <p:txBody>
          <a:bodyPr spcFirstLastPara="1" wrap="square" lIns="121900" tIns="121900" rIns="121900" bIns="121900" anchor="t" anchorCtr="0">
            <a:spAutoFit/>
          </a:bodyPr>
          <a:lstStyle/>
          <a:p>
            <a:r>
              <a:rPr lang="en" sz="2133" b="1">
                <a:latin typeface="Lato"/>
                <a:ea typeface="Lato"/>
                <a:cs typeface="Lato"/>
                <a:sym typeface="Lato"/>
              </a:rPr>
              <a:t>Demands:</a:t>
            </a:r>
            <a:endParaRPr sz="2133" b="1">
              <a:latin typeface="Lato"/>
              <a:ea typeface="Lato"/>
              <a:cs typeface="Lato"/>
              <a:sym typeface="Lato"/>
            </a:endParaRPr>
          </a:p>
        </p:txBody>
      </p:sp>
      <p:sp>
        <p:nvSpPr>
          <p:cNvPr id="2" name="Google Shape;1595;p251">
            <a:extLst>
              <a:ext uri="{FF2B5EF4-FFF2-40B4-BE49-F238E27FC236}">
                <a16:creationId xmlns:a16="http://schemas.microsoft.com/office/drawing/2014/main" id="{74C8877C-A21B-A7DA-E8E2-B2E803B954B8}"/>
              </a:ext>
            </a:extLst>
          </p:cNvPr>
          <p:cNvSpPr txBox="1">
            <a:spLocks/>
          </p:cNvSpPr>
          <p:nvPr/>
        </p:nvSpPr>
        <p:spPr>
          <a:xfrm>
            <a:off x="11385533" y="6605932"/>
            <a:ext cx="731600" cy="261600"/>
          </a:xfrm>
          <a:prstGeom prst="rect">
            <a:avLst/>
          </a:prstGeom>
        </p:spPr>
        <p:txBody>
          <a:bodyPr spcFirstLastPara="1" wrap="square" lIns="121900" tIns="121900" rIns="121900" bIns="121900" anchor="ctr" anchorCtr="0">
            <a:noAutofit/>
          </a:bodyPr>
          <a:lstStyle>
            <a:defPPr>
              <a:defRPr lang="en-US"/>
            </a:defPPr>
            <a:lvl1pPr marL="0" lvl="0" algn="l" defTabSz="914400" rtl="0" eaLnBrk="1" latinLnBrk="0" hangingPunct="1">
              <a:buNone/>
              <a:defRPr sz="1800" kern="1200">
                <a:solidFill>
                  <a:schemeClr val="tx1"/>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algn="r"/>
            <a:fld id="{00000000-1234-1234-1234-123412341234}" type="slidenum">
              <a:rPr lang="en" smtClean="0"/>
              <a:pPr algn="r"/>
              <a:t>2</a:t>
            </a:fld>
            <a:endParaRPr lang="en"/>
          </a:p>
        </p:txBody>
      </p:sp>
      <p:sp>
        <p:nvSpPr>
          <p:cNvPr id="3" name="Rectangle 2">
            <a:extLst>
              <a:ext uri="{FF2B5EF4-FFF2-40B4-BE49-F238E27FC236}">
                <a16:creationId xmlns:a16="http://schemas.microsoft.com/office/drawing/2014/main" id="{A1DA9101-76EA-2339-C34C-7AEE85AB97E4}"/>
              </a:ext>
            </a:extLst>
          </p:cNvPr>
          <p:cNvSpPr/>
          <p:nvPr/>
        </p:nvSpPr>
        <p:spPr>
          <a:xfrm>
            <a:off x="0" y="6395903"/>
            <a:ext cx="12192000" cy="462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A96F789-F35E-0CC8-61F0-B33F76052EF4}"/>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9E11DC59-A025-103F-4104-5DB7B5A8BEA5}"/>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6" name="Picture 5">
            <a:extLst>
              <a:ext uri="{FF2B5EF4-FFF2-40B4-BE49-F238E27FC236}">
                <a16:creationId xmlns:a16="http://schemas.microsoft.com/office/drawing/2014/main" id="{C8FFBABB-32F9-2215-1A9D-ECC51A5EEA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7" name="Straight Connector 6">
            <a:extLst>
              <a:ext uri="{FF2B5EF4-FFF2-40B4-BE49-F238E27FC236}">
                <a16:creationId xmlns:a16="http://schemas.microsoft.com/office/drawing/2014/main" id="{C8180A37-E266-E17A-B8AE-813B862801AD}"/>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45"/>
        <p:cNvGrpSpPr/>
        <p:nvPr/>
      </p:nvGrpSpPr>
      <p:grpSpPr>
        <a:xfrm>
          <a:off x="0" y="0"/>
          <a:ext cx="0" cy="0"/>
          <a:chOff x="0" y="0"/>
          <a:chExt cx="0" cy="0"/>
        </a:xfrm>
      </p:grpSpPr>
      <p:sp>
        <p:nvSpPr>
          <p:cNvPr id="5246" name="Google Shape;5246;p683"/>
          <p:cNvSpPr txBox="1">
            <a:spLocks noGrp="1"/>
          </p:cNvSpPr>
          <p:nvPr>
            <p:ph type="sldNum" idx="12"/>
          </p:nvPr>
        </p:nvSpPr>
        <p:spPr>
          <a:xfrm>
            <a:off x="11385533" y="6605932"/>
            <a:ext cx="731600" cy="2616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3</a:t>
            </a:fld>
            <a:endParaRPr/>
          </a:p>
        </p:txBody>
      </p:sp>
      <p:grpSp>
        <p:nvGrpSpPr>
          <p:cNvPr id="5247" name="Google Shape;5247;p683"/>
          <p:cNvGrpSpPr/>
          <p:nvPr/>
        </p:nvGrpSpPr>
        <p:grpSpPr>
          <a:xfrm>
            <a:off x="441474" y="4882921"/>
            <a:ext cx="1067225" cy="1067225"/>
            <a:chOff x="269187" y="3588048"/>
            <a:chExt cx="1076700" cy="1076700"/>
          </a:xfrm>
        </p:grpSpPr>
        <p:sp>
          <p:nvSpPr>
            <p:cNvPr id="5248" name="Google Shape;5248;p683"/>
            <p:cNvSpPr/>
            <p:nvPr/>
          </p:nvSpPr>
          <p:spPr>
            <a:xfrm>
              <a:off x="269187" y="3588048"/>
              <a:ext cx="1076700" cy="1076700"/>
            </a:xfrm>
            <a:prstGeom prst="ellipse">
              <a:avLst/>
            </a:prstGeom>
            <a:solidFill>
              <a:srgbClr val="2D8CFF">
                <a:alpha val="80000"/>
              </a:srgbClr>
            </a:solidFill>
            <a:ln>
              <a:noFill/>
            </a:ln>
          </p:spPr>
          <p:txBody>
            <a:bodyPr spcFirstLastPara="1" wrap="square" lIns="121900" tIns="121900" rIns="121900" bIns="121900" anchor="ctr" anchorCtr="0">
              <a:noAutofit/>
            </a:bodyPr>
            <a:lstStyle/>
            <a:p>
              <a:endParaRPr sz="2400"/>
            </a:p>
          </p:txBody>
        </p:sp>
        <p:pic>
          <p:nvPicPr>
            <p:cNvPr id="5249" name="Google Shape;5249;p683"/>
            <p:cNvPicPr preferRelativeResize="0"/>
            <p:nvPr/>
          </p:nvPicPr>
          <p:blipFill rotWithShape="1">
            <a:blip r:embed="rId3">
              <a:alphaModFix/>
            </a:blip>
            <a:srcRect l="12502" r="12495"/>
            <a:stretch/>
          </p:blipFill>
          <p:spPr>
            <a:xfrm>
              <a:off x="364825" y="3683649"/>
              <a:ext cx="885900" cy="885600"/>
            </a:xfrm>
            <a:custGeom>
              <a:avLst/>
              <a:gdLst/>
              <a:ahLst/>
              <a:cxnLst/>
              <a:rect l="l" t="t" r="r" b="b"/>
              <a:pathLst>
                <a:path w="120000" h="120000" extrusionOk="0">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rgbClr val="BFBFBF"/>
            </a:solidFill>
            <a:ln>
              <a:noFill/>
            </a:ln>
          </p:spPr>
        </p:pic>
      </p:grpSp>
      <p:sp>
        <p:nvSpPr>
          <p:cNvPr id="5250" name="Google Shape;5250;p683"/>
          <p:cNvSpPr txBox="1"/>
          <p:nvPr/>
        </p:nvSpPr>
        <p:spPr>
          <a:xfrm>
            <a:off x="1811481" y="4858781"/>
            <a:ext cx="3009600" cy="1165200"/>
          </a:xfrm>
          <a:prstGeom prst="rect">
            <a:avLst/>
          </a:prstGeom>
          <a:noFill/>
          <a:ln>
            <a:noFill/>
          </a:ln>
        </p:spPr>
        <p:txBody>
          <a:bodyPr spcFirstLastPara="1" wrap="square" lIns="121900" tIns="121900" rIns="121900" bIns="121900" anchor="ctr" anchorCtr="0">
            <a:noAutofit/>
          </a:bodyPr>
          <a:lstStyle/>
          <a:p>
            <a:pPr>
              <a:lnSpc>
                <a:spcPct val="115000"/>
              </a:lnSpc>
            </a:pPr>
            <a:r>
              <a:rPr lang="en" sz="1600">
                <a:solidFill>
                  <a:srgbClr val="414155"/>
                </a:solidFill>
                <a:latin typeface="Lato Black"/>
                <a:ea typeface="Lato Black"/>
                <a:cs typeface="Lato Black"/>
                <a:sym typeface="Lato Black"/>
              </a:rPr>
              <a:t>Eric S. Yuan</a:t>
            </a:r>
            <a:endParaRPr sz="1600">
              <a:solidFill>
                <a:srgbClr val="414155"/>
              </a:solidFill>
              <a:latin typeface="Lato Black"/>
              <a:ea typeface="Lato Black"/>
              <a:cs typeface="Lato Black"/>
              <a:sym typeface="Lato Black"/>
            </a:endParaRPr>
          </a:p>
          <a:p>
            <a:pPr>
              <a:lnSpc>
                <a:spcPct val="115000"/>
              </a:lnSpc>
            </a:pPr>
            <a:r>
              <a:rPr lang="en" sz="1600">
                <a:solidFill>
                  <a:srgbClr val="414155"/>
                </a:solidFill>
                <a:latin typeface="Lato Light"/>
                <a:ea typeface="Lato Light"/>
                <a:cs typeface="Lato Light"/>
                <a:sym typeface="Lato Light"/>
              </a:rPr>
              <a:t>Founder &amp; CEO </a:t>
            </a:r>
            <a:endParaRPr sz="1600">
              <a:solidFill>
                <a:srgbClr val="414155"/>
              </a:solidFill>
              <a:latin typeface="Lato Light"/>
              <a:ea typeface="Lato Light"/>
              <a:cs typeface="Lato Light"/>
              <a:sym typeface="Lato Light"/>
            </a:endParaRPr>
          </a:p>
          <a:p>
            <a:pPr>
              <a:lnSpc>
                <a:spcPct val="115000"/>
              </a:lnSpc>
            </a:pPr>
            <a:r>
              <a:rPr lang="en" sz="1600" i="1">
                <a:solidFill>
                  <a:srgbClr val="414155"/>
                </a:solidFill>
                <a:latin typeface="Lato Light"/>
                <a:ea typeface="Lato Light"/>
                <a:cs typeface="Lato Light"/>
                <a:sym typeface="Lato Light"/>
              </a:rPr>
              <a:t>Zoom</a:t>
            </a:r>
            <a:endParaRPr sz="1600" i="1">
              <a:solidFill>
                <a:srgbClr val="414155"/>
              </a:solidFill>
              <a:latin typeface="Lato Light"/>
              <a:ea typeface="Lato Light"/>
              <a:cs typeface="Lato Light"/>
              <a:sym typeface="Lato Light"/>
            </a:endParaRPr>
          </a:p>
        </p:txBody>
      </p:sp>
      <p:sp>
        <p:nvSpPr>
          <p:cNvPr id="5251" name="Google Shape;5251;p683"/>
          <p:cNvSpPr txBox="1"/>
          <p:nvPr/>
        </p:nvSpPr>
        <p:spPr>
          <a:xfrm>
            <a:off x="286441" y="250524"/>
            <a:ext cx="6157600" cy="1067047"/>
          </a:xfrm>
          <a:prstGeom prst="rect">
            <a:avLst/>
          </a:prstGeom>
          <a:noFill/>
          <a:ln>
            <a:noFill/>
          </a:ln>
        </p:spPr>
        <p:txBody>
          <a:bodyPr spcFirstLastPara="1" wrap="square" lIns="121900" tIns="121900" rIns="121900" bIns="121900" anchor="t" anchorCtr="0">
            <a:spAutoFit/>
          </a:bodyPr>
          <a:lstStyle/>
          <a:p>
            <a:r>
              <a:rPr lang="en" sz="2667">
                <a:latin typeface="Lato Black"/>
                <a:ea typeface="Lato Black"/>
                <a:cs typeface="Lato Black"/>
                <a:sym typeface="Lato Black"/>
              </a:rPr>
              <a:t>More than meetings, Zoom is focused on  full UC&amp;C platform</a:t>
            </a:r>
            <a:endParaRPr sz="2667">
              <a:latin typeface="Lato Black"/>
              <a:ea typeface="Lato Black"/>
              <a:cs typeface="Lato Black"/>
              <a:sym typeface="Lato Black"/>
            </a:endParaRPr>
          </a:p>
        </p:txBody>
      </p:sp>
      <p:grpSp>
        <p:nvGrpSpPr>
          <p:cNvPr id="5252" name="Google Shape;5252;p683"/>
          <p:cNvGrpSpPr/>
          <p:nvPr/>
        </p:nvGrpSpPr>
        <p:grpSpPr>
          <a:xfrm>
            <a:off x="191902" y="1697601"/>
            <a:ext cx="8444999" cy="2375500"/>
            <a:chOff x="143926" y="1273200"/>
            <a:chExt cx="6333749" cy="1781625"/>
          </a:xfrm>
        </p:grpSpPr>
        <p:sp>
          <p:nvSpPr>
            <p:cNvPr id="5253" name="Google Shape;5253;p683"/>
            <p:cNvSpPr txBox="1"/>
            <p:nvPr/>
          </p:nvSpPr>
          <p:spPr>
            <a:xfrm>
              <a:off x="269175" y="1328625"/>
              <a:ext cx="6208500" cy="1726200"/>
            </a:xfrm>
            <a:prstGeom prst="rect">
              <a:avLst/>
            </a:prstGeom>
            <a:noFill/>
            <a:ln>
              <a:noFill/>
            </a:ln>
          </p:spPr>
          <p:txBody>
            <a:bodyPr spcFirstLastPara="1" wrap="square" lIns="60967" tIns="30467" rIns="60967" bIns="30467" anchor="t" anchorCtr="0">
              <a:noAutofit/>
            </a:bodyPr>
            <a:lstStyle/>
            <a:p>
              <a:pPr>
                <a:lnSpc>
                  <a:spcPct val="115000"/>
                </a:lnSpc>
              </a:pPr>
              <a:r>
                <a:rPr lang="en" sz="1933" dirty="0">
                  <a:solidFill>
                    <a:srgbClr val="1F1F1F"/>
                  </a:solidFill>
                  <a:highlight>
                    <a:srgbClr val="FFFFFF"/>
                  </a:highlight>
                  <a:latin typeface="Lato"/>
                  <a:ea typeface="Lato"/>
                  <a:cs typeface="Lato"/>
                  <a:sym typeface="Lato"/>
                </a:rPr>
                <a:t>I truly believe that a flexible workforce is something that employers will need to accommodate in order to have the best shot to attract and retain talent. As leaders, we need to consider what is possible and how we can best position our colleagues and organization for success. To help employers meet workers where they are, Zoom is building products that bridge the remote and in-office worlds. We've innovated our way from a video conferencing offering to a comprehensive communications platform that powers every type of organization.”</a:t>
              </a:r>
              <a:endParaRPr sz="1933" dirty="0">
                <a:solidFill>
                  <a:srgbClr val="232333"/>
                </a:solidFill>
                <a:latin typeface="Lato"/>
                <a:ea typeface="Lato"/>
                <a:cs typeface="Lato"/>
                <a:sym typeface="Lato"/>
              </a:endParaRPr>
            </a:p>
          </p:txBody>
        </p:sp>
        <p:sp>
          <p:nvSpPr>
            <p:cNvPr id="5254" name="Google Shape;5254;p683"/>
            <p:cNvSpPr txBox="1"/>
            <p:nvPr/>
          </p:nvSpPr>
          <p:spPr>
            <a:xfrm>
              <a:off x="143926" y="1273200"/>
              <a:ext cx="177900" cy="407726"/>
            </a:xfrm>
            <a:prstGeom prst="rect">
              <a:avLst/>
            </a:prstGeom>
            <a:noFill/>
            <a:ln>
              <a:noFill/>
            </a:ln>
          </p:spPr>
          <p:txBody>
            <a:bodyPr spcFirstLastPara="1" wrap="square" lIns="121900" tIns="121900" rIns="121900" bIns="121900" anchor="t" anchorCtr="0">
              <a:spAutoFit/>
            </a:bodyPr>
            <a:lstStyle/>
            <a:p>
              <a:r>
                <a:rPr lang="en" sz="1933">
                  <a:solidFill>
                    <a:srgbClr val="1F1F1F"/>
                  </a:solidFill>
                  <a:highlight>
                    <a:schemeClr val="lt1"/>
                  </a:highlight>
                  <a:latin typeface="Lato"/>
                  <a:ea typeface="Lato"/>
                  <a:cs typeface="Lato"/>
                  <a:sym typeface="Lato"/>
                </a:rPr>
                <a:t>“</a:t>
              </a:r>
              <a:endParaRPr sz="1933"/>
            </a:p>
          </p:txBody>
        </p:sp>
      </p:grpSp>
      <p:sp>
        <p:nvSpPr>
          <p:cNvPr id="5255" name="Google Shape;5255;p683"/>
          <p:cNvSpPr/>
          <p:nvPr/>
        </p:nvSpPr>
        <p:spPr>
          <a:xfrm>
            <a:off x="429111" y="1313843"/>
            <a:ext cx="450972" cy="83015"/>
          </a:xfrm>
          <a:custGeom>
            <a:avLst/>
            <a:gdLst/>
            <a:ahLst/>
            <a:cxnLst/>
            <a:rect l="l" t="t" r="r" b="b"/>
            <a:pathLst>
              <a:path w="10407058" h="2075370" extrusionOk="0">
                <a:moveTo>
                  <a:pt x="0" y="0"/>
                </a:moveTo>
                <a:lnTo>
                  <a:pt x="8325969" y="0"/>
                </a:lnTo>
                <a:cubicBezTo>
                  <a:pt x="9475156" y="0"/>
                  <a:pt x="10407059" y="929342"/>
                  <a:pt x="10407059" y="2075371"/>
                </a:cubicBezTo>
                <a:lnTo>
                  <a:pt x="2081090" y="2075371"/>
                </a:lnTo>
                <a:cubicBezTo>
                  <a:pt x="931903" y="2075371"/>
                  <a:pt x="0" y="1146029"/>
                  <a:pt x="0" y="0"/>
                </a:cubicBezTo>
                <a:close/>
              </a:path>
            </a:pathLst>
          </a:custGeom>
          <a:solidFill>
            <a:srgbClr val="2D8CFF"/>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2" name="Google Shape;1595;p251">
            <a:extLst>
              <a:ext uri="{FF2B5EF4-FFF2-40B4-BE49-F238E27FC236}">
                <a16:creationId xmlns:a16="http://schemas.microsoft.com/office/drawing/2014/main" id="{D7B06714-FA0E-07D4-B6F4-59AE34C5DCE4}"/>
              </a:ext>
            </a:extLst>
          </p:cNvPr>
          <p:cNvSpPr txBox="1">
            <a:spLocks/>
          </p:cNvSpPr>
          <p:nvPr/>
        </p:nvSpPr>
        <p:spPr>
          <a:xfrm>
            <a:off x="11385533" y="6605932"/>
            <a:ext cx="731600" cy="261600"/>
          </a:xfrm>
          <a:prstGeom prst="rect">
            <a:avLst/>
          </a:prstGeom>
        </p:spPr>
        <p:txBody>
          <a:bodyPr spcFirstLastPara="1" wrap="square" lIns="121900" tIns="121900" rIns="121900" bIns="121900" anchor="ctr" anchorCtr="0">
            <a:noAutofit/>
          </a:bodyPr>
          <a:lstStyle>
            <a:defPPr>
              <a:defRPr lang="en-US"/>
            </a:defPPr>
            <a:lvl1pPr marL="0" lvl="0" algn="l" defTabSz="914400" rtl="0" eaLnBrk="1" latinLnBrk="0" hangingPunct="1">
              <a:buNone/>
              <a:defRPr sz="1800" kern="1200">
                <a:solidFill>
                  <a:schemeClr val="tx1"/>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algn="r"/>
            <a:fld id="{00000000-1234-1234-1234-123412341234}" type="slidenum">
              <a:rPr lang="en" smtClean="0"/>
              <a:pPr algn="r"/>
              <a:t>3</a:t>
            </a:fld>
            <a:endParaRPr lang="en"/>
          </a:p>
        </p:txBody>
      </p:sp>
      <p:grpSp>
        <p:nvGrpSpPr>
          <p:cNvPr id="8" name="Group 7">
            <a:extLst>
              <a:ext uri="{FF2B5EF4-FFF2-40B4-BE49-F238E27FC236}">
                <a16:creationId xmlns:a16="http://schemas.microsoft.com/office/drawing/2014/main" id="{8307BBE4-31CD-EE92-58D0-4AB9CFE2CB3E}"/>
              </a:ext>
            </a:extLst>
          </p:cNvPr>
          <p:cNvGrpSpPr/>
          <p:nvPr/>
        </p:nvGrpSpPr>
        <p:grpSpPr>
          <a:xfrm>
            <a:off x="0" y="6395903"/>
            <a:ext cx="12192000" cy="462096"/>
            <a:chOff x="0" y="6395903"/>
            <a:chExt cx="12192000" cy="462096"/>
          </a:xfrm>
        </p:grpSpPr>
        <p:sp>
          <p:nvSpPr>
            <p:cNvPr id="3" name="Rectangle 2">
              <a:extLst>
                <a:ext uri="{FF2B5EF4-FFF2-40B4-BE49-F238E27FC236}">
                  <a16:creationId xmlns:a16="http://schemas.microsoft.com/office/drawing/2014/main" id="{19691B19-D48A-7466-E4FE-67D58F162498}"/>
                </a:ext>
              </a:extLst>
            </p:cNvPr>
            <p:cNvSpPr/>
            <p:nvPr/>
          </p:nvSpPr>
          <p:spPr>
            <a:xfrm>
              <a:off x="0" y="6395903"/>
              <a:ext cx="12192000" cy="462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6082D5C-9A46-7862-44A9-0B7AB29711BE}"/>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882DECEF-C098-0386-509C-93F779019C0B}"/>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6" name="Picture 5">
              <a:extLst>
                <a:ext uri="{FF2B5EF4-FFF2-40B4-BE49-F238E27FC236}">
                  <a16:creationId xmlns:a16="http://schemas.microsoft.com/office/drawing/2014/main" id="{CD078249-D10D-AF83-0E42-ED687DCECB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7" name="Straight Connector 6">
              <a:extLst>
                <a:ext uri="{FF2B5EF4-FFF2-40B4-BE49-F238E27FC236}">
                  <a16:creationId xmlns:a16="http://schemas.microsoft.com/office/drawing/2014/main" id="{3DC5440D-3611-FD71-4B0A-3121136A8684}"/>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89"/>
        <p:cNvGrpSpPr/>
        <p:nvPr/>
      </p:nvGrpSpPr>
      <p:grpSpPr>
        <a:xfrm>
          <a:off x="0" y="0"/>
          <a:ext cx="0" cy="0"/>
          <a:chOff x="0" y="0"/>
          <a:chExt cx="0" cy="0"/>
        </a:xfrm>
      </p:grpSpPr>
      <p:pic>
        <p:nvPicPr>
          <p:cNvPr id="3" name="Picture 2" descr="A picture containing text, indoor, electronics&#10;&#10;Description automatically generated">
            <a:extLst>
              <a:ext uri="{FF2B5EF4-FFF2-40B4-BE49-F238E27FC236}">
                <a16:creationId xmlns:a16="http://schemas.microsoft.com/office/drawing/2014/main" id="{DF7EB983-B96C-A73A-40B1-72EACC69B775}"/>
              </a:ext>
            </a:extLst>
          </p:cNvPr>
          <p:cNvPicPr>
            <a:picLocks noChangeAspect="1"/>
          </p:cNvPicPr>
          <p:nvPr/>
        </p:nvPicPr>
        <p:blipFill rotWithShape="1">
          <a:blip r:embed="rId3">
            <a:extLst>
              <a:ext uri="{28A0092B-C50C-407E-A947-70E740481C1C}">
                <a14:useLocalDpi xmlns:a14="http://schemas.microsoft.com/office/drawing/2010/main" val="0"/>
              </a:ext>
            </a:extLst>
          </a:blip>
          <a:srcRect t="6465"/>
          <a:stretch/>
        </p:blipFill>
        <p:spPr>
          <a:xfrm>
            <a:off x="0" y="0"/>
            <a:ext cx="12192000" cy="6414655"/>
          </a:xfrm>
          <a:prstGeom prst="rect">
            <a:avLst/>
          </a:prstGeom>
        </p:spPr>
      </p:pic>
      <p:sp>
        <p:nvSpPr>
          <p:cNvPr id="5290" name="Google Shape;5290;p686"/>
          <p:cNvSpPr txBox="1">
            <a:spLocks noGrp="1"/>
          </p:cNvSpPr>
          <p:nvPr>
            <p:ph type="sldNum" idx="12"/>
          </p:nvPr>
        </p:nvSpPr>
        <p:spPr>
          <a:xfrm>
            <a:off x="11385533" y="6605932"/>
            <a:ext cx="731600" cy="2616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4</a:t>
            </a:fld>
            <a:endParaRPr/>
          </a:p>
        </p:txBody>
      </p:sp>
      <p:sp>
        <p:nvSpPr>
          <p:cNvPr id="5291" name="Google Shape;5291;p686"/>
          <p:cNvSpPr txBox="1">
            <a:spLocks noGrp="1"/>
          </p:cNvSpPr>
          <p:nvPr>
            <p:ph type="title" idx="4"/>
          </p:nvPr>
        </p:nvSpPr>
        <p:spPr>
          <a:xfrm>
            <a:off x="282600" y="222700"/>
            <a:ext cx="11360800" cy="763600"/>
          </a:xfrm>
          <a:prstGeom prst="rect">
            <a:avLst/>
          </a:prstGeom>
        </p:spPr>
        <p:txBody>
          <a:bodyPr spcFirstLastPara="1" wrap="square" lIns="121900" tIns="121900" rIns="121900" bIns="121900" anchor="b" anchorCtr="0">
            <a:noAutofit/>
          </a:bodyPr>
          <a:lstStyle/>
          <a:p>
            <a:pPr algn="l"/>
            <a:r>
              <a:rPr lang="en" dirty="0"/>
              <a:t>Power of the Zoom Platform</a:t>
            </a:r>
            <a:endParaRPr dirty="0"/>
          </a:p>
        </p:txBody>
      </p:sp>
      <p:pic>
        <p:nvPicPr>
          <p:cNvPr id="5292" name="Google Shape;5292;p686"/>
          <p:cNvPicPr preferRelativeResize="0"/>
          <p:nvPr/>
        </p:nvPicPr>
        <p:blipFill>
          <a:blip r:embed="rId4">
            <a:alphaModFix/>
          </a:blip>
          <a:stretch>
            <a:fillRect/>
          </a:stretch>
        </p:blipFill>
        <p:spPr>
          <a:xfrm>
            <a:off x="8048075" y="251809"/>
            <a:ext cx="3613609" cy="3613609"/>
          </a:xfrm>
          <a:prstGeom prst="rect">
            <a:avLst/>
          </a:prstGeom>
          <a:noFill/>
          <a:ln>
            <a:noFill/>
          </a:ln>
        </p:spPr>
      </p:pic>
      <p:sp>
        <p:nvSpPr>
          <p:cNvPr id="4" name="Rectangle 3">
            <a:extLst>
              <a:ext uri="{FF2B5EF4-FFF2-40B4-BE49-F238E27FC236}">
                <a16:creationId xmlns:a16="http://schemas.microsoft.com/office/drawing/2014/main" id="{44D97EA0-3C19-B7C4-0FD0-42063D84FFA9}"/>
              </a:ext>
            </a:extLst>
          </p:cNvPr>
          <p:cNvSpPr/>
          <p:nvPr/>
        </p:nvSpPr>
        <p:spPr>
          <a:xfrm>
            <a:off x="0" y="6395903"/>
            <a:ext cx="12192000" cy="462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40FE9F2-6EC2-1BC7-C3B8-9E534DBB869A}"/>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DEA7C3F7-1C32-209C-CD18-82505D7B007C}"/>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7" name="Picture 6">
            <a:extLst>
              <a:ext uri="{FF2B5EF4-FFF2-40B4-BE49-F238E27FC236}">
                <a16:creationId xmlns:a16="http://schemas.microsoft.com/office/drawing/2014/main" id="{18D5672C-7024-145C-D5D9-D5D8921502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8" name="Straight Connector 7">
            <a:extLst>
              <a:ext uri="{FF2B5EF4-FFF2-40B4-BE49-F238E27FC236}">
                <a16:creationId xmlns:a16="http://schemas.microsoft.com/office/drawing/2014/main" id="{172B0F61-23F3-D445-1C3D-545C2398BD44}"/>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pic>
        <p:nvPicPr>
          <p:cNvPr id="2615" name="Google Shape;2615;p408"/>
          <p:cNvPicPr preferRelativeResize="0"/>
          <p:nvPr/>
        </p:nvPicPr>
        <p:blipFill rotWithShape="1">
          <a:blip r:embed="rId3">
            <a:alphaModFix/>
          </a:blip>
          <a:srcRect t="21092"/>
          <a:stretch/>
        </p:blipFill>
        <p:spPr>
          <a:xfrm>
            <a:off x="0" y="1446533"/>
            <a:ext cx="12192000" cy="5411467"/>
          </a:xfrm>
          <a:prstGeom prst="rect">
            <a:avLst/>
          </a:prstGeom>
          <a:noFill/>
          <a:ln>
            <a:noFill/>
          </a:ln>
        </p:spPr>
      </p:pic>
      <p:sp>
        <p:nvSpPr>
          <p:cNvPr id="2616" name="Google Shape;2616;p408"/>
          <p:cNvSpPr txBox="1">
            <a:spLocks noGrp="1"/>
          </p:cNvSpPr>
          <p:nvPr>
            <p:ph type="title" idx="4"/>
          </p:nvPr>
        </p:nvSpPr>
        <p:spPr>
          <a:xfrm>
            <a:off x="282600" y="222700"/>
            <a:ext cx="11360800" cy="763600"/>
          </a:xfrm>
          <a:prstGeom prst="rect">
            <a:avLst/>
          </a:prstGeom>
        </p:spPr>
        <p:txBody>
          <a:bodyPr spcFirstLastPara="1" wrap="square" lIns="121900" tIns="121900" rIns="121900" bIns="121900" anchor="b" anchorCtr="0">
            <a:noAutofit/>
          </a:bodyPr>
          <a:lstStyle/>
          <a:p>
            <a:pPr algn="l"/>
            <a:r>
              <a:rPr lang="en"/>
              <a:t>The Power of One</a:t>
            </a:r>
            <a:endParaRPr/>
          </a:p>
        </p:txBody>
      </p:sp>
      <p:sp>
        <p:nvSpPr>
          <p:cNvPr id="2617" name="Google Shape;2617;p408"/>
          <p:cNvSpPr txBox="1"/>
          <p:nvPr/>
        </p:nvSpPr>
        <p:spPr>
          <a:xfrm>
            <a:off x="141299" y="1303167"/>
            <a:ext cx="11909400" cy="978400"/>
          </a:xfrm>
          <a:prstGeom prst="rect">
            <a:avLst/>
          </a:prstGeom>
          <a:noFill/>
          <a:ln>
            <a:noFill/>
          </a:ln>
        </p:spPr>
        <p:txBody>
          <a:bodyPr spcFirstLastPara="1" wrap="square" lIns="121900" tIns="121900" rIns="121900" bIns="121900" anchor="t" anchorCtr="0">
            <a:noAutofit/>
          </a:bodyPr>
          <a:lstStyle/>
          <a:p>
            <a:pPr algn="ctr"/>
            <a:r>
              <a:rPr lang="en" sz="2133" dirty="0">
                <a:solidFill>
                  <a:srgbClr val="444444"/>
                </a:solidFill>
                <a:latin typeface="Lato"/>
                <a:ea typeface="Lato"/>
                <a:cs typeface="Lato"/>
                <a:sym typeface="Lato"/>
              </a:rPr>
              <a:t>Reduce the complexity in your telecom portfolio and enable users to move effortlessly between:</a:t>
            </a:r>
            <a:endParaRPr sz="2133" dirty="0">
              <a:solidFill>
                <a:srgbClr val="444444"/>
              </a:solidFill>
              <a:latin typeface="Lato"/>
              <a:ea typeface="Lato"/>
              <a:cs typeface="Lato"/>
              <a:sym typeface="Lato"/>
            </a:endParaRPr>
          </a:p>
          <a:p>
            <a:pPr algn="ctr"/>
            <a:endParaRPr sz="2133" dirty="0">
              <a:solidFill>
                <a:srgbClr val="444444"/>
              </a:solidFill>
              <a:latin typeface="Lato"/>
              <a:ea typeface="Lato"/>
              <a:cs typeface="Lato"/>
              <a:sym typeface="Lato"/>
            </a:endParaRPr>
          </a:p>
          <a:p>
            <a:endParaRPr sz="2133" dirty="0">
              <a:solidFill>
                <a:srgbClr val="444444"/>
              </a:solidFill>
              <a:latin typeface="Lato"/>
              <a:ea typeface="Lato"/>
              <a:cs typeface="Lato"/>
              <a:sym typeface="Lato"/>
            </a:endParaRPr>
          </a:p>
          <a:p>
            <a:endParaRPr sz="2133" dirty="0">
              <a:solidFill>
                <a:srgbClr val="444444"/>
              </a:solidFill>
              <a:latin typeface="Lato"/>
              <a:ea typeface="Lato"/>
              <a:cs typeface="Lato"/>
              <a:sym typeface="Lato"/>
            </a:endParaRPr>
          </a:p>
        </p:txBody>
      </p:sp>
      <p:sp>
        <p:nvSpPr>
          <p:cNvPr id="2618" name="Google Shape;2618;p408"/>
          <p:cNvSpPr/>
          <p:nvPr/>
        </p:nvSpPr>
        <p:spPr>
          <a:xfrm>
            <a:off x="1343633" y="2789000"/>
            <a:ext cx="9747200" cy="3364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algn="ctr"/>
            <a:r>
              <a:rPr lang="en" sz="2000" b="1">
                <a:solidFill>
                  <a:srgbClr val="F3F3F3"/>
                </a:solidFill>
                <a:latin typeface="Lato"/>
                <a:ea typeface="Lato"/>
                <a:cs typeface="Lato"/>
                <a:sym typeface="Lato"/>
              </a:rPr>
              <a:t>One application running on one platform all delivered on a single core architecture.</a:t>
            </a:r>
            <a:endParaRPr sz="2400"/>
          </a:p>
        </p:txBody>
      </p:sp>
      <p:pic>
        <p:nvPicPr>
          <p:cNvPr id="2619" name="Google Shape;2619;p408"/>
          <p:cNvPicPr preferRelativeResize="0"/>
          <p:nvPr/>
        </p:nvPicPr>
        <p:blipFill>
          <a:blip r:embed="rId4">
            <a:alphaModFix/>
          </a:blip>
          <a:stretch>
            <a:fillRect/>
          </a:stretch>
        </p:blipFill>
        <p:spPr>
          <a:xfrm>
            <a:off x="4117434" y="1888467"/>
            <a:ext cx="3957132" cy="7083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63"/>
        <p:cNvGrpSpPr/>
        <p:nvPr/>
      </p:nvGrpSpPr>
      <p:grpSpPr>
        <a:xfrm>
          <a:off x="0" y="0"/>
          <a:ext cx="0" cy="0"/>
          <a:chOff x="0" y="0"/>
          <a:chExt cx="0" cy="0"/>
        </a:xfrm>
      </p:grpSpPr>
      <p:pic>
        <p:nvPicPr>
          <p:cNvPr id="5364" name="Google Shape;5364;p690"/>
          <p:cNvPicPr preferRelativeResize="0"/>
          <p:nvPr/>
        </p:nvPicPr>
        <p:blipFill rotWithShape="1">
          <a:blip r:embed="rId3">
            <a:alphaModFix/>
          </a:blip>
          <a:srcRect l="40" t="40691" r="-40" b="24940"/>
          <a:stretch/>
        </p:blipFill>
        <p:spPr>
          <a:xfrm>
            <a:off x="5101" y="1"/>
            <a:ext cx="12192004" cy="2792767"/>
          </a:xfrm>
          <a:prstGeom prst="rect">
            <a:avLst/>
          </a:prstGeom>
          <a:noFill/>
          <a:ln>
            <a:noFill/>
          </a:ln>
        </p:spPr>
      </p:pic>
      <p:pic>
        <p:nvPicPr>
          <p:cNvPr id="5365" name="Google Shape;5365;p690"/>
          <p:cNvPicPr preferRelativeResize="0"/>
          <p:nvPr/>
        </p:nvPicPr>
        <p:blipFill rotWithShape="1">
          <a:blip r:embed="rId4">
            <a:alphaModFix/>
          </a:blip>
          <a:srcRect l="6277" t="17827" r="6164" b="18571"/>
          <a:stretch/>
        </p:blipFill>
        <p:spPr>
          <a:xfrm>
            <a:off x="4480265" y="3187735"/>
            <a:ext cx="3231467" cy="617533"/>
          </a:xfrm>
          <a:prstGeom prst="rect">
            <a:avLst/>
          </a:prstGeom>
          <a:noFill/>
          <a:ln>
            <a:noFill/>
          </a:ln>
        </p:spPr>
      </p:pic>
      <p:sp>
        <p:nvSpPr>
          <p:cNvPr id="5366" name="Google Shape;5366;p690"/>
          <p:cNvSpPr txBox="1"/>
          <p:nvPr/>
        </p:nvSpPr>
        <p:spPr>
          <a:xfrm>
            <a:off x="704867" y="4759467"/>
            <a:ext cx="2233600" cy="268000"/>
          </a:xfrm>
          <a:prstGeom prst="rect">
            <a:avLst/>
          </a:prstGeom>
          <a:noFill/>
          <a:ln>
            <a:noFill/>
          </a:ln>
        </p:spPr>
        <p:txBody>
          <a:bodyPr spcFirstLastPara="1" wrap="square" lIns="91433" tIns="45700" rIns="91433" bIns="45700" anchor="ctr" anchorCtr="0">
            <a:noAutofit/>
          </a:bodyPr>
          <a:lstStyle/>
          <a:p>
            <a:pPr algn="ctr">
              <a:buClr>
                <a:srgbClr val="000000"/>
              </a:buClr>
              <a:buSzPts val="1800"/>
            </a:pPr>
            <a:r>
              <a:rPr lang="en" sz="1467">
                <a:solidFill>
                  <a:schemeClr val="accent2"/>
                </a:solidFill>
                <a:latin typeface="Lato Black"/>
                <a:ea typeface="Lato Black"/>
                <a:cs typeface="Lato Black"/>
                <a:sym typeface="Lato Black"/>
              </a:rPr>
              <a:t>Modern Phone Solution</a:t>
            </a:r>
            <a:endParaRPr sz="1467">
              <a:solidFill>
                <a:schemeClr val="accent2"/>
              </a:solidFill>
              <a:latin typeface="Lato Black"/>
              <a:ea typeface="Lato Black"/>
              <a:cs typeface="Lato Black"/>
              <a:sym typeface="Lato Black"/>
            </a:endParaRPr>
          </a:p>
        </p:txBody>
      </p:sp>
      <p:sp>
        <p:nvSpPr>
          <p:cNvPr id="5367" name="Google Shape;5367;p690"/>
          <p:cNvSpPr txBox="1"/>
          <p:nvPr/>
        </p:nvSpPr>
        <p:spPr>
          <a:xfrm>
            <a:off x="3348900" y="4759467"/>
            <a:ext cx="2352000" cy="268000"/>
          </a:xfrm>
          <a:prstGeom prst="rect">
            <a:avLst/>
          </a:prstGeom>
          <a:noFill/>
          <a:ln>
            <a:noFill/>
          </a:ln>
        </p:spPr>
        <p:txBody>
          <a:bodyPr spcFirstLastPara="1" wrap="square" lIns="91433" tIns="45700" rIns="91433" bIns="45700" anchor="ctr" anchorCtr="0">
            <a:noAutofit/>
          </a:bodyPr>
          <a:lstStyle/>
          <a:p>
            <a:pPr algn="ctr">
              <a:buClr>
                <a:srgbClr val="000000"/>
              </a:buClr>
              <a:buSzPts val="1800"/>
            </a:pPr>
            <a:r>
              <a:rPr lang="en" sz="1467">
                <a:solidFill>
                  <a:schemeClr val="accent2"/>
                </a:solidFill>
                <a:latin typeface="Lato Black"/>
                <a:ea typeface="Lato Black"/>
                <a:cs typeface="Lato Black"/>
                <a:sym typeface="Lato Black"/>
              </a:rPr>
              <a:t>Centralized Management</a:t>
            </a:r>
            <a:endParaRPr sz="1467">
              <a:solidFill>
                <a:schemeClr val="accent2"/>
              </a:solidFill>
              <a:latin typeface="Lato Black"/>
              <a:ea typeface="Lato Black"/>
              <a:cs typeface="Lato Black"/>
              <a:sym typeface="Lato Black"/>
            </a:endParaRPr>
          </a:p>
        </p:txBody>
      </p:sp>
      <p:sp>
        <p:nvSpPr>
          <p:cNvPr id="5368" name="Google Shape;5368;p690"/>
          <p:cNvSpPr txBox="1"/>
          <p:nvPr/>
        </p:nvSpPr>
        <p:spPr>
          <a:xfrm>
            <a:off x="8643300" y="4759467"/>
            <a:ext cx="2863600" cy="268000"/>
          </a:xfrm>
          <a:prstGeom prst="rect">
            <a:avLst/>
          </a:prstGeom>
          <a:noFill/>
          <a:ln>
            <a:noFill/>
          </a:ln>
        </p:spPr>
        <p:txBody>
          <a:bodyPr spcFirstLastPara="1" wrap="square" lIns="91433" tIns="45700" rIns="91433" bIns="45700" anchor="ctr" anchorCtr="0">
            <a:noAutofit/>
          </a:bodyPr>
          <a:lstStyle/>
          <a:p>
            <a:pPr algn="ctr">
              <a:buClr>
                <a:srgbClr val="000000"/>
              </a:buClr>
              <a:buSzPts val="1800"/>
            </a:pPr>
            <a:r>
              <a:rPr lang="en" sz="1467">
                <a:solidFill>
                  <a:schemeClr val="accent2"/>
                </a:solidFill>
                <a:latin typeface="Lato Black"/>
                <a:ea typeface="Lato Black"/>
                <a:cs typeface="Lato Black"/>
                <a:sym typeface="Lato Black"/>
              </a:rPr>
              <a:t>Robust Hardware Ecosystem</a:t>
            </a:r>
            <a:endParaRPr sz="1467">
              <a:solidFill>
                <a:schemeClr val="accent2"/>
              </a:solidFill>
              <a:latin typeface="Lato Black"/>
              <a:ea typeface="Lato Black"/>
              <a:cs typeface="Lato Black"/>
              <a:sym typeface="Lato Black"/>
            </a:endParaRPr>
          </a:p>
        </p:txBody>
      </p:sp>
      <p:sp>
        <p:nvSpPr>
          <p:cNvPr id="5369" name="Google Shape;5369;p690"/>
          <p:cNvSpPr txBox="1"/>
          <p:nvPr/>
        </p:nvSpPr>
        <p:spPr>
          <a:xfrm>
            <a:off x="5650917" y="4759467"/>
            <a:ext cx="2863600" cy="268000"/>
          </a:xfrm>
          <a:prstGeom prst="rect">
            <a:avLst/>
          </a:prstGeom>
          <a:noFill/>
          <a:ln>
            <a:noFill/>
          </a:ln>
        </p:spPr>
        <p:txBody>
          <a:bodyPr spcFirstLastPara="1" wrap="square" lIns="91433" tIns="45700" rIns="91433" bIns="45700" anchor="ctr" anchorCtr="0">
            <a:noAutofit/>
          </a:bodyPr>
          <a:lstStyle/>
          <a:p>
            <a:pPr algn="ctr">
              <a:buClr>
                <a:srgbClr val="000000"/>
              </a:buClr>
              <a:buSzPts val="1800"/>
            </a:pPr>
            <a:r>
              <a:rPr lang="en" sz="1467">
                <a:solidFill>
                  <a:schemeClr val="accent2"/>
                </a:solidFill>
                <a:latin typeface="Lato Black"/>
                <a:ea typeface="Lato Black"/>
                <a:cs typeface="Lato Black"/>
                <a:sym typeface="Lato Black"/>
              </a:rPr>
              <a:t>Secure &amp; Reliable</a:t>
            </a:r>
            <a:endParaRPr sz="1467">
              <a:solidFill>
                <a:schemeClr val="accent2"/>
              </a:solidFill>
              <a:latin typeface="Lato Black"/>
              <a:ea typeface="Lato Black"/>
              <a:cs typeface="Lato Black"/>
              <a:sym typeface="Lato Black"/>
            </a:endParaRPr>
          </a:p>
        </p:txBody>
      </p:sp>
      <p:grpSp>
        <p:nvGrpSpPr>
          <p:cNvPr id="5370" name="Google Shape;5370;p690"/>
          <p:cNvGrpSpPr/>
          <p:nvPr/>
        </p:nvGrpSpPr>
        <p:grpSpPr>
          <a:xfrm>
            <a:off x="9885566" y="4297004"/>
            <a:ext cx="379069" cy="324917"/>
            <a:chOff x="6762750" y="5162550"/>
            <a:chExt cx="533400" cy="457200"/>
          </a:xfrm>
        </p:grpSpPr>
        <p:sp>
          <p:nvSpPr>
            <p:cNvPr id="5371" name="Google Shape;5371;p690"/>
            <p:cNvSpPr/>
            <p:nvPr/>
          </p:nvSpPr>
          <p:spPr>
            <a:xfrm>
              <a:off x="7067550" y="5238750"/>
              <a:ext cx="190500" cy="76200"/>
            </a:xfrm>
            <a:custGeom>
              <a:avLst/>
              <a:gdLst/>
              <a:ahLst/>
              <a:cxnLst/>
              <a:rect l="l" t="t" r="r" b="b"/>
              <a:pathLst>
                <a:path w="190500" h="76200" extrusionOk="0">
                  <a:moveTo>
                    <a:pt x="180975" y="0"/>
                  </a:moveTo>
                  <a:lnTo>
                    <a:pt x="9525" y="0"/>
                  </a:lnTo>
                  <a:cubicBezTo>
                    <a:pt x="4258" y="0"/>
                    <a:pt x="0" y="4258"/>
                    <a:pt x="0" y="9525"/>
                  </a:cubicBezTo>
                  <a:lnTo>
                    <a:pt x="0" y="66675"/>
                  </a:lnTo>
                  <a:cubicBezTo>
                    <a:pt x="0" y="71942"/>
                    <a:pt x="4258" y="76200"/>
                    <a:pt x="9525" y="76200"/>
                  </a:cubicBezTo>
                  <a:lnTo>
                    <a:pt x="180975" y="76200"/>
                  </a:lnTo>
                  <a:cubicBezTo>
                    <a:pt x="186242" y="76200"/>
                    <a:pt x="190500" y="71942"/>
                    <a:pt x="190500" y="66675"/>
                  </a:cubicBezTo>
                  <a:lnTo>
                    <a:pt x="190500" y="9525"/>
                  </a:lnTo>
                  <a:cubicBezTo>
                    <a:pt x="190500" y="4258"/>
                    <a:pt x="186242" y="0"/>
                    <a:pt x="180975" y="0"/>
                  </a:cubicBezTo>
                  <a:close/>
                  <a:moveTo>
                    <a:pt x="171450" y="57150"/>
                  </a:moveTo>
                  <a:lnTo>
                    <a:pt x="19050" y="57150"/>
                  </a:lnTo>
                  <a:lnTo>
                    <a:pt x="19050" y="19050"/>
                  </a:lnTo>
                  <a:lnTo>
                    <a:pt x="171450" y="19050"/>
                  </a:lnTo>
                  <a:lnTo>
                    <a:pt x="171450" y="57150"/>
                  </a:ln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2" name="Google Shape;5372;p690"/>
            <p:cNvSpPr/>
            <p:nvPr/>
          </p:nvSpPr>
          <p:spPr>
            <a:xfrm>
              <a:off x="6762750" y="5162550"/>
              <a:ext cx="533400" cy="457200"/>
            </a:xfrm>
            <a:custGeom>
              <a:avLst/>
              <a:gdLst/>
              <a:ahLst/>
              <a:cxnLst/>
              <a:rect l="l" t="t" r="r" b="b"/>
              <a:pathLst>
                <a:path w="533400" h="457200" extrusionOk="0">
                  <a:moveTo>
                    <a:pt x="504825" y="38100"/>
                  </a:moveTo>
                  <a:lnTo>
                    <a:pt x="295275" y="38100"/>
                  </a:lnTo>
                  <a:cubicBezTo>
                    <a:pt x="279521" y="38100"/>
                    <a:pt x="266700" y="50921"/>
                    <a:pt x="266700" y="66675"/>
                  </a:cubicBezTo>
                  <a:lnTo>
                    <a:pt x="247650" y="66675"/>
                  </a:lnTo>
                  <a:lnTo>
                    <a:pt x="247650" y="38100"/>
                  </a:lnTo>
                  <a:cubicBezTo>
                    <a:pt x="247650" y="17088"/>
                    <a:pt x="230562" y="0"/>
                    <a:pt x="209550" y="0"/>
                  </a:cubicBezTo>
                  <a:lnTo>
                    <a:pt x="152400" y="0"/>
                  </a:lnTo>
                  <a:cubicBezTo>
                    <a:pt x="131388" y="0"/>
                    <a:pt x="114300" y="17088"/>
                    <a:pt x="114300" y="38100"/>
                  </a:cubicBezTo>
                  <a:lnTo>
                    <a:pt x="114300" y="66675"/>
                  </a:lnTo>
                  <a:lnTo>
                    <a:pt x="104775" y="66675"/>
                  </a:lnTo>
                  <a:cubicBezTo>
                    <a:pt x="89021" y="66675"/>
                    <a:pt x="76200" y="79496"/>
                    <a:pt x="76200" y="95250"/>
                  </a:cubicBezTo>
                  <a:lnTo>
                    <a:pt x="76200" y="161925"/>
                  </a:lnTo>
                  <a:lnTo>
                    <a:pt x="66675" y="161925"/>
                  </a:lnTo>
                  <a:cubicBezTo>
                    <a:pt x="29918" y="161925"/>
                    <a:pt x="0" y="191843"/>
                    <a:pt x="0" y="228600"/>
                  </a:cubicBezTo>
                  <a:lnTo>
                    <a:pt x="0" y="390525"/>
                  </a:lnTo>
                  <a:cubicBezTo>
                    <a:pt x="0" y="427282"/>
                    <a:pt x="29918" y="457200"/>
                    <a:pt x="66675" y="457200"/>
                  </a:cubicBezTo>
                  <a:lnTo>
                    <a:pt x="123825" y="457200"/>
                  </a:lnTo>
                  <a:cubicBezTo>
                    <a:pt x="157344" y="457200"/>
                    <a:pt x="185090" y="432302"/>
                    <a:pt x="189738" y="400050"/>
                  </a:cubicBezTo>
                  <a:lnTo>
                    <a:pt x="504825" y="400050"/>
                  </a:lnTo>
                  <a:cubicBezTo>
                    <a:pt x="520579" y="400050"/>
                    <a:pt x="533400" y="387229"/>
                    <a:pt x="533400" y="371475"/>
                  </a:cubicBezTo>
                  <a:lnTo>
                    <a:pt x="533400" y="66675"/>
                  </a:lnTo>
                  <a:cubicBezTo>
                    <a:pt x="533400" y="50921"/>
                    <a:pt x="520579" y="38100"/>
                    <a:pt x="504825" y="38100"/>
                  </a:cubicBezTo>
                  <a:close/>
                  <a:moveTo>
                    <a:pt x="133350" y="38100"/>
                  </a:moveTo>
                  <a:cubicBezTo>
                    <a:pt x="133350" y="27594"/>
                    <a:pt x="141894" y="19050"/>
                    <a:pt x="152400" y="19050"/>
                  </a:cubicBezTo>
                  <a:lnTo>
                    <a:pt x="209550" y="19050"/>
                  </a:lnTo>
                  <a:cubicBezTo>
                    <a:pt x="220056" y="19050"/>
                    <a:pt x="228600" y="27594"/>
                    <a:pt x="228600" y="38100"/>
                  </a:cubicBezTo>
                  <a:lnTo>
                    <a:pt x="228600" y="323850"/>
                  </a:lnTo>
                  <a:cubicBezTo>
                    <a:pt x="228600" y="334356"/>
                    <a:pt x="220056" y="342900"/>
                    <a:pt x="209550" y="342900"/>
                  </a:cubicBezTo>
                  <a:lnTo>
                    <a:pt x="152400" y="342900"/>
                  </a:lnTo>
                  <a:cubicBezTo>
                    <a:pt x="141894" y="342900"/>
                    <a:pt x="133350" y="334356"/>
                    <a:pt x="133350" y="323850"/>
                  </a:cubicBezTo>
                  <a:lnTo>
                    <a:pt x="133350" y="38100"/>
                  </a:lnTo>
                  <a:close/>
                  <a:moveTo>
                    <a:pt x="95250" y="95250"/>
                  </a:moveTo>
                  <a:cubicBezTo>
                    <a:pt x="95250" y="89992"/>
                    <a:pt x="99517" y="85725"/>
                    <a:pt x="104775" y="85725"/>
                  </a:cubicBezTo>
                  <a:lnTo>
                    <a:pt x="114300" y="85725"/>
                  </a:lnTo>
                  <a:lnTo>
                    <a:pt x="114300" y="323850"/>
                  </a:lnTo>
                  <a:cubicBezTo>
                    <a:pt x="114300" y="344862"/>
                    <a:pt x="131388" y="361950"/>
                    <a:pt x="152400" y="361950"/>
                  </a:cubicBezTo>
                  <a:lnTo>
                    <a:pt x="171450" y="361950"/>
                  </a:lnTo>
                  <a:lnTo>
                    <a:pt x="171450" y="381000"/>
                  </a:lnTo>
                  <a:lnTo>
                    <a:pt x="104775" y="381000"/>
                  </a:lnTo>
                  <a:cubicBezTo>
                    <a:pt x="99517" y="381000"/>
                    <a:pt x="95250" y="376733"/>
                    <a:pt x="95250" y="371475"/>
                  </a:cubicBezTo>
                  <a:lnTo>
                    <a:pt x="95250" y="95250"/>
                  </a:lnTo>
                  <a:close/>
                  <a:moveTo>
                    <a:pt x="123825" y="438150"/>
                  </a:moveTo>
                  <a:lnTo>
                    <a:pt x="66675" y="438150"/>
                  </a:lnTo>
                  <a:cubicBezTo>
                    <a:pt x="40415" y="438150"/>
                    <a:pt x="19050" y="416785"/>
                    <a:pt x="19050" y="390525"/>
                  </a:cubicBezTo>
                  <a:lnTo>
                    <a:pt x="19050" y="228600"/>
                  </a:lnTo>
                  <a:cubicBezTo>
                    <a:pt x="19050" y="202340"/>
                    <a:pt x="40415" y="180975"/>
                    <a:pt x="66675" y="180975"/>
                  </a:cubicBezTo>
                  <a:lnTo>
                    <a:pt x="76200" y="180975"/>
                  </a:lnTo>
                  <a:lnTo>
                    <a:pt x="76200" y="371475"/>
                  </a:lnTo>
                  <a:cubicBezTo>
                    <a:pt x="76200" y="387229"/>
                    <a:pt x="89021" y="400050"/>
                    <a:pt x="104775" y="400050"/>
                  </a:cubicBezTo>
                  <a:lnTo>
                    <a:pt x="170488" y="400050"/>
                  </a:lnTo>
                  <a:cubicBezTo>
                    <a:pt x="166059" y="421757"/>
                    <a:pt x="146818" y="438150"/>
                    <a:pt x="123825" y="438150"/>
                  </a:cubicBezTo>
                  <a:close/>
                  <a:moveTo>
                    <a:pt x="514350" y="371475"/>
                  </a:moveTo>
                  <a:cubicBezTo>
                    <a:pt x="514350" y="376733"/>
                    <a:pt x="510083" y="381000"/>
                    <a:pt x="504825" y="381000"/>
                  </a:cubicBezTo>
                  <a:lnTo>
                    <a:pt x="190500" y="381000"/>
                  </a:lnTo>
                  <a:lnTo>
                    <a:pt x="190500" y="361950"/>
                  </a:lnTo>
                  <a:lnTo>
                    <a:pt x="209550" y="361950"/>
                  </a:lnTo>
                  <a:cubicBezTo>
                    <a:pt x="230562" y="361950"/>
                    <a:pt x="247650" y="344862"/>
                    <a:pt x="247650" y="323850"/>
                  </a:cubicBezTo>
                  <a:lnTo>
                    <a:pt x="247650" y="85725"/>
                  </a:lnTo>
                  <a:lnTo>
                    <a:pt x="266700" y="85725"/>
                  </a:lnTo>
                  <a:lnTo>
                    <a:pt x="266700" y="180975"/>
                  </a:lnTo>
                  <a:cubicBezTo>
                    <a:pt x="266700" y="186242"/>
                    <a:pt x="270958" y="190500"/>
                    <a:pt x="276225" y="190500"/>
                  </a:cubicBezTo>
                  <a:cubicBezTo>
                    <a:pt x="281492" y="190500"/>
                    <a:pt x="285750" y="186242"/>
                    <a:pt x="285750" y="180975"/>
                  </a:cubicBezTo>
                  <a:lnTo>
                    <a:pt x="285750" y="66675"/>
                  </a:lnTo>
                  <a:cubicBezTo>
                    <a:pt x="285750" y="61417"/>
                    <a:pt x="290017" y="57150"/>
                    <a:pt x="295275" y="57150"/>
                  </a:cubicBezTo>
                  <a:lnTo>
                    <a:pt x="504825" y="57150"/>
                  </a:lnTo>
                  <a:cubicBezTo>
                    <a:pt x="510083" y="57150"/>
                    <a:pt x="514350" y="61417"/>
                    <a:pt x="514350" y="66675"/>
                  </a:cubicBezTo>
                  <a:lnTo>
                    <a:pt x="514350" y="371475"/>
                  </a:ln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3" name="Google Shape;5373;p690"/>
            <p:cNvSpPr/>
            <p:nvPr/>
          </p:nvSpPr>
          <p:spPr>
            <a:xfrm>
              <a:off x="7086600" y="53721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4" name="Google Shape;5374;p690"/>
            <p:cNvSpPr/>
            <p:nvPr/>
          </p:nvSpPr>
          <p:spPr>
            <a:xfrm>
              <a:off x="7143750" y="53721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5" name="Google Shape;5375;p690"/>
            <p:cNvSpPr/>
            <p:nvPr/>
          </p:nvSpPr>
          <p:spPr>
            <a:xfrm>
              <a:off x="7200900" y="53721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6" name="Google Shape;5376;p690"/>
            <p:cNvSpPr/>
            <p:nvPr/>
          </p:nvSpPr>
          <p:spPr>
            <a:xfrm>
              <a:off x="7086600" y="54102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7" name="Google Shape;5377;p690"/>
            <p:cNvSpPr/>
            <p:nvPr/>
          </p:nvSpPr>
          <p:spPr>
            <a:xfrm>
              <a:off x="7143750" y="54102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8" name="Google Shape;5378;p690"/>
            <p:cNvSpPr/>
            <p:nvPr/>
          </p:nvSpPr>
          <p:spPr>
            <a:xfrm>
              <a:off x="7200900" y="54102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79" name="Google Shape;5379;p690"/>
            <p:cNvSpPr/>
            <p:nvPr/>
          </p:nvSpPr>
          <p:spPr>
            <a:xfrm>
              <a:off x="7086600" y="54483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80" name="Google Shape;5380;p690"/>
            <p:cNvSpPr/>
            <p:nvPr/>
          </p:nvSpPr>
          <p:spPr>
            <a:xfrm>
              <a:off x="7143750" y="54483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81" name="Google Shape;5381;p690"/>
            <p:cNvSpPr/>
            <p:nvPr/>
          </p:nvSpPr>
          <p:spPr>
            <a:xfrm>
              <a:off x="7200900" y="54483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82" name="Google Shape;5382;p690"/>
            <p:cNvSpPr/>
            <p:nvPr/>
          </p:nvSpPr>
          <p:spPr>
            <a:xfrm>
              <a:off x="7086600" y="54864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83" name="Google Shape;5383;p690"/>
            <p:cNvSpPr/>
            <p:nvPr/>
          </p:nvSpPr>
          <p:spPr>
            <a:xfrm>
              <a:off x="7143750" y="54864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84" name="Google Shape;5384;p690"/>
            <p:cNvSpPr/>
            <p:nvPr/>
          </p:nvSpPr>
          <p:spPr>
            <a:xfrm>
              <a:off x="7200900" y="5486400"/>
              <a:ext cx="38100" cy="19050"/>
            </a:xfrm>
            <a:custGeom>
              <a:avLst/>
              <a:gdLst/>
              <a:ahLst/>
              <a:cxnLst/>
              <a:rect l="l" t="t" r="r" b="b"/>
              <a:pathLst>
                <a:path w="38100" h="19050" extrusionOk="0">
                  <a:moveTo>
                    <a:pt x="28575" y="0"/>
                  </a:moveTo>
                  <a:lnTo>
                    <a:pt x="9525" y="0"/>
                  </a:lnTo>
                  <a:cubicBezTo>
                    <a:pt x="4258" y="0"/>
                    <a:pt x="0" y="4258"/>
                    <a:pt x="0" y="9525"/>
                  </a:cubicBezTo>
                  <a:cubicBezTo>
                    <a:pt x="0" y="14792"/>
                    <a:pt x="4258" y="19050"/>
                    <a:pt x="9525" y="19050"/>
                  </a:cubicBezTo>
                  <a:lnTo>
                    <a:pt x="28575" y="19050"/>
                  </a:lnTo>
                  <a:cubicBezTo>
                    <a:pt x="33842" y="19050"/>
                    <a:pt x="38100" y="14792"/>
                    <a:pt x="38100" y="9525"/>
                  </a:cubicBezTo>
                  <a:cubicBezTo>
                    <a:pt x="38100" y="4258"/>
                    <a:pt x="33842" y="0"/>
                    <a:pt x="28575" y="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grpSp>
      <p:grpSp>
        <p:nvGrpSpPr>
          <p:cNvPr id="5385" name="Google Shape;5385;p690"/>
          <p:cNvGrpSpPr/>
          <p:nvPr/>
        </p:nvGrpSpPr>
        <p:grpSpPr>
          <a:xfrm>
            <a:off x="6943454" y="4297004"/>
            <a:ext cx="278527" cy="324947"/>
            <a:chOff x="6800850" y="3143250"/>
            <a:chExt cx="457200" cy="533400"/>
          </a:xfrm>
        </p:grpSpPr>
        <p:sp>
          <p:nvSpPr>
            <p:cNvPr id="5386" name="Google Shape;5386;p690"/>
            <p:cNvSpPr/>
            <p:nvPr/>
          </p:nvSpPr>
          <p:spPr>
            <a:xfrm>
              <a:off x="6800850" y="3143250"/>
              <a:ext cx="457200" cy="533400"/>
            </a:xfrm>
            <a:custGeom>
              <a:avLst/>
              <a:gdLst/>
              <a:ahLst/>
              <a:cxnLst/>
              <a:rect l="l" t="t" r="r" b="b"/>
              <a:pathLst>
                <a:path w="457200" h="533400" extrusionOk="0">
                  <a:moveTo>
                    <a:pt x="453028" y="68323"/>
                  </a:moveTo>
                  <a:cubicBezTo>
                    <a:pt x="448932" y="65532"/>
                    <a:pt x="351139" y="0"/>
                    <a:pt x="228600" y="0"/>
                  </a:cubicBezTo>
                  <a:cubicBezTo>
                    <a:pt x="106061" y="0"/>
                    <a:pt x="8268" y="65532"/>
                    <a:pt x="4172" y="68323"/>
                  </a:cubicBezTo>
                  <a:cubicBezTo>
                    <a:pt x="1562" y="70094"/>
                    <a:pt x="0" y="73047"/>
                    <a:pt x="0" y="76200"/>
                  </a:cubicBezTo>
                  <a:lnTo>
                    <a:pt x="0" y="285750"/>
                  </a:lnTo>
                  <a:cubicBezTo>
                    <a:pt x="0" y="353444"/>
                    <a:pt x="39233" y="417738"/>
                    <a:pt x="113462" y="471688"/>
                  </a:cubicBezTo>
                  <a:cubicBezTo>
                    <a:pt x="168669" y="511816"/>
                    <a:pt x="223037" y="531981"/>
                    <a:pt x="225323" y="532809"/>
                  </a:cubicBezTo>
                  <a:cubicBezTo>
                    <a:pt x="226381" y="533200"/>
                    <a:pt x="227495" y="533400"/>
                    <a:pt x="228600" y="533400"/>
                  </a:cubicBezTo>
                  <a:cubicBezTo>
                    <a:pt x="229705" y="533400"/>
                    <a:pt x="230819" y="533200"/>
                    <a:pt x="231877" y="532809"/>
                  </a:cubicBezTo>
                  <a:cubicBezTo>
                    <a:pt x="234163" y="531981"/>
                    <a:pt x="288531" y="511816"/>
                    <a:pt x="343738" y="471688"/>
                  </a:cubicBezTo>
                  <a:cubicBezTo>
                    <a:pt x="417967" y="417738"/>
                    <a:pt x="457200" y="353444"/>
                    <a:pt x="457200" y="285750"/>
                  </a:cubicBezTo>
                  <a:lnTo>
                    <a:pt x="457200" y="76200"/>
                  </a:lnTo>
                  <a:cubicBezTo>
                    <a:pt x="457200" y="73047"/>
                    <a:pt x="455638" y="70094"/>
                    <a:pt x="453028" y="68323"/>
                  </a:cubicBezTo>
                  <a:close/>
                  <a:moveTo>
                    <a:pt x="438150" y="285750"/>
                  </a:moveTo>
                  <a:cubicBezTo>
                    <a:pt x="438150" y="424720"/>
                    <a:pt x="255508" y="502901"/>
                    <a:pt x="228600" y="513655"/>
                  </a:cubicBezTo>
                  <a:cubicBezTo>
                    <a:pt x="201692" y="502901"/>
                    <a:pt x="19050" y="424720"/>
                    <a:pt x="19050" y="285750"/>
                  </a:cubicBezTo>
                  <a:lnTo>
                    <a:pt x="19050" y="81410"/>
                  </a:lnTo>
                  <a:cubicBezTo>
                    <a:pt x="38767" y="69170"/>
                    <a:pt x="125806" y="19050"/>
                    <a:pt x="228600" y="19050"/>
                  </a:cubicBezTo>
                  <a:cubicBezTo>
                    <a:pt x="331394" y="19050"/>
                    <a:pt x="418433" y="69170"/>
                    <a:pt x="438150" y="81410"/>
                  </a:cubicBezTo>
                  <a:lnTo>
                    <a:pt x="438150" y="285750"/>
                  </a:ln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87" name="Google Shape;5387;p690"/>
            <p:cNvSpPr/>
            <p:nvPr/>
          </p:nvSpPr>
          <p:spPr>
            <a:xfrm>
              <a:off x="6867525" y="3257550"/>
              <a:ext cx="323850" cy="304800"/>
            </a:xfrm>
            <a:custGeom>
              <a:avLst/>
              <a:gdLst/>
              <a:ahLst/>
              <a:cxnLst/>
              <a:rect l="l" t="t" r="r" b="b"/>
              <a:pathLst>
                <a:path w="323850" h="304800" extrusionOk="0">
                  <a:moveTo>
                    <a:pt x="120548" y="53664"/>
                  </a:moveTo>
                  <a:cubicBezTo>
                    <a:pt x="112709" y="49682"/>
                    <a:pt x="104156" y="47625"/>
                    <a:pt x="95250" y="47625"/>
                  </a:cubicBezTo>
                  <a:cubicBezTo>
                    <a:pt x="63732" y="47625"/>
                    <a:pt x="38100" y="73257"/>
                    <a:pt x="38100" y="104775"/>
                  </a:cubicBezTo>
                  <a:cubicBezTo>
                    <a:pt x="38100" y="108252"/>
                    <a:pt x="38414" y="111690"/>
                    <a:pt x="39043" y="115081"/>
                  </a:cubicBezTo>
                  <a:cubicBezTo>
                    <a:pt x="16869" y="119129"/>
                    <a:pt x="0" y="138598"/>
                    <a:pt x="0" y="161925"/>
                  </a:cubicBezTo>
                  <a:cubicBezTo>
                    <a:pt x="0" y="188185"/>
                    <a:pt x="21365" y="209550"/>
                    <a:pt x="47625" y="209550"/>
                  </a:cubicBezTo>
                  <a:lnTo>
                    <a:pt x="85725" y="209550"/>
                  </a:lnTo>
                  <a:lnTo>
                    <a:pt x="85725" y="285750"/>
                  </a:lnTo>
                  <a:cubicBezTo>
                    <a:pt x="85725" y="296256"/>
                    <a:pt x="94269" y="304800"/>
                    <a:pt x="104775" y="304800"/>
                  </a:cubicBezTo>
                  <a:lnTo>
                    <a:pt x="219075" y="304800"/>
                  </a:lnTo>
                  <a:cubicBezTo>
                    <a:pt x="229581" y="304800"/>
                    <a:pt x="238125" y="296256"/>
                    <a:pt x="238125" y="285750"/>
                  </a:cubicBezTo>
                  <a:lnTo>
                    <a:pt x="238125" y="209550"/>
                  </a:lnTo>
                  <a:lnTo>
                    <a:pt x="257175" y="209550"/>
                  </a:lnTo>
                  <a:cubicBezTo>
                    <a:pt x="293932" y="209550"/>
                    <a:pt x="323850" y="179641"/>
                    <a:pt x="323850" y="142875"/>
                  </a:cubicBezTo>
                  <a:cubicBezTo>
                    <a:pt x="323850" y="116986"/>
                    <a:pt x="308772" y="93593"/>
                    <a:pt x="285693" y="82658"/>
                  </a:cubicBezTo>
                  <a:cubicBezTo>
                    <a:pt x="284074" y="36805"/>
                    <a:pt x="246269" y="0"/>
                    <a:pt x="200025" y="0"/>
                  </a:cubicBezTo>
                  <a:cubicBezTo>
                    <a:pt x="164430" y="0"/>
                    <a:pt x="133388" y="21498"/>
                    <a:pt x="120548" y="53664"/>
                  </a:cubicBezTo>
                  <a:close/>
                  <a:moveTo>
                    <a:pt x="200025" y="190500"/>
                  </a:moveTo>
                  <a:lnTo>
                    <a:pt x="123825" y="190500"/>
                  </a:lnTo>
                  <a:lnTo>
                    <a:pt x="123825" y="171450"/>
                  </a:lnTo>
                  <a:cubicBezTo>
                    <a:pt x="123825" y="150438"/>
                    <a:pt x="140913" y="133350"/>
                    <a:pt x="161925" y="133350"/>
                  </a:cubicBezTo>
                  <a:cubicBezTo>
                    <a:pt x="182937" y="133350"/>
                    <a:pt x="200025" y="150438"/>
                    <a:pt x="200025" y="171450"/>
                  </a:cubicBezTo>
                  <a:lnTo>
                    <a:pt x="200025" y="190500"/>
                  </a:lnTo>
                  <a:close/>
                  <a:moveTo>
                    <a:pt x="219075" y="285750"/>
                  </a:moveTo>
                  <a:lnTo>
                    <a:pt x="104775" y="285750"/>
                  </a:lnTo>
                  <a:lnTo>
                    <a:pt x="104775" y="209550"/>
                  </a:lnTo>
                  <a:lnTo>
                    <a:pt x="219075" y="209550"/>
                  </a:lnTo>
                  <a:lnTo>
                    <a:pt x="219075" y="285750"/>
                  </a:lnTo>
                  <a:close/>
                  <a:moveTo>
                    <a:pt x="200025" y="19050"/>
                  </a:moveTo>
                  <a:cubicBezTo>
                    <a:pt x="236782" y="19050"/>
                    <a:pt x="266700" y="48959"/>
                    <a:pt x="266700" y="85725"/>
                  </a:cubicBezTo>
                  <a:lnTo>
                    <a:pt x="266538" y="88582"/>
                  </a:lnTo>
                  <a:cubicBezTo>
                    <a:pt x="266367" y="92773"/>
                    <a:pt x="268948" y="96584"/>
                    <a:pt x="272901" y="97974"/>
                  </a:cubicBezTo>
                  <a:cubicBezTo>
                    <a:pt x="291979" y="104661"/>
                    <a:pt x="304800" y="122711"/>
                    <a:pt x="304800" y="142875"/>
                  </a:cubicBezTo>
                  <a:cubicBezTo>
                    <a:pt x="304800" y="169135"/>
                    <a:pt x="283435" y="190500"/>
                    <a:pt x="257175" y="190500"/>
                  </a:cubicBezTo>
                  <a:lnTo>
                    <a:pt x="219075" y="190500"/>
                  </a:lnTo>
                  <a:lnTo>
                    <a:pt x="219075" y="171450"/>
                  </a:lnTo>
                  <a:cubicBezTo>
                    <a:pt x="219075" y="139932"/>
                    <a:pt x="193443" y="114300"/>
                    <a:pt x="161925" y="114300"/>
                  </a:cubicBezTo>
                  <a:cubicBezTo>
                    <a:pt x="130407" y="114300"/>
                    <a:pt x="104775" y="139932"/>
                    <a:pt x="104775" y="171450"/>
                  </a:cubicBezTo>
                  <a:lnTo>
                    <a:pt x="104775" y="190500"/>
                  </a:lnTo>
                  <a:lnTo>
                    <a:pt x="47625" y="190500"/>
                  </a:lnTo>
                  <a:cubicBezTo>
                    <a:pt x="31871" y="190500"/>
                    <a:pt x="19050" y="177679"/>
                    <a:pt x="19050" y="161925"/>
                  </a:cubicBezTo>
                  <a:cubicBezTo>
                    <a:pt x="19050" y="146171"/>
                    <a:pt x="31871" y="133350"/>
                    <a:pt x="47625" y="133350"/>
                  </a:cubicBezTo>
                  <a:lnTo>
                    <a:pt x="51645" y="133350"/>
                  </a:lnTo>
                  <a:cubicBezTo>
                    <a:pt x="54864" y="133350"/>
                    <a:pt x="57855" y="131731"/>
                    <a:pt x="59617" y="129035"/>
                  </a:cubicBezTo>
                  <a:cubicBezTo>
                    <a:pt x="61370" y="126349"/>
                    <a:pt x="61665" y="122949"/>
                    <a:pt x="60370" y="120005"/>
                  </a:cubicBezTo>
                  <a:cubicBezTo>
                    <a:pt x="58226" y="115129"/>
                    <a:pt x="57150" y="110004"/>
                    <a:pt x="57150" y="104775"/>
                  </a:cubicBezTo>
                  <a:cubicBezTo>
                    <a:pt x="57150" y="83763"/>
                    <a:pt x="74238" y="66675"/>
                    <a:pt x="95250" y="66675"/>
                  </a:cubicBezTo>
                  <a:cubicBezTo>
                    <a:pt x="104165" y="66675"/>
                    <a:pt x="112604" y="69847"/>
                    <a:pt x="119691" y="75829"/>
                  </a:cubicBezTo>
                  <a:cubicBezTo>
                    <a:pt x="122225" y="77972"/>
                    <a:pt x="125711" y="78648"/>
                    <a:pt x="128845" y="77591"/>
                  </a:cubicBezTo>
                  <a:cubicBezTo>
                    <a:pt x="131997" y="76543"/>
                    <a:pt x="134379" y="73933"/>
                    <a:pt x="135131" y="70695"/>
                  </a:cubicBezTo>
                  <a:cubicBezTo>
                    <a:pt x="142142" y="40281"/>
                    <a:pt x="168831" y="19050"/>
                    <a:pt x="200025" y="1905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88" name="Google Shape;5388;p690"/>
            <p:cNvSpPr/>
            <p:nvPr/>
          </p:nvSpPr>
          <p:spPr>
            <a:xfrm>
              <a:off x="7010400" y="3486150"/>
              <a:ext cx="38100" cy="38100"/>
            </a:xfrm>
            <a:custGeom>
              <a:avLst/>
              <a:gdLst/>
              <a:ahLst/>
              <a:cxnLst/>
              <a:rect l="l" t="t" r="r" b="b"/>
              <a:pathLst>
                <a:path w="38100" h="38100" extrusionOk="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grpSp>
      <p:grpSp>
        <p:nvGrpSpPr>
          <p:cNvPr id="5389" name="Google Shape;5389;p690"/>
          <p:cNvGrpSpPr/>
          <p:nvPr/>
        </p:nvGrpSpPr>
        <p:grpSpPr>
          <a:xfrm>
            <a:off x="4335366" y="4297004"/>
            <a:ext cx="379069" cy="324917"/>
            <a:chOff x="5829300" y="2190750"/>
            <a:chExt cx="533400" cy="457200"/>
          </a:xfrm>
        </p:grpSpPr>
        <p:sp>
          <p:nvSpPr>
            <p:cNvPr id="5390" name="Google Shape;5390;p690"/>
            <p:cNvSpPr/>
            <p:nvPr/>
          </p:nvSpPr>
          <p:spPr>
            <a:xfrm>
              <a:off x="5905500" y="2438400"/>
              <a:ext cx="114300" cy="114300"/>
            </a:xfrm>
            <a:custGeom>
              <a:avLst/>
              <a:gdLst/>
              <a:ahLst/>
              <a:cxnLst/>
              <a:rect l="l" t="t" r="r" b="b"/>
              <a:pathLst>
                <a:path w="114300" h="114300" extrusionOk="0">
                  <a:moveTo>
                    <a:pt x="57150" y="0"/>
                  </a:moveTo>
                  <a:cubicBezTo>
                    <a:pt x="25632" y="0"/>
                    <a:pt x="0" y="25632"/>
                    <a:pt x="0" y="57150"/>
                  </a:cubicBezTo>
                  <a:cubicBezTo>
                    <a:pt x="0" y="88668"/>
                    <a:pt x="25632" y="114300"/>
                    <a:pt x="57150" y="114300"/>
                  </a:cubicBezTo>
                  <a:cubicBezTo>
                    <a:pt x="88668" y="114300"/>
                    <a:pt x="114300" y="88668"/>
                    <a:pt x="114300" y="57150"/>
                  </a:cubicBezTo>
                  <a:cubicBezTo>
                    <a:pt x="114300" y="25632"/>
                    <a:pt x="88668" y="0"/>
                    <a:pt x="57150" y="0"/>
                  </a:cubicBezTo>
                  <a:close/>
                  <a:moveTo>
                    <a:pt x="57150" y="95250"/>
                  </a:moveTo>
                  <a:cubicBezTo>
                    <a:pt x="36138" y="95250"/>
                    <a:pt x="19050" y="78162"/>
                    <a:pt x="19050" y="57150"/>
                  </a:cubicBezTo>
                  <a:cubicBezTo>
                    <a:pt x="19050" y="36138"/>
                    <a:pt x="36138" y="19050"/>
                    <a:pt x="57150" y="19050"/>
                  </a:cubicBezTo>
                  <a:cubicBezTo>
                    <a:pt x="78162" y="19050"/>
                    <a:pt x="95250" y="36138"/>
                    <a:pt x="95250" y="57150"/>
                  </a:cubicBezTo>
                  <a:cubicBezTo>
                    <a:pt x="95250" y="78162"/>
                    <a:pt x="78162" y="95250"/>
                    <a:pt x="57150" y="9525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91" name="Google Shape;5391;p690"/>
            <p:cNvSpPr/>
            <p:nvPr/>
          </p:nvSpPr>
          <p:spPr>
            <a:xfrm>
              <a:off x="6172200" y="2438400"/>
              <a:ext cx="114300" cy="114300"/>
            </a:xfrm>
            <a:custGeom>
              <a:avLst/>
              <a:gdLst/>
              <a:ahLst/>
              <a:cxnLst/>
              <a:rect l="l" t="t" r="r" b="b"/>
              <a:pathLst>
                <a:path w="114300" h="114300" extrusionOk="0">
                  <a:moveTo>
                    <a:pt x="57150" y="0"/>
                  </a:moveTo>
                  <a:cubicBezTo>
                    <a:pt x="25632" y="0"/>
                    <a:pt x="0" y="25632"/>
                    <a:pt x="0" y="57150"/>
                  </a:cubicBezTo>
                  <a:cubicBezTo>
                    <a:pt x="0" y="88668"/>
                    <a:pt x="25632" y="114300"/>
                    <a:pt x="57150" y="114300"/>
                  </a:cubicBezTo>
                  <a:cubicBezTo>
                    <a:pt x="88668" y="114300"/>
                    <a:pt x="114300" y="88668"/>
                    <a:pt x="114300" y="57150"/>
                  </a:cubicBezTo>
                  <a:cubicBezTo>
                    <a:pt x="114300" y="25632"/>
                    <a:pt x="88668" y="0"/>
                    <a:pt x="57150" y="0"/>
                  </a:cubicBezTo>
                  <a:close/>
                  <a:moveTo>
                    <a:pt x="57150" y="95250"/>
                  </a:moveTo>
                  <a:cubicBezTo>
                    <a:pt x="36138" y="95250"/>
                    <a:pt x="19050" y="78162"/>
                    <a:pt x="19050" y="57150"/>
                  </a:cubicBezTo>
                  <a:cubicBezTo>
                    <a:pt x="19050" y="36138"/>
                    <a:pt x="36138" y="19050"/>
                    <a:pt x="57150" y="19050"/>
                  </a:cubicBezTo>
                  <a:cubicBezTo>
                    <a:pt x="78162" y="19050"/>
                    <a:pt x="95250" y="36138"/>
                    <a:pt x="95250" y="57150"/>
                  </a:cubicBezTo>
                  <a:cubicBezTo>
                    <a:pt x="95250" y="78162"/>
                    <a:pt x="78162" y="95250"/>
                    <a:pt x="57150" y="9525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92" name="Google Shape;5392;p690"/>
            <p:cNvSpPr/>
            <p:nvPr/>
          </p:nvSpPr>
          <p:spPr>
            <a:xfrm>
              <a:off x="6038850" y="2324097"/>
              <a:ext cx="238127" cy="228602"/>
            </a:xfrm>
            <a:custGeom>
              <a:avLst/>
              <a:gdLst/>
              <a:ahLst/>
              <a:cxnLst/>
              <a:rect l="l" t="t" r="r" b="b"/>
              <a:pathLst>
                <a:path w="238127" h="228602" extrusionOk="0">
                  <a:moveTo>
                    <a:pt x="235334" y="2793"/>
                  </a:moveTo>
                  <a:cubicBezTo>
                    <a:pt x="231610" y="-931"/>
                    <a:pt x="225590" y="-931"/>
                    <a:pt x="221866" y="2793"/>
                  </a:cubicBezTo>
                  <a:lnTo>
                    <a:pt x="95478" y="129180"/>
                  </a:lnTo>
                  <a:cubicBezTo>
                    <a:pt x="85325" y="119970"/>
                    <a:pt x="71904" y="114302"/>
                    <a:pt x="57150" y="114302"/>
                  </a:cubicBezTo>
                  <a:cubicBezTo>
                    <a:pt x="25632" y="114302"/>
                    <a:pt x="0" y="139934"/>
                    <a:pt x="0" y="171452"/>
                  </a:cubicBezTo>
                  <a:cubicBezTo>
                    <a:pt x="0" y="202971"/>
                    <a:pt x="25632" y="228602"/>
                    <a:pt x="57150" y="228602"/>
                  </a:cubicBezTo>
                  <a:cubicBezTo>
                    <a:pt x="88668" y="228602"/>
                    <a:pt x="114300" y="202971"/>
                    <a:pt x="114300" y="171452"/>
                  </a:cubicBezTo>
                  <a:cubicBezTo>
                    <a:pt x="114300" y="161594"/>
                    <a:pt x="111795" y="152317"/>
                    <a:pt x="107385" y="144211"/>
                  </a:cubicBezTo>
                  <a:lnTo>
                    <a:pt x="235334" y="16262"/>
                  </a:lnTo>
                  <a:cubicBezTo>
                    <a:pt x="239058" y="12537"/>
                    <a:pt x="239058" y="6518"/>
                    <a:pt x="235334" y="2793"/>
                  </a:cubicBezTo>
                  <a:close/>
                  <a:moveTo>
                    <a:pt x="57150" y="209552"/>
                  </a:moveTo>
                  <a:cubicBezTo>
                    <a:pt x="36138" y="209552"/>
                    <a:pt x="19050" y="192465"/>
                    <a:pt x="19050" y="171452"/>
                  </a:cubicBezTo>
                  <a:cubicBezTo>
                    <a:pt x="19050" y="150440"/>
                    <a:pt x="36138" y="133352"/>
                    <a:pt x="57150" y="133352"/>
                  </a:cubicBezTo>
                  <a:cubicBezTo>
                    <a:pt x="78162" y="133352"/>
                    <a:pt x="95250" y="150440"/>
                    <a:pt x="95250" y="171452"/>
                  </a:cubicBezTo>
                  <a:cubicBezTo>
                    <a:pt x="95250" y="192465"/>
                    <a:pt x="78162" y="209552"/>
                    <a:pt x="57150" y="209552"/>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93" name="Google Shape;5393;p690"/>
            <p:cNvSpPr/>
            <p:nvPr/>
          </p:nvSpPr>
          <p:spPr>
            <a:xfrm>
              <a:off x="5829300" y="2190750"/>
              <a:ext cx="533400" cy="457200"/>
            </a:xfrm>
            <a:custGeom>
              <a:avLst/>
              <a:gdLst/>
              <a:ahLst/>
              <a:cxnLst/>
              <a:rect l="l" t="t" r="r" b="b"/>
              <a:pathLst>
                <a:path w="533400" h="457200" extrusionOk="0">
                  <a:moveTo>
                    <a:pt x="533400" y="266700"/>
                  </a:moveTo>
                  <a:cubicBezTo>
                    <a:pt x="533400" y="119644"/>
                    <a:pt x="413756" y="0"/>
                    <a:pt x="266700" y="0"/>
                  </a:cubicBezTo>
                  <a:cubicBezTo>
                    <a:pt x="119644" y="0"/>
                    <a:pt x="0" y="119644"/>
                    <a:pt x="0" y="266700"/>
                  </a:cubicBezTo>
                  <a:cubicBezTo>
                    <a:pt x="0" y="314916"/>
                    <a:pt x="13221" y="362169"/>
                    <a:pt x="38100" y="403622"/>
                  </a:cubicBezTo>
                  <a:lnTo>
                    <a:pt x="38100" y="447675"/>
                  </a:lnTo>
                  <a:cubicBezTo>
                    <a:pt x="38100" y="452933"/>
                    <a:pt x="42367" y="457200"/>
                    <a:pt x="47625" y="457200"/>
                  </a:cubicBezTo>
                  <a:cubicBezTo>
                    <a:pt x="52883" y="457200"/>
                    <a:pt x="57150" y="452933"/>
                    <a:pt x="57150" y="447675"/>
                  </a:cubicBezTo>
                  <a:lnTo>
                    <a:pt x="57150" y="400050"/>
                  </a:lnTo>
                  <a:cubicBezTo>
                    <a:pt x="57150" y="389544"/>
                    <a:pt x="65694" y="381000"/>
                    <a:pt x="76200" y="381000"/>
                  </a:cubicBezTo>
                  <a:lnTo>
                    <a:pt x="91307" y="381000"/>
                  </a:lnTo>
                  <a:lnTo>
                    <a:pt x="126616" y="416309"/>
                  </a:lnTo>
                  <a:cubicBezTo>
                    <a:pt x="130340" y="420034"/>
                    <a:pt x="136360" y="420034"/>
                    <a:pt x="140084" y="416309"/>
                  </a:cubicBezTo>
                  <a:lnTo>
                    <a:pt x="175393" y="381000"/>
                  </a:lnTo>
                  <a:lnTo>
                    <a:pt x="176746" y="381000"/>
                  </a:lnTo>
                  <a:cubicBezTo>
                    <a:pt x="173469" y="386629"/>
                    <a:pt x="171450" y="393078"/>
                    <a:pt x="171450" y="400050"/>
                  </a:cubicBezTo>
                  <a:lnTo>
                    <a:pt x="171450" y="447675"/>
                  </a:lnTo>
                  <a:cubicBezTo>
                    <a:pt x="171450" y="452933"/>
                    <a:pt x="175717" y="457200"/>
                    <a:pt x="180975" y="457200"/>
                  </a:cubicBezTo>
                  <a:cubicBezTo>
                    <a:pt x="186233" y="457200"/>
                    <a:pt x="190500" y="452933"/>
                    <a:pt x="190500" y="447675"/>
                  </a:cubicBezTo>
                  <a:lnTo>
                    <a:pt x="190500" y="400050"/>
                  </a:lnTo>
                  <a:cubicBezTo>
                    <a:pt x="190500" y="389544"/>
                    <a:pt x="199044" y="381000"/>
                    <a:pt x="209550" y="381000"/>
                  </a:cubicBezTo>
                  <a:lnTo>
                    <a:pt x="224657" y="381000"/>
                  </a:lnTo>
                  <a:lnTo>
                    <a:pt x="259966" y="416309"/>
                  </a:lnTo>
                  <a:cubicBezTo>
                    <a:pt x="263690" y="420034"/>
                    <a:pt x="269710" y="420034"/>
                    <a:pt x="273434" y="416309"/>
                  </a:cubicBezTo>
                  <a:lnTo>
                    <a:pt x="308743" y="381000"/>
                  </a:lnTo>
                  <a:lnTo>
                    <a:pt x="323850" y="381000"/>
                  </a:lnTo>
                  <a:cubicBezTo>
                    <a:pt x="334356" y="381000"/>
                    <a:pt x="342900" y="389544"/>
                    <a:pt x="342900" y="400050"/>
                  </a:cubicBezTo>
                  <a:lnTo>
                    <a:pt x="342900" y="447675"/>
                  </a:lnTo>
                  <a:cubicBezTo>
                    <a:pt x="342900" y="452933"/>
                    <a:pt x="347158" y="457200"/>
                    <a:pt x="352425" y="457200"/>
                  </a:cubicBezTo>
                  <a:cubicBezTo>
                    <a:pt x="357692" y="457200"/>
                    <a:pt x="361950" y="452933"/>
                    <a:pt x="361950" y="447675"/>
                  </a:cubicBezTo>
                  <a:lnTo>
                    <a:pt x="361950" y="400050"/>
                  </a:lnTo>
                  <a:cubicBezTo>
                    <a:pt x="361950" y="393001"/>
                    <a:pt x="359893" y="386477"/>
                    <a:pt x="356549" y="380809"/>
                  </a:cubicBezTo>
                  <a:lnTo>
                    <a:pt x="357988" y="380809"/>
                  </a:lnTo>
                  <a:lnTo>
                    <a:pt x="393297" y="416300"/>
                  </a:lnTo>
                  <a:cubicBezTo>
                    <a:pt x="395088" y="418090"/>
                    <a:pt x="397507" y="419100"/>
                    <a:pt x="400040" y="419100"/>
                  </a:cubicBezTo>
                  <a:lnTo>
                    <a:pt x="400050" y="419100"/>
                  </a:lnTo>
                  <a:cubicBezTo>
                    <a:pt x="402584" y="419100"/>
                    <a:pt x="405003" y="418100"/>
                    <a:pt x="406784" y="416309"/>
                  </a:cubicBezTo>
                  <a:lnTo>
                    <a:pt x="442093" y="381000"/>
                  </a:lnTo>
                  <a:lnTo>
                    <a:pt x="457200" y="381000"/>
                  </a:lnTo>
                  <a:cubicBezTo>
                    <a:pt x="467706" y="381000"/>
                    <a:pt x="476250" y="389544"/>
                    <a:pt x="476250" y="400050"/>
                  </a:cubicBezTo>
                  <a:lnTo>
                    <a:pt x="476250" y="447675"/>
                  </a:lnTo>
                  <a:cubicBezTo>
                    <a:pt x="476250" y="452933"/>
                    <a:pt x="480508" y="457200"/>
                    <a:pt x="485775" y="457200"/>
                  </a:cubicBezTo>
                  <a:cubicBezTo>
                    <a:pt x="491042" y="457200"/>
                    <a:pt x="495300" y="452933"/>
                    <a:pt x="495300" y="447675"/>
                  </a:cubicBezTo>
                  <a:lnTo>
                    <a:pt x="495300" y="403612"/>
                  </a:lnTo>
                  <a:cubicBezTo>
                    <a:pt x="520189" y="362169"/>
                    <a:pt x="533400" y="314925"/>
                    <a:pt x="533400" y="266700"/>
                  </a:cubicBezTo>
                  <a:close/>
                  <a:moveTo>
                    <a:pt x="457200" y="361950"/>
                  </a:moveTo>
                  <a:lnTo>
                    <a:pt x="438150" y="361950"/>
                  </a:lnTo>
                  <a:cubicBezTo>
                    <a:pt x="435616" y="361950"/>
                    <a:pt x="433197" y="362950"/>
                    <a:pt x="431416" y="364741"/>
                  </a:cubicBezTo>
                  <a:lnTo>
                    <a:pt x="400069" y="396088"/>
                  </a:lnTo>
                  <a:lnTo>
                    <a:pt x="368703" y="364560"/>
                  </a:lnTo>
                  <a:cubicBezTo>
                    <a:pt x="366913" y="362769"/>
                    <a:pt x="364484" y="361759"/>
                    <a:pt x="361950" y="361759"/>
                  </a:cubicBezTo>
                  <a:lnTo>
                    <a:pt x="342357" y="361769"/>
                  </a:lnTo>
                  <a:cubicBezTo>
                    <a:pt x="338976" y="361969"/>
                    <a:pt x="336014" y="362521"/>
                    <a:pt x="333213" y="363255"/>
                  </a:cubicBezTo>
                  <a:cubicBezTo>
                    <a:pt x="330194" y="362483"/>
                    <a:pt x="327098" y="361950"/>
                    <a:pt x="323850" y="361950"/>
                  </a:cubicBezTo>
                  <a:lnTo>
                    <a:pt x="304800" y="361950"/>
                  </a:lnTo>
                  <a:cubicBezTo>
                    <a:pt x="302266" y="361950"/>
                    <a:pt x="299847" y="362950"/>
                    <a:pt x="298066" y="364741"/>
                  </a:cubicBezTo>
                  <a:lnTo>
                    <a:pt x="266700" y="396107"/>
                  </a:lnTo>
                  <a:lnTo>
                    <a:pt x="235334" y="364741"/>
                  </a:lnTo>
                  <a:cubicBezTo>
                    <a:pt x="233553" y="362950"/>
                    <a:pt x="231124" y="361950"/>
                    <a:pt x="228600" y="361950"/>
                  </a:cubicBezTo>
                  <a:lnTo>
                    <a:pt x="209550" y="361950"/>
                  </a:lnTo>
                  <a:cubicBezTo>
                    <a:pt x="206283" y="361950"/>
                    <a:pt x="203168" y="362493"/>
                    <a:pt x="200139" y="363264"/>
                  </a:cubicBezTo>
                  <a:cubicBezTo>
                    <a:pt x="197063" y="362483"/>
                    <a:pt x="193872" y="361950"/>
                    <a:pt x="190500" y="361950"/>
                  </a:cubicBezTo>
                  <a:lnTo>
                    <a:pt x="171450" y="361950"/>
                  </a:lnTo>
                  <a:cubicBezTo>
                    <a:pt x="168926" y="361950"/>
                    <a:pt x="166497" y="362950"/>
                    <a:pt x="164716" y="364741"/>
                  </a:cubicBezTo>
                  <a:lnTo>
                    <a:pt x="133350" y="396107"/>
                  </a:lnTo>
                  <a:lnTo>
                    <a:pt x="101984" y="364741"/>
                  </a:lnTo>
                  <a:cubicBezTo>
                    <a:pt x="100203" y="362950"/>
                    <a:pt x="97774" y="361950"/>
                    <a:pt x="95250" y="361950"/>
                  </a:cubicBezTo>
                  <a:lnTo>
                    <a:pt x="76200" y="361950"/>
                  </a:lnTo>
                  <a:cubicBezTo>
                    <a:pt x="63598" y="361950"/>
                    <a:pt x="52483" y="368179"/>
                    <a:pt x="45549" y="377638"/>
                  </a:cubicBezTo>
                  <a:cubicBezTo>
                    <a:pt x="28223" y="343224"/>
                    <a:pt x="19050" y="305305"/>
                    <a:pt x="19050" y="266700"/>
                  </a:cubicBezTo>
                  <a:cubicBezTo>
                    <a:pt x="19050" y="130150"/>
                    <a:pt x="130150" y="19050"/>
                    <a:pt x="266700" y="19050"/>
                  </a:cubicBezTo>
                  <a:cubicBezTo>
                    <a:pt x="403260" y="19050"/>
                    <a:pt x="514350" y="130150"/>
                    <a:pt x="514350" y="266700"/>
                  </a:cubicBezTo>
                  <a:cubicBezTo>
                    <a:pt x="514350" y="305314"/>
                    <a:pt x="505177" y="343233"/>
                    <a:pt x="487861" y="377638"/>
                  </a:cubicBezTo>
                  <a:cubicBezTo>
                    <a:pt x="480917" y="368179"/>
                    <a:pt x="469811" y="361950"/>
                    <a:pt x="457200" y="361950"/>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sp>
          <p:nvSpPr>
            <p:cNvPr id="5394" name="Google Shape;5394;p690"/>
            <p:cNvSpPr/>
            <p:nvPr/>
          </p:nvSpPr>
          <p:spPr>
            <a:xfrm>
              <a:off x="5887408" y="2247900"/>
              <a:ext cx="356245" cy="200025"/>
            </a:xfrm>
            <a:custGeom>
              <a:avLst/>
              <a:gdLst/>
              <a:ahLst/>
              <a:cxnLst/>
              <a:rect l="l" t="t" r="r" b="b"/>
              <a:pathLst>
                <a:path w="356245" h="200025" extrusionOk="0">
                  <a:moveTo>
                    <a:pt x="340132" y="72038"/>
                  </a:moveTo>
                  <a:cubicBezTo>
                    <a:pt x="343932" y="75686"/>
                    <a:pt x="349952" y="75571"/>
                    <a:pt x="353600" y="71761"/>
                  </a:cubicBezTo>
                  <a:cubicBezTo>
                    <a:pt x="357229" y="67970"/>
                    <a:pt x="357114" y="61932"/>
                    <a:pt x="353314" y="58293"/>
                  </a:cubicBezTo>
                  <a:cubicBezTo>
                    <a:pt x="314128" y="20698"/>
                    <a:pt x="262731" y="0"/>
                    <a:pt x="208591" y="0"/>
                  </a:cubicBezTo>
                  <a:cubicBezTo>
                    <a:pt x="99921" y="0"/>
                    <a:pt x="10271" y="81515"/>
                    <a:pt x="41" y="189605"/>
                  </a:cubicBezTo>
                  <a:cubicBezTo>
                    <a:pt x="-445" y="194843"/>
                    <a:pt x="3394" y="199482"/>
                    <a:pt x="8633" y="199987"/>
                  </a:cubicBezTo>
                  <a:cubicBezTo>
                    <a:pt x="8938" y="200015"/>
                    <a:pt x="9243" y="200025"/>
                    <a:pt x="9538" y="200025"/>
                  </a:cubicBezTo>
                  <a:cubicBezTo>
                    <a:pt x="14396" y="200025"/>
                    <a:pt x="18549" y="196329"/>
                    <a:pt x="19015" y="191395"/>
                  </a:cubicBezTo>
                  <a:cubicBezTo>
                    <a:pt x="28302" y="93145"/>
                    <a:pt x="109798" y="19050"/>
                    <a:pt x="208591" y="19050"/>
                  </a:cubicBezTo>
                  <a:cubicBezTo>
                    <a:pt x="257788" y="19050"/>
                    <a:pt x="304499" y="37871"/>
                    <a:pt x="340132" y="72038"/>
                  </a:cubicBezTo>
                  <a:close/>
                </a:path>
              </a:pathLst>
            </a:custGeom>
            <a:solidFill>
              <a:schemeClr val="dk1"/>
            </a:solidFill>
            <a:ln>
              <a:noFill/>
            </a:ln>
          </p:spPr>
          <p:txBody>
            <a:bodyPr spcFirstLastPara="1" wrap="square" lIns="91433" tIns="45700" rIns="91433" bIns="45700" anchor="ctr" anchorCtr="0">
              <a:noAutofit/>
            </a:bodyPr>
            <a:lstStyle/>
            <a:p>
              <a:endParaRPr sz="1867" b="1">
                <a:solidFill>
                  <a:srgbClr val="414155"/>
                </a:solidFill>
                <a:latin typeface="Calibri"/>
                <a:ea typeface="Calibri"/>
                <a:cs typeface="Calibri"/>
                <a:sym typeface="Calibri"/>
              </a:endParaRPr>
            </a:p>
          </p:txBody>
        </p:sp>
      </p:grpSp>
      <p:sp>
        <p:nvSpPr>
          <p:cNvPr id="5395" name="Google Shape;5395;p690"/>
          <p:cNvSpPr txBox="1"/>
          <p:nvPr/>
        </p:nvSpPr>
        <p:spPr>
          <a:xfrm>
            <a:off x="814900" y="5008734"/>
            <a:ext cx="2125600" cy="984845"/>
          </a:xfrm>
          <a:prstGeom prst="rect">
            <a:avLst/>
          </a:prstGeom>
          <a:noFill/>
          <a:ln>
            <a:noFill/>
          </a:ln>
        </p:spPr>
        <p:txBody>
          <a:bodyPr spcFirstLastPara="1" wrap="square" lIns="121900" tIns="121900" rIns="121900" bIns="121900" anchor="t" anchorCtr="0">
            <a:spAutoFit/>
          </a:bodyPr>
          <a:lstStyle/>
          <a:p>
            <a:pPr algn="ctr"/>
            <a:r>
              <a:rPr lang="en" sz="1200">
                <a:latin typeface="Lato"/>
                <a:ea typeface="Lato"/>
                <a:cs typeface="Lato"/>
                <a:sym typeface="Lato"/>
              </a:rPr>
              <a:t>Full-featured Cloud PBX</a:t>
            </a:r>
            <a:endParaRPr sz="1200">
              <a:latin typeface="Lato"/>
              <a:ea typeface="Lato"/>
              <a:cs typeface="Lato"/>
              <a:sym typeface="Lato"/>
            </a:endParaRPr>
          </a:p>
          <a:p>
            <a:pPr algn="ctr"/>
            <a:r>
              <a:rPr lang="en" sz="1200">
                <a:latin typeface="Lato"/>
                <a:ea typeface="Lato"/>
                <a:cs typeface="Lato"/>
                <a:sym typeface="Lato"/>
              </a:rPr>
              <a:t>Domestic &amp; International PSTN, Seamless workflow with Zoom Meetings</a:t>
            </a:r>
            <a:endParaRPr sz="1200">
              <a:latin typeface="Lato"/>
              <a:ea typeface="Lato"/>
              <a:cs typeface="Lato"/>
              <a:sym typeface="Lato"/>
            </a:endParaRPr>
          </a:p>
        </p:txBody>
      </p:sp>
      <p:sp>
        <p:nvSpPr>
          <p:cNvPr id="5396" name="Google Shape;5396;p690"/>
          <p:cNvSpPr txBox="1"/>
          <p:nvPr/>
        </p:nvSpPr>
        <p:spPr>
          <a:xfrm>
            <a:off x="3481117" y="5008734"/>
            <a:ext cx="2087600" cy="984845"/>
          </a:xfrm>
          <a:prstGeom prst="rect">
            <a:avLst/>
          </a:prstGeom>
          <a:noFill/>
          <a:ln>
            <a:noFill/>
          </a:ln>
        </p:spPr>
        <p:txBody>
          <a:bodyPr spcFirstLastPara="1" wrap="square" lIns="121900" tIns="121900" rIns="121900" bIns="121900" anchor="t" anchorCtr="0">
            <a:spAutoFit/>
          </a:bodyPr>
          <a:lstStyle/>
          <a:p>
            <a:pPr algn="ctr"/>
            <a:r>
              <a:rPr lang="en" sz="1200">
                <a:latin typeface="Lato"/>
                <a:ea typeface="Lato"/>
                <a:cs typeface="Lato"/>
                <a:sym typeface="Lato"/>
              </a:rPr>
              <a:t>Single point of administration, call detail reporting, analytics &amp; monitoring</a:t>
            </a:r>
            <a:endParaRPr sz="1200">
              <a:latin typeface="Lato"/>
              <a:ea typeface="Lato"/>
              <a:cs typeface="Lato"/>
              <a:sym typeface="Lato"/>
            </a:endParaRPr>
          </a:p>
        </p:txBody>
      </p:sp>
      <p:sp>
        <p:nvSpPr>
          <p:cNvPr id="5397" name="Google Shape;5397;p690"/>
          <p:cNvSpPr txBox="1"/>
          <p:nvPr/>
        </p:nvSpPr>
        <p:spPr>
          <a:xfrm>
            <a:off x="5996133" y="5008734"/>
            <a:ext cx="2352000" cy="1169511"/>
          </a:xfrm>
          <a:prstGeom prst="rect">
            <a:avLst/>
          </a:prstGeom>
          <a:noFill/>
          <a:ln>
            <a:noFill/>
          </a:ln>
        </p:spPr>
        <p:txBody>
          <a:bodyPr spcFirstLastPara="1" wrap="square" lIns="121900" tIns="121900" rIns="121900" bIns="121900" anchor="t" anchorCtr="0">
            <a:spAutoFit/>
          </a:bodyPr>
          <a:lstStyle/>
          <a:p>
            <a:pPr algn="ctr"/>
            <a:r>
              <a:rPr lang="en" sz="1200">
                <a:latin typeface="Lato"/>
                <a:ea typeface="Lato"/>
                <a:cs typeface="Lato"/>
                <a:sym typeface="Lato"/>
              </a:rPr>
              <a:t>QoS delivered by an adaptive rate codec,  End-to-end encryption (beta), globally distributed datacenters,  secure HD voice</a:t>
            </a:r>
            <a:endParaRPr sz="1200">
              <a:latin typeface="Lato"/>
              <a:ea typeface="Lato"/>
              <a:cs typeface="Lato"/>
              <a:sym typeface="Lato"/>
            </a:endParaRPr>
          </a:p>
        </p:txBody>
      </p:sp>
      <p:sp>
        <p:nvSpPr>
          <p:cNvPr id="5398" name="Google Shape;5398;p690"/>
          <p:cNvSpPr txBox="1"/>
          <p:nvPr/>
        </p:nvSpPr>
        <p:spPr>
          <a:xfrm>
            <a:off x="8853000" y="5008734"/>
            <a:ext cx="2444400" cy="800179"/>
          </a:xfrm>
          <a:prstGeom prst="rect">
            <a:avLst/>
          </a:prstGeom>
          <a:noFill/>
          <a:ln>
            <a:noFill/>
          </a:ln>
        </p:spPr>
        <p:txBody>
          <a:bodyPr spcFirstLastPara="1" wrap="square" lIns="121900" tIns="121900" rIns="121900" bIns="121900" anchor="t" anchorCtr="0">
            <a:spAutoFit/>
          </a:bodyPr>
          <a:lstStyle/>
          <a:p>
            <a:pPr algn="ctr"/>
            <a:r>
              <a:rPr lang="en" sz="1200">
                <a:latin typeface="Lato"/>
                <a:ea typeface="Lato"/>
                <a:cs typeface="Lato"/>
                <a:sym typeface="Lato"/>
              </a:rPr>
              <a:t>Broad set of hardware options from handsets to analog devices and infrastructure.</a:t>
            </a:r>
            <a:endParaRPr sz="1200">
              <a:latin typeface="Lato"/>
              <a:ea typeface="Lato"/>
              <a:cs typeface="Lato"/>
              <a:sym typeface="Lato"/>
            </a:endParaRPr>
          </a:p>
        </p:txBody>
      </p:sp>
      <p:sp>
        <p:nvSpPr>
          <p:cNvPr id="5399" name="Google Shape;5399;p690"/>
          <p:cNvSpPr/>
          <p:nvPr/>
        </p:nvSpPr>
        <p:spPr>
          <a:xfrm>
            <a:off x="1659330" y="4297151"/>
            <a:ext cx="324473" cy="324472"/>
          </a:xfrm>
          <a:custGeom>
            <a:avLst/>
            <a:gdLst/>
            <a:ahLst/>
            <a:cxnLst/>
            <a:rect l="l" t="t" r="r" b="b"/>
            <a:pathLst>
              <a:path w="457005" h="457002" extrusionOk="0">
                <a:moveTo>
                  <a:pt x="455935" y="350494"/>
                </a:moveTo>
                <a:cubicBezTo>
                  <a:pt x="453840" y="343064"/>
                  <a:pt x="448934" y="336940"/>
                  <a:pt x="442124" y="333273"/>
                </a:cubicBezTo>
                <a:lnTo>
                  <a:pt x="342968" y="279914"/>
                </a:lnTo>
                <a:cubicBezTo>
                  <a:pt x="329262" y="272503"/>
                  <a:pt x="311993" y="275037"/>
                  <a:pt x="300973" y="286057"/>
                </a:cubicBezTo>
                <a:lnTo>
                  <a:pt x="273664" y="313347"/>
                </a:lnTo>
                <a:cubicBezTo>
                  <a:pt x="271093" y="315928"/>
                  <a:pt x="267026" y="316271"/>
                  <a:pt x="264254" y="314137"/>
                </a:cubicBezTo>
                <a:cubicBezTo>
                  <a:pt x="218991" y="279733"/>
                  <a:pt x="176910" y="237632"/>
                  <a:pt x="142563" y="192379"/>
                </a:cubicBezTo>
                <a:cubicBezTo>
                  <a:pt x="140591" y="189788"/>
                  <a:pt x="141057" y="185893"/>
                  <a:pt x="143629" y="183311"/>
                </a:cubicBezTo>
                <a:lnTo>
                  <a:pt x="170918" y="156022"/>
                </a:lnTo>
                <a:cubicBezTo>
                  <a:pt x="181929" y="145011"/>
                  <a:pt x="184463" y="127742"/>
                  <a:pt x="177081" y="114036"/>
                </a:cubicBezTo>
                <a:lnTo>
                  <a:pt x="123684" y="14862"/>
                </a:lnTo>
                <a:cubicBezTo>
                  <a:pt x="120026" y="8070"/>
                  <a:pt x="113911" y="3174"/>
                  <a:pt x="106491" y="1079"/>
                </a:cubicBezTo>
                <a:cubicBezTo>
                  <a:pt x="99033" y="-1026"/>
                  <a:pt x="91280" y="-26"/>
                  <a:pt x="84593" y="3860"/>
                </a:cubicBezTo>
                <a:lnTo>
                  <a:pt x="66848" y="14223"/>
                </a:lnTo>
                <a:cubicBezTo>
                  <a:pt x="7765" y="48675"/>
                  <a:pt x="-16448" y="118655"/>
                  <a:pt x="11737" y="173529"/>
                </a:cubicBezTo>
                <a:cubicBezTo>
                  <a:pt x="69487" y="285962"/>
                  <a:pt x="171033" y="387546"/>
                  <a:pt x="283351" y="445258"/>
                </a:cubicBezTo>
                <a:cubicBezTo>
                  <a:pt x="298858" y="453221"/>
                  <a:pt x="315565" y="457003"/>
                  <a:pt x="332339" y="457003"/>
                </a:cubicBezTo>
                <a:cubicBezTo>
                  <a:pt x="374982" y="457003"/>
                  <a:pt x="418035" y="432552"/>
                  <a:pt x="442791" y="390128"/>
                </a:cubicBezTo>
                <a:cubicBezTo>
                  <a:pt x="442800" y="390128"/>
                  <a:pt x="442800" y="390128"/>
                  <a:pt x="442800" y="390128"/>
                </a:cubicBezTo>
                <a:lnTo>
                  <a:pt x="453144" y="372364"/>
                </a:lnTo>
                <a:cubicBezTo>
                  <a:pt x="457040" y="365696"/>
                  <a:pt x="458021" y="357923"/>
                  <a:pt x="455935" y="350494"/>
                </a:cubicBezTo>
                <a:close/>
                <a:moveTo>
                  <a:pt x="436685" y="362762"/>
                </a:moveTo>
                <a:lnTo>
                  <a:pt x="426331" y="380526"/>
                </a:lnTo>
                <a:cubicBezTo>
                  <a:pt x="396947" y="430885"/>
                  <a:pt x="337949" y="451888"/>
                  <a:pt x="292067" y="428313"/>
                </a:cubicBezTo>
                <a:cubicBezTo>
                  <a:pt x="183148" y="372354"/>
                  <a:pt x="84689" y="273846"/>
                  <a:pt x="28681" y="164823"/>
                </a:cubicBezTo>
                <a:cubicBezTo>
                  <a:pt x="2383" y="113626"/>
                  <a:pt x="32320" y="56410"/>
                  <a:pt x="76449" y="30673"/>
                </a:cubicBezTo>
                <a:lnTo>
                  <a:pt x="94185" y="20319"/>
                </a:lnTo>
                <a:cubicBezTo>
                  <a:pt x="95623" y="19481"/>
                  <a:pt x="97204" y="19062"/>
                  <a:pt x="98805" y="19062"/>
                </a:cubicBezTo>
                <a:cubicBezTo>
                  <a:pt x="99643" y="19062"/>
                  <a:pt x="100490" y="19176"/>
                  <a:pt x="101319" y="19415"/>
                </a:cubicBezTo>
                <a:cubicBezTo>
                  <a:pt x="103739" y="20091"/>
                  <a:pt x="105720" y="21681"/>
                  <a:pt x="106910" y="23891"/>
                </a:cubicBezTo>
                <a:lnTo>
                  <a:pt x="160307" y="123066"/>
                </a:lnTo>
                <a:cubicBezTo>
                  <a:pt x="163737" y="129428"/>
                  <a:pt x="162556" y="137439"/>
                  <a:pt x="157450" y="142554"/>
                </a:cubicBezTo>
                <a:lnTo>
                  <a:pt x="130151" y="169852"/>
                </a:lnTo>
                <a:cubicBezTo>
                  <a:pt x="120893" y="179130"/>
                  <a:pt x="119702" y="193760"/>
                  <a:pt x="127389" y="203895"/>
                </a:cubicBezTo>
                <a:cubicBezTo>
                  <a:pt x="162756" y="250501"/>
                  <a:pt x="206094" y="293877"/>
                  <a:pt x="252719" y="329301"/>
                </a:cubicBezTo>
                <a:cubicBezTo>
                  <a:pt x="263063" y="337178"/>
                  <a:pt x="277865" y="336121"/>
                  <a:pt x="287142" y="326824"/>
                </a:cubicBezTo>
                <a:lnTo>
                  <a:pt x="314441" y="299526"/>
                </a:lnTo>
                <a:cubicBezTo>
                  <a:pt x="319556" y="294411"/>
                  <a:pt x="327557" y="293230"/>
                  <a:pt x="333939" y="296678"/>
                </a:cubicBezTo>
                <a:lnTo>
                  <a:pt x="433104" y="350056"/>
                </a:lnTo>
                <a:cubicBezTo>
                  <a:pt x="435323" y="351247"/>
                  <a:pt x="436923" y="353237"/>
                  <a:pt x="437599" y="355657"/>
                </a:cubicBezTo>
                <a:cubicBezTo>
                  <a:pt x="438276" y="358076"/>
                  <a:pt x="437952" y="360590"/>
                  <a:pt x="436685" y="362762"/>
                </a:cubicBezTo>
                <a:close/>
              </a:path>
            </a:pathLst>
          </a:custGeom>
          <a:solidFill>
            <a:schemeClr val="dk1"/>
          </a:solidFill>
          <a:ln>
            <a:noFill/>
          </a:ln>
        </p:spPr>
        <p:txBody>
          <a:bodyPr spcFirstLastPara="1" wrap="square" lIns="91433" tIns="45700" rIns="91433" bIns="45700" anchor="ctr" anchorCtr="0">
            <a:noAutofit/>
          </a:bodyPr>
          <a:lstStyle/>
          <a:p>
            <a:endParaRPr sz="1867">
              <a:solidFill>
                <a:srgbClr val="414155"/>
              </a:solidFill>
              <a:latin typeface="Calibri"/>
              <a:ea typeface="Calibri"/>
              <a:cs typeface="Calibri"/>
              <a:sym typeface="Calibri"/>
            </a:endParaRPr>
          </a:p>
        </p:txBody>
      </p:sp>
      <p:sp>
        <p:nvSpPr>
          <p:cNvPr id="5400" name="Google Shape;5400;p690"/>
          <p:cNvSpPr txBox="1"/>
          <p:nvPr/>
        </p:nvSpPr>
        <p:spPr>
          <a:xfrm>
            <a:off x="5356133" y="3703667"/>
            <a:ext cx="2863600" cy="615513"/>
          </a:xfrm>
          <a:prstGeom prst="rect">
            <a:avLst/>
          </a:prstGeom>
          <a:noFill/>
          <a:ln>
            <a:noFill/>
          </a:ln>
        </p:spPr>
        <p:txBody>
          <a:bodyPr spcFirstLastPara="1" wrap="square" lIns="121900" tIns="121900" rIns="121900" bIns="121900" anchor="t" anchorCtr="0">
            <a:spAutoFit/>
          </a:bodyPr>
          <a:lstStyle/>
          <a:p>
            <a:r>
              <a:rPr lang="en" sz="2400">
                <a:latin typeface="Lato Light"/>
                <a:ea typeface="Lato Light"/>
                <a:cs typeface="Lato Light"/>
                <a:sym typeface="Lato Light"/>
              </a:rPr>
              <a:t>Capabilities</a:t>
            </a:r>
            <a:endParaRPr sz="2400">
              <a:latin typeface="Lato Light"/>
              <a:ea typeface="Lato Light"/>
              <a:cs typeface="Lato Light"/>
              <a:sym typeface="Lato Light"/>
            </a:endParaRPr>
          </a:p>
        </p:txBody>
      </p:sp>
      <p:grpSp>
        <p:nvGrpSpPr>
          <p:cNvPr id="2" name="Group 1">
            <a:extLst>
              <a:ext uri="{FF2B5EF4-FFF2-40B4-BE49-F238E27FC236}">
                <a16:creationId xmlns:a16="http://schemas.microsoft.com/office/drawing/2014/main" id="{9F3B6560-A6A3-DBC3-C961-0AE323624F74}"/>
              </a:ext>
            </a:extLst>
          </p:cNvPr>
          <p:cNvGrpSpPr/>
          <p:nvPr/>
        </p:nvGrpSpPr>
        <p:grpSpPr>
          <a:xfrm>
            <a:off x="0" y="6395903"/>
            <a:ext cx="12192000" cy="462096"/>
            <a:chOff x="0" y="6395903"/>
            <a:chExt cx="12192000" cy="462096"/>
          </a:xfrm>
        </p:grpSpPr>
        <p:sp>
          <p:nvSpPr>
            <p:cNvPr id="3" name="Rectangle 2">
              <a:extLst>
                <a:ext uri="{FF2B5EF4-FFF2-40B4-BE49-F238E27FC236}">
                  <a16:creationId xmlns:a16="http://schemas.microsoft.com/office/drawing/2014/main" id="{C4B917E8-7FA8-7E16-E283-F357A3C28895}"/>
                </a:ext>
              </a:extLst>
            </p:cNvPr>
            <p:cNvSpPr/>
            <p:nvPr/>
          </p:nvSpPr>
          <p:spPr>
            <a:xfrm>
              <a:off x="0" y="6395903"/>
              <a:ext cx="12192000" cy="462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E895B5F-0C79-D5E1-2477-81B42626CFB1}"/>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FD850336-97FD-CE88-58DD-8876514348DA}"/>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6" name="Picture 5">
              <a:extLst>
                <a:ext uri="{FF2B5EF4-FFF2-40B4-BE49-F238E27FC236}">
                  <a16:creationId xmlns:a16="http://schemas.microsoft.com/office/drawing/2014/main" id="{1106F57A-EF9D-5517-2DB2-18EE6258387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7" name="Straight Connector 6">
              <a:extLst>
                <a:ext uri="{FF2B5EF4-FFF2-40B4-BE49-F238E27FC236}">
                  <a16:creationId xmlns:a16="http://schemas.microsoft.com/office/drawing/2014/main" id="{63FF7403-898D-9D49-83D7-CAC7CFB2C57C}"/>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pic>
        <p:nvPicPr>
          <p:cNvPr id="2929" name="Google Shape;2929;p469"/>
          <p:cNvPicPr preferRelativeResize="0"/>
          <p:nvPr/>
        </p:nvPicPr>
        <p:blipFill rotWithShape="1">
          <a:blip r:embed="rId3">
            <a:alphaModFix/>
          </a:blip>
          <a:srcRect r="33404"/>
          <a:stretch/>
        </p:blipFill>
        <p:spPr>
          <a:xfrm>
            <a:off x="5340967" y="1"/>
            <a:ext cx="6851040" cy="6857999"/>
          </a:xfrm>
          <a:prstGeom prst="rect">
            <a:avLst/>
          </a:prstGeom>
          <a:noFill/>
          <a:ln>
            <a:noFill/>
          </a:ln>
        </p:spPr>
      </p:pic>
      <p:sp>
        <p:nvSpPr>
          <p:cNvPr id="2930" name="Google Shape;2930;p469"/>
          <p:cNvSpPr/>
          <p:nvPr/>
        </p:nvSpPr>
        <p:spPr>
          <a:xfrm>
            <a:off x="-8697200" y="-5991533"/>
            <a:ext cx="16341200" cy="16341200"/>
          </a:xfrm>
          <a:prstGeom prst="ellipse">
            <a:avLst/>
          </a:prstGeom>
          <a:solidFill>
            <a:srgbClr val="F5F6F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931" name="Google Shape;2931;p469"/>
          <p:cNvPicPr preferRelativeResize="0"/>
          <p:nvPr/>
        </p:nvPicPr>
        <p:blipFill rotWithShape="1">
          <a:blip r:embed="rId4">
            <a:alphaModFix amt="80000"/>
          </a:blip>
          <a:srcRect/>
          <a:stretch/>
        </p:blipFill>
        <p:spPr>
          <a:xfrm flipH="1">
            <a:off x="5542817" y="0"/>
            <a:ext cx="3416300" cy="6858000"/>
          </a:xfrm>
          <a:prstGeom prst="rect">
            <a:avLst/>
          </a:prstGeom>
          <a:noFill/>
          <a:ln>
            <a:noFill/>
          </a:ln>
        </p:spPr>
      </p:pic>
      <p:sp>
        <p:nvSpPr>
          <p:cNvPr id="2932" name="Google Shape;2932;p469"/>
          <p:cNvSpPr txBox="1"/>
          <p:nvPr/>
        </p:nvSpPr>
        <p:spPr>
          <a:xfrm>
            <a:off x="342700" y="358000"/>
            <a:ext cx="8214800" cy="533600"/>
          </a:xfrm>
          <a:prstGeom prst="rect">
            <a:avLst/>
          </a:prstGeom>
          <a:noFill/>
          <a:ln>
            <a:noFill/>
          </a:ln>
        </p:spPr>
        <p:txBody>
          <a:bodyPr spcFirstLastPara="1" wrap="square" lIns="60967" tIns="30467" rIns="60967" bIns="30467" anchor="t" anchorCtr="0">
            <a:noAutofit/>
          </a:bodyPr>
          <a:lstStyle/>
          <a:p>
            <a:pPr>
              <a:buClr>
                <a:srgbClr val="000000"/>
              </a:buClr>
              <a:buSzPts val="2400"/>
            </a:pPr>
            <a:r>
              <a:rPr lang="en" sz="3200" dirty="0">
                <a:solidFill>
                  <a:srgbClr val="232333"/>
                </a:solidFill>
                <a:latin typeface="Lato Black"/>
                <a:ea typeface="Lato Black"/>
                <a:cs typeface="Lato Black"/>
                <a:sym typeface="Lato Black"/>
              </a:rPr>
              <a:t>Standardize and Lower Your Costs</a:t>
            </a:r>
            <a:endParaRPr sz="3200" dirty="0">
              <a:solidFill>
                <a:schemeClr val="accent1"/>
              </a:solidFill>
              <a:latin typeface="Lato Black"/>
              <a:ea typeface="Lato Black"/>
              <a:cs typeface="Lato Black"/>
              <a:sym typeface="Lato Black"/>
            </a:endParaRPr>
          </a:p>
        </p:txBody>
      </p:sp>
      <p:sp>
        <p:nvSpPr>
          <p:cNvPr id="2933" name="Google Shape;2933;p469"/>
          <p:cNvSpPr txBox="1"/>
          <p:nvPr/>
        </p:nvSpPr>
        <p:spPr>
          <a:xfrm>
            <a:off x="3761300" y="2375967"/>
            <a:ext cx="3882800" cy="1310000"/>
          </a:xfrm>
          <a:prstGeom prst="rect">
            <a:avLst/>
          </a:prstGeom>
          <a:noFill/>
          <a:ln>
            <a:noFill/>
          </a:ln>
        </p:spPr>
        <p:txBody>
          <a:bodyPr spcFirstLastPara="1" wrap="square" lIns="121900" tIns="121900" rIns="121900" bIns="121900" anchor="t" anchorCtr="0">
            <a:noAutofit/>
          </a:bodyPr>
          <a:lstStyle/>
          <a:p>
            <a:pPr>
              <a:buClr>
                <a:srgbClr val="000000"/>
              </a:buClr>
              <a:buSzPts val="1600"/>
            </a:pPr>
            <a:r>
              <a:rPr lang="en" sz="2133" dirty="0">
                <a:solidFill>
                  <a:srgbClr val="44546A"/>
                </a:solidFill>
                <a:latin typeface="Lato Black"/>
                <a:ea typeface="Lato Black"/>
                <a:cs typeface="Lato Black"/>
                <a:sym typeface="Lato Black"/>
              </a:rPr>
              <a:t>Average savings with switching to Zoom for </a:t>
            </a:r>
            <a:br>
              <a:rPr lang="en" sz="2133" dirty="0">
                <a:solidFill>
                  <a:srgbClr val="44546A"/>
                </a:solidFill>
                <a:latin typeface="Lato Black"/>
                <a:ea typeface="Lato Black"/>
                <a:cs typeface="Lato Black"/>
                <a:sym typeface="Lato Black"/>
              </a:rPr>
            </a:br>
            <a:r>
              <a:rPr lang="en" sz="2133" dirty="0">
                <a:solidFill>
                  <a:srgbClr val="44546A"/>
                </a:solidFill>
                <a:latin typeface="Lato Black"/>
                <a:ea typeface="Lato Black"/>
                <a:cs typeface="Lato Black"/>
                <a:sym typeface="Lato Black"/>
              </a:rPr>
              <a:t>10K employee organization  </a:t>
            </a:r>
            <a:br>
              <a:rPr lang="en" sz="2133" dirty="0">
                <a:solidFill>
                  <a:srgbClr val="44546A"/>
                </a:solidFill>
                <a:latin typeface="Lato Black"/>
                <a:ea typeface="Lato Black"/>
                <a:cs typeface="Lato Black"/>
                <a:sym typeface="Lato Black"/>
              </a:rPr>
            </a:br>
            <a:r>
              <a:rPr lang="en" sz="2133" dirty="0">
                <a:solidFill>
                  <a:srgbClr val="44546A"/>
                </a:solidFill>
                <a:latin typeface="Lato Black"/>
                <a:ea typeface="Lato Black"/>
                <a:cs typeface="Lato Black"/>
                <a:sym typeface="Lato Black"/>
              </a:rPr>
              <a:t>over 4 years</a:t>
            </a:r>
            <a:endParaRPr sz="1867" dirty="0">
              <a:solidFill>
                <a:srgbClr val="000000"/>
              </a:solidFill>
              <a:latin typeface="Arial"/>
              <a:ea typeface="Arial"/>
              <a:cs typeface="Arial"/>
              <a:sym typeface="Arial"/>
            </a:endParaRPr>
          </a:p>
        </p:txBody>
      </p:sp>
      <p:sp>
        <p:nvSpPr>
          <p:cNvPr id="2934" name="Google Shape;2934;p469"/>
          <p:cNvSpPr/>
          <p:nvPr/>
        </p:nvSpPr>
        <p:spPr>
          <a:xfrm>
            <a:off x="411867" y="1227000"/>
            <a:ext cx="3201600" cy="3201600"/>
          </a:xfrm>
          <a:prstGeom prst="ellipse">
            <a:avLst/>
          </a:prstGeom>
          <a:solidFill>
            <a:schemeClr val="accent2"/>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935" name="Google Shape;2935;p469"/>
          <p:cNvSpPr/>
          <p:nvPr/>
        </p:nvSpPr>
        <p:spPr>
          <a:xfrm rot="-5400000">
            <a:off x="411867" y="1227300"/>
            <a:ext cx="3201600" cy="3201600"/>
          </a:xfrm>
          <a:prstGeom prst="pie">
            <a:avLst>
              <a:gd name="adj1" fmla="val 0"/>
              <a:gd name="adj2" fmla="val 16443746"/>
            </a:avLst>
          </a:prstGeom>
          <a:solidFill>
            <a:srgbClr val="666666"/>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936" name="Google Shape;2936;p469"/>
          <p:cNvSpPr/>
          <p:nvPr/>
        </p:nvSpPr>
        <p:spPr>
          <a:xfrm>
            <a:off x="684800" y="1500300"/>
            <a:ext cx="2655600" cy="2655600"/>
          </a:xfrm>
          <a:prstGeom prst="ellipse">
            <a:avLst/>
          </a:prstGeom>
          <a:solidFill>
            <a:srgbClr val="FFFFFF"/>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937" name="Google Shape;2937;p469"/>
          <p:cNvSpPr txBox="1"/>
          <p:nvPr/>
        </p:nvSpPr>
        <p:spPr>
          <a:xfrm>
            <a:off x="618267" y="2408984"/>
            <a:ext cx="2788800" cy="820800"/>
          </a:xfrm>
          <a:prstGeom prst="rect">
            <a:avLst/>
          </a:prstGeom>
          <a:noFill/>
          <a:ln>
            <a:noFill/>
          </a:ln>
        </p:spPr>
        <p:txBody>
          <a:bodyPr spcFirstLastPara="1" wrap="square" lIns="60967" tIns="30467" rIns="60967" bIns="30467" anchor="t" anchorCtr="0">
            <a:noAutofit/>
          </a:bodyPr>
          <a:lstStyle/>
          <a:p>
            <a:pPr algn="ctr">
              <a:buClr>
                <a:srgbClr val="000000"/>
              </a:buClr>
              <a:buSzPts val="3400"/>
            </a:pPr>
            <a:r>
              <a:rPr lang="en" sz="4533">
                <a:solidFill>
                  <a:schemeClr val="dk2"/>
                </a:solidFill>
                <a:latin typeface="Lato Black"/>
                <a:ea typeface="Lato Black"/>
                <a:cs typeface="Lato Black"/>
                <a:sym typeface="Lato Black"/>
              </a:rPr>
              <a:t>24.3%</a:t>
            </a:r>
            <a:endParaRPr sz="4533">
              <a:solidFill>
                <a:schemeClr val="dk2"/>
              </a:solidFill>
              <a:latin typeface="Lato Black"/>
              <a:ea typeface="Lato Black"/>
              <a:cs typeface="Lato Black"/>
              <a:sym typeface="Lato Black"/>
            </a:endParaRPr>
          </a:p>
        </p:txBody>
      </p:sp>
      <p:pic>
        <p:nvPicPr>
          <p:cNvPr id="2938" name="Google Shape;2938;p469"/>
          <p:cNvPicPr preferRelativeResize="0"/>
          <p:nvPr/>
        </p:nvPicPr>
        <p:blipFill rotWithShape="1">
          <a:blip r:embed="rId5">
            <a:alphaModFix/>
          </a:blip>
          <a:srcRect/>
          <a:stretch/>
        </p:blipFill>
        <p:spPr>
          <a:xfrm>
            <a:off x="411867" y="960684"/>
            <a:ext cx="443667" cy="89029"/>
          </a:xfrm>
          <a:prstGeom prst="rect">
            <a:avLst/>
          </a:prstGeom>
          <a:noFill/>
          <a:ln>
            <a:noFill/>
          </a:ln>
        </p:spPr>
      </p:pic>
      <p:sp>
        <p:nvSpPr>
          <p:cNvPr id="2939" name="Google Shape;2939;p469"/>
          <p:cNvSpPr txBox="1"/>
          <p:nvPr/>
        </p:nvSpPr>
        <p:spPr>
          <a:xfrm>
            <a:off x="3793633" y="3644300"/>
            <a:ext cx="3498400" cy="719600"/>
          </a:xfrm>
          <a:prstGeom prst="rect">
            <a:avLst/>
          </a:prstGeom>
          <a:noFill/>
          <a:ln>
            <a:noFill/>
          </a:ln>
        </p:spPr>
        <p:txBody>
          <a:bodyPr spcFirstLastPara="1" wrap="square" lIns="121900" tIns="121900" rIns="121900" bIns="121900" anchor="t" anchorCtr="0">
            <a:noAutofit/>
          </a:bodyPr>
          <a:lstStyle/>
          <a:p>
            <a:pPr>
              <a:lnSpc>
                <a:spcPct val="115000"/>
              </a:lnSpc>
              <a:spcBef>
                <a:spcPts val="1067"/>
              </a:spcBef>
              <a:buClr>
                <a:srgbClr val="000000"/>
              </a:buClr>
              <a:buSzPts val="1100"/>
            </a:pPr>
            <a:r>
              <a:rPr lang="en" sz="1467">
                <a:solidFill>
                  <a:srgbClr val="666666"/>
                </a:solidFill>
                <a:latin typeface="Lato Light"/>
                <a:ea typeface="Lato Light"/>
                <a:cs typeface="Lato Light"/>
                <a:sym typeface="Lato Light"/>
              </a:rPr>
              <a:t>Metrigy Research, 2021</a:t>
            </a:r>
            <a:endParaRPr sz="1467">
              <a:solidFill>
                <a:srgbClr val="666666"/>
              </a:solidFill>
              <a:latin typeface="Arial"/>
              <a:ea typeface="Arial"/>
              <a:cs typeface="Arial"/>
              <a:sym typeface="Arial"/>
            </a:endParaRPr>
          </a:p>
        </p:txBody>
      </p:sp>
      <p:sp>
        <p:nvSpPr>
          <p:cNvPr id="2940" name="Google Shape;2940;p469"/>
          <p:cNvSpPr/>
          <p:nvPr/>
        </p:nvSpPr>
        <p:spPr>
          <a:xfrm>
            <a:off x="121200" y="6550861"/>
            <a:ext cx="872693" cy="194763"/>
          </a:xfrm>
          <a:custGeom>
            <a:avLst/>
            <a:gdLst/>
            <a:ahLst/>
            <a:cxnLst/>
            <a:rect l="l" t="t" r="r" b="b"/>
            <a:pathLst>
              <a:path w="4760142" h="1062344" extrusionOk="0">
                <a:moveTo>
                  <a:pt x="4706662" y="1062345"/>
                </a:moveTo>
                <a:lnTo>
                  <a:pt x="4746787" y="1062345"/>
                </a:lnTo>
                <a:cubicBezTo>
                  <a:pt x="4754163" y="1062345"/>
                  <a:pt x="4760143" y="1056407"/>
                  <a:pt x="4760143" y="1049071"/>
                </a:cubicBezTo>
                <a:lnTo>
                  <a:pt x="4760143" y="424936"/>
                </a:lnTo>
                <a:cubicBezTo>
                  <a:pt x="4760019" y="190155"/>
                  <a:pt x="4568664" y="132"/>
                  <a:pt x="4332250" y="132"/>
                </a:cubicBezTo>
                <a:cubicBezTo>
                  <a:pt x="4204546" y="132"/>
                  <a:pt x="4089809" y="55766"/>
                  <a:pt x="4011318" y="143942"/>
                </a:cubicBezTo>
                <a:cubicBezTo>
                  <a:pt x="3932960" y="55766"/>
                  <a:pt x="3818223" y="132"/>
                  <a:pt x="3690386" y="132"/>
                </a:cubicBezTo>
                <a:cubicBezTo>
                  <a:pt x="3601733" y="132"/>
                  <a:pt x="3519364" y="26953"/>
                  <a:pt x="3450902" y="72901"/>
                </a:cubicBezTo>
                <a:cubicBezTo>
                  <a:pt x="3422279" y="28945"/>
                  <a:pt x="3372658" y="0"/>
                  <a:pt x="3316107" y="0"/>
                </a:cubicBezTo>
                <a:lnTo>
                  <a:pt x="3275992" y="0"/>
                </a:lnTo>
                <a:cubicBezTo>
                  <a:pt x="3268605" y="0"/>
                  <a:pt x="3262617" y="5938"/>
                  <a:pt x="3262617" y="13274"/>
                </a:cubicBezTo>
                <a:lnTo>
                  <a:pt x="3262617" y="1049071"/>
                </a:lnTo>
                <a:cubicBezTo>
                  <a:pt x="3262617" y="1056407"/>
                  <a:pt x="3268605" y="1062345"/>
                  <a:pt x="3275992" y="1062345"/>
                </a:cubicBezTo>
                <a:lnTo>
                  <a:pt x="3316107" y="1062345"/>
                </a:lnTo>
                <a:cubicBezTo>
                  <a:pt x="3404760" y="1062345"/>
                  <a:pt x="3476568" y="991039"/>
                  <a:pt x="3476568" y="902994"/>
                </a:cubicBezTo>
                <a:lnTo>
                  <a:pt x="3476435" y="424936"/>
                </a:lnTo>
                <a:cubicBezTo>
                  <a:pt x="3476435" y="423208"/>
                  <a:pt x="3476435" y="421348"/>
                  <a:pt x="3476568" y="419620"/>
                </a:cubicBezTo>
                <a:cubicBezTo>
                  <a:pt x="3479382" y="304755"/>
                  <a:pt x="3574185" y="212595"/>
                  <a:pt x="3690386" y="212595"/>
                </a:cubicBezTo>
                <a:cubicBezTo>
                  <a:pt x="3808603" y="212595"/>
                  <a:pt x="3904204" y="307550"/>
                  <a:pt x="3904347" y="424936"/>
                </a:cubicBezTo>
                <a:lnTo>
                  <a:pt x="3904347" y="902994"/>
                </a:lnTo>
                <a:cubicBezTo>
                  <a:pt x="3904347" y="991039"/>
                  <a:pt x="3976155" y="1062345"/>
                  <a:pt x="4064808" y="1062345"/>
                </a:cubicBezTo>
                <a:lnTo>
                  <a:pt x="4104924" y="1062345"/>
                </a:lnTo>
                <a:cubicBezTo>
                  <a:pt x="4112309" y="1062345"/>
                  <a:pt x="4118298" y="1056407"/>
                  <a:pt x="4118298" y="1049071"/>
                </a:cubicBezTo>
                <a:lnTo>
                  <a:pt x="4118298" y="424936"/>
                </a:lnTo>
                <a:cubicBezTo>
                  <a:pt x="4118431" y="307550"/>
                  <a:pt x="4214176" y="212595"/>
                  <a:pt x="4332250" y="212595"/>
                </a:cubicBezTo>
                <a:cubicBezTo>
                  <a:pt x="4450457" y="212595"/>
                  <a:pt x="4546068" y="307550"/>
                  <a:pt x="4546201" y="424936"/>
                </a:cubicBezTo>
                <a:lnTo>
                  <a:pt x="4546201" y="902994"/>
                </a:lnTo>
                <a:cubicBezTo>
                  <a:pt x="4546201" y="991039"/>
                  <a:pt x="4618009" y="1062345"/>
                  <a:pt x="4706662" y="1062345"/>
                </a:cubicBezTo>
                <a:moveTo>
                  <a:pt x="2139342" y="531172"/>
                </a:moveTo>
                <a:cubicBezTo>
                  <a:pt x="2139342" y="237830"/>
                  <a:pt x="2378807" y="0"/>
                  <a:pt x="2674177" y="0"/>
                </a:cubicBezTo>
                <a:cubicBezTo>
                  <a:pt x="2969538" y="0"/>
                  <a:pt x="3209003" y="237830"/>
                  <a:pt x="3209003" y="531172"/>
                </a:cubicBezTo>
                <a:cubicBezTo>
                  <a:pt x="3209003" y="824646"/>
                  <a:pt x="2969538" y="1062345"/>
                  <a:pt x="2674177" y="1062345"/>
                </a:cubicBezTo>
                <a:cubicBezTo>
                  <a:pt x="2378807" y="1062345"/>
                  <a:pt x="2139342" y="824646"/>
                  <a:pt x="2139342" y="531172"/>
                </a:cubicBezTo>
                <a:moveTo>
                  <a:pt x="2353274" y="531172"/>
                </a:moveTo>
                <a:cubicBezTo>
                  <a:pt x="2353274" y="707260"/>
                  <a:pt x="2497005" y="849881"/>
                  <a:pt x="2674177" y="849881"/>
                </a:cubicBezTo>
                <a:cubicBezTo>
                  <a:pt x="2851340" y="849881"/>
                  <a:pt x="2995071" y="707260"/>
                  <a:pt x="2995071" y="531172"/>
                </a:cubicBezTo>
                <a:cubicBezTo>
                  <a:pt x="2995071" y="355216"/>
                  <a:pt x="2851340" y="212595"/>
                  <a:pt x="2674177" y="212595"/>
                </a:cubicBezTo>
                <a:cubicBezTo>
                  <a:pt x="2497005" y="212595"/>
                  <a:pt x="2353274" y="355216"/>
                  <a:pt x="2353274" y="531172"/>
                </a:cubicBezTo>
                <a:moveTo>
                  <a:pt x="1551026" y="0"/>
                </a:moveTo>
                <a:cubicBezTo>
                  <a:pt x="1255665" y="0"/>
                  <a:pt x="1016190" y="237830"/>
                  <a:pt x="1016190" y="531172"/>
                </a:cubicBezTo>
                <a:cubicBezTo>
                  <a:pt x="1016190" y="824646"/>
                  <a:pt x="1255665" y="1062345"/>
                  <a:pt x="1551026" y="1062345"/>
                </a:cubicBezTo>
                <a:cubicBezTo>
                  <a:pt x="1846386" y="1062345"/>
                  <a:pt x="2085861" y="824646"/>
                  <a:pt x="2085861" y="531172"/>
                </a:cubicBezTo>
                <a:cubicBezTo>
                  <a:pt x="2085861" y="237830"/>
                  <a:pt x="1846386" y="0"/>
                  <a:pt x="1551026" y="0"/>
                </a:cubicBezTo>
                <a:moveTo>
                  <a:pt x="1551026" y="849881"/>
                </a:moveTo>
                <a:cubicBezTo>
                  <a:pt x="1373862" y="849881"/>
                  <a:pt x="1230122" y="707260"/>
                  <a:pt x="1230122" y="531172"/>
                </a:cubicBezTo>
                <a:cubicBezTo>
                  <a:pt x="1230122" y="355216"/>
                  <a:pt x="1373862" y="212595"/>
                  <a:pt x="1551026" y="212595"/>
                </a:cubicBezTo>
                <a:cubicBezTo>
                  <a:pt x="1728189" y="212595"/>
                  <a:pt x="1871919" y="355216"/>
                  <a:pt x="1871919" y="531172"/>
                </a:cubicBezTo>
                <a:cubicBezTo>
                  <a:pt x="1871919" y="707260"/>
                  <a:pt x="1728189" y="849881"/>
                  <a:pt x="1551026" y="849881"/>
                </a:cubicBezTo>
                <a:moveTo>
                  <a:pt x="385801" y="838542"/>
                </a:moveTo>
                <a:lnTo>
                  <a:pt x="1004441" y="224132"/>
                </a:lnTo>
                <a:cubicBezTo>
                  <a:pt x="1011960" y="216664"/>
                  <a:pt x="1016190" y="206534"/>
                  <a:pt x="1016190" y="195961"/>
                </a:cubicBezTo>
                <a:lnTo>
                  <a:pt x="1016190" y="159350"/>
                </a:lnTo>
                <a:cubicBezTo>
                  <a:pt x="1016190" y="71306"/>
                  <a:pt x="944382" y="0"/>
                  <a:pt x="855739" y="0"/>
                </a:cubicBezTo>
                <a:lnTo>
                  <a:pt x="13375" y="0"/>
                </a:lnTo>
                <a:cubicBezTo>
                  <a:pt x="5989" y="0"/>
                  <a:pt x="0" y="5938"/>
                  <a:pt x="0" y="13274"/>
                </a:cubicBezTo>
                <a:lnTo>
                  <a:pt x="0" y="53113"/>
                </a:lnTo>
                <a:cubicBezTo>
                  <a:pt x="0" y="141157"/>
                  <a:pt x="71808" y="212463"/>
                  <a:pt x="160452" y="212463"/>
                </a:cubicBezTo>
                <a:lnTo>
                  <a:pt x="679146" y="212463"/>
                </a:lnTo>
                <a:cubicBezTo>
                  <a:pt x="680923" y="212463"/>
                  <a:pt x="682625" y="213162"/>
                  <a:pt x="683880" y="214408"/>
                </a:cubicBezTo>
                <a:cubicBezTo>
                  <a:pt x="686484" y="217004"/>
                  <a:pt x="686484" y="221205"/>
                  <a:pt x="683880" y="223801"/>
                </a:cubicBezTo>
                <a:lnTo>
                  <a:pt x="65240" y="838212"/>
                </a:lnTo>
                <a:cubicBezTo>
                  <a:pt x="57711" y="845680"/>
                  <a:pt x="53490" y="855810"/>
                  <a:pt x="53490" y="866383"/>
                </a:cubicBezTo>
                <a:lnTo>
                  <a:pt x="53490" y="902994"/>
                </a:lnTo>
                <a:cubicBezTo>
                  <a:pt x="53490" y="991039"/>
                  <a:pt x="125289" y="1062345"/>
                  <a:pt x="213942" y="1062345"/>
                </a:cubicBezTo>
                <a:lnTo>
                  <a:pt x="1056296" y="1062345"/>
                </a:lnTo>
                <a:cubicBezTo>
                  <a:pt x="1063682" y="1062345"/>
                  <a:pt x="1069671" y="1056407"/>
                  <a:pt x="1069671" y="1049071"/>
                </a:cubicBezTo>
                <a:lnTo>
                  <a:pt x="1069671" y="1009231"/>
                </a:lnTo>
                <a:cubicBezTo>
                  <a:pt x="1069671" y="921186"/>
                  <a:pt x="997872" y="849881"/>
                  <a:pt x="909219" y="849881"/>
                </a:cubicBezTo>
                <a:lnTo>
                  <a:pt x="390525" y="849881"/>
                </a:lnTo>
                <a:cubicBezTo>
                  <a:pt x="388757" y="849881"/>
                  <a:pt x="387055" y="849182"/>
                  <a:pt x="385801" y="847936"/>
                </a:cubicBezTo>
                <a:cubicBezTo>
                  <a:pt x="383186" y="845340"/>
                  <a:pt x="383186" y="841139"/>
                  <a:pt x="385801" y="838542"/>
                </a:cubicBezTo>
              </a:path>
            </a:pathLst>
          </a:custGeom>
          <a:solidFill>
            <a:srgbClr val="2D8CFF"/>
          </a:solidFill>
          <a:ln>
            <a:noFill/>
          </a:ln>
        </p:spPr>
        <p:txBody>
          <a:bodyPr spcFirstLastPara="1" wrap="square" lIns="91433" tIns="45700" rIns="91433" bIns="45700" anchor="ctr" anchorCtr="0">
            <a:noAutofit/>
          </a:bodyPr>
          <a:lstStyle/>
          <a:p>
            <a:pPr>
              <a:buClr>
                <a:srgbClr val="000000"/>
              </a:buClr>
              <a:buSzPts val="1400"/>
            </a:pPr>
            <a:endParaRPr sz="1867">
              <a:solidFill>
                <a:srgbClr val="000000"/>
              </a:solidFill>
              <a:latin typeface="Calibri"/>
              <a:ea typeface="Calibri"/>
              <a:cs typeface="Calibri"/>
              <a:sym typeface="Calibri"/>
            </a:endParaRPr>
          </a:p>
        </p:txBody>
      </p:sp>
      <p:sp>
        <p:nvSpPr>
          <p:cNvPr id="2941" name="Google Shape;2941;p469"/>
          <p:cNvSpPr txBox="1"/>
          <p:nvPr/>
        </p:nvSpPr>
        <p:spPr>
          <a:xfrm>
            <a:off x="999739" y="6605932"/>
            <a:ext cx="3117600" cy="261600"/>
          </a:xfrm>
          <a:prstGeom prst="rect">
            <a:avLst/>
          </a:prstGeom>
          <a:noFill/>
          <a:ln>
            <a:noFill/>
          </a:ln>
        </p:spPr>
        <p:txBody>
          <a:bodyPr spcFirstLastPara="1" wrap="square" lIns="91433" tIns="45700" rIns="91433" bIns="45700" anchor="t" anchorCtr="0">
            <a:noAutofit/>
          </a:bodyPr>
          <a:lstStyle/>
          <a:p>
            <a:pPr>
              <a:buClr>
                <a:srgbClr val="000000"/>
              </a:buClr>
              <a:buSzPts val="600"/>
            </a:pPr>
            <a:r>
              <a:rPr lang="en" sz="800">
                <a:solidFill>
                  <a:srgbClr val="747487"/>
                </a:solidFill>
                <a:latin typeface="Lato Light"/>
                <a:ea typeface="Lato Light"/>
                <a:cs typeface="Lato Light"/>
                <a:sym typeface="Lato Light"/>
              </a:rPr>
              <a:t>© 2021 Zoom Video Communications, Inc.</a:t>
            </a:r>
            <a:endParaRPr sz="800">
              <a:solidFill>
                <a:srgbClr val="747487"/>
              </a:solidFill>
              <a:latin typeface="Lato Light"/>
              <a:ea typeface="Lato Light"/>
              <a:cs typeface="Lato Light"/>
              <a:sym typeface="Lato Light"/>
            </a:endParaRPr>
          </a:p>
        </p:txBody>
      </p:sp>
      <p:sp>
        <p:nvSpPr>
          <p:cNvPr id="2942" name="Google Shape;2942;p469"/>
          <p:cNvSpPr txBox="1"/>
          <p:nvPr/>
        </p:nvSpPr>
        <p:spPr>
          <a:xfrm>
            <a:off x="11192256" y="6571607"/>
            <a:ext cx="872400" cy="207200"/>
          </a:xfrm>
          <a:prstGeom prst="rect">
            <a:avLst/>
          </a:prstGeom>
          <a:noFill/>
          <a:ln>
            <a:noFill/>
          </a:ln>
        </p:spPr>
        <p:txBody>
          <a:bodyPr spcFirstLastPara="1" wrap="square" lIns="91433" tIns="45700" rIns="0" bIns="45700" anchor="ctr" anchorCtr="0">
            <a:noAutofit/>
          </a:bodyPr>
          <a:lstStyle/>
          <a:p>
            <a:pPr algn="r">
              <a:buClr>
                <a:srgbClr val="000000"/>
              </a:buClr>
              <a:buSzPts val="600"/>
            </a:pPr>
            <a:fld id="{00000000-1234-1234-1234-123412341234}" type="slidenum">
              <a:rPr lang="en" sz="800">
                <a:solidFill>
                  <a:srgbClr val="A5A5A5"/>
                </a:solidFill>
                <a:latin typeface="Lato"/>
                <a:ea typeface="Lato"/>
                <a:cs typeface="Lato"/>
                <a:sym typeface="Lato"/>
              </a:rPr>
              <a:pPr algn="r">
                <a:buClr>
                  <a:srgbClr val="000000"/>
                </a:buClr>
                <a:buSzPts val="600"/>
              </a:pPr>
              <a:t>7</a:t>
            </a:fld>
            <a:endParaRPr sz="800">
              <a:solidFill>
                <a:srgbClr val="A5A5A5"/>
              </a:solidFill>
              <a:latin typeface="Helvetica Neue Light"/>
              <a:ea typeface="Helvetica Neue Light"/>
              <a:cs typeface="Helvetica Neue Light"/>
              <a:sym typeface="Helvetica Neue Light"/>
            </a:endParaRPr>
          </a:p>
        </p:txBody>
      </p:sp>
      <p:pic>
        <p:nvPicPr>
          <p:cNvPr id="2943" name="Google Shape;2943;p469"/>
          <p:cNvPicPr preferRelativeResize="0"/>
          <p:nvPr/>
        </p:nvPicPr>
        <p:blipFill rotWithShape="1">
          <a:blip r:embed="rId6">
            <a:alphaModFix/>
          </a:blip>
          <a:srcRect/>
          <a:stretch/>
        </p:blipFill>
        <p:spPr>
          <a:xfrm>
            <a:off x="2146968" y="4528567"/>
            <a:ext cx="3693133" cy="20773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4"/>
        <p:cNvGrpSpPr/>
        <p:nvPr/>
      </p:nvGrpSpPr>
      <p:grpSpPr>
        <a:xfrm>
          <a:off x="0" y="0"/>
          <a:ext cx="0" cy="0"/>
          <a:chOff x="0" y="0"/>
          <a:chExt cx="0" cy="0"/>
        </a:xfrm>
      </p:grpSpPr>
      <p:pic>
        <p:nvPicPr>
          <p:cNvPr id="23" name="Picture 22" descr="A picture containing text, indoor, electronics&#10;&#10;Description automatically generated">
            <a:extLst>
              <a:ext uri="{FF2B5EF4-FFF2-40B4-BE49-F238E27FC236}">
                <a16:creationId xmlns:a16="http://schemas.microsoft.com/office/drawing/2014/main" id="{8EFB053E-A81F-B477-2B67-A893FFD3DCD0}"/>
              </a:ext>
            </a:extLst>
          </p:cNvPr>
          <p:cNvPicPr>
            <a:picLocks noChangeAspect="1"/>
          </p:cNvPicPr>
          <p:nvPr/>
        </p:nvPicPr>
        <p:blipFill rotWithShape="1">
          <a:blip r:embed="rId3">
            <a:extLst>
              <a:ext uri="{28A0092B-C50C-407E-A947-70E740481C1C}">
                <a14:useLocalDpi xmlns:a14="http://schemas.microsoft.com/office/drawing/2010/main" val="0"/>
              </a:ext>
            </a:extLst>
          </a:blip>
          <a:srcRect l="9633" t="6465"/>
          <a:stretch/>
        </p:blipFill>
        <p:spPr>
          <a:xfrm>
            <a:off x="113646" y="1482558"/>
            <a:ext cx="5464207" cy="3181396"/>
          </a:xfrm>
          <a:prstGeom prst="rect">
            <a:avLst/>
          </a:prstGeom>
        </p:spPr>
      </p:pic>
      <p:sp>
        <p:nvSpPr>
          <p:cNvPr id="5405" name="Google Shape;5405;p691"/>
          <p:cNvSpPr txBox="1"/>
          <p:nvPr/>
        </p:nvSpPr>
        <p:spPr>
          <a:xfrm>
            <a:off x="142582" y="4727054"/>
            <a:ext cx="4462584" cy="1392649"/>
          </a:xfrm>
          <a:prstGeom prst="rect">
            <a:avLst/>
          </a:prstGeom>
          <a:noFill/>
          <a:ln>
            <a:noFill/>
          </a:ln>
        </p:spPr>
        <p:txBody>
          <a:bodyPr spcFirstLastPara="1" wrap="square" lIns="121900" tIns="121900" rIns="121900" bIns="121900" anchor="t" anchorCtr="0">
            <a:spAutoFit/>
          </a:bodyPr>
          <a:lstStyle/>
          <a:p>
            <a:pPr marL="194729">
              <a:buClr>
                <a:schemeClr val="accent2"/>
              </a:buClr>
              <a:buSzPts val="1300"/>
            </a:pPr>
            <a:r>
              <a:rPr lang="en" sz="1400">
                <a:solidFill>
                  <a:srgbClr val="2E6DB6"/>
                </a:solidFill>
                <a:latin typeface="Open Sans" panose="020B0606030504020204" pitchFamily="34" charset="0"/>
                <a:ea typeface="Open Sans" panose="020B0606030504020204" pitchFamily="34" charset="0"/>
                <a:cs typeface="Open Sans" panose="020B0606030504020204" pitchFamily="34" charset="0"/>
                <a:sym typeface="Lato"/>
              </a:rPr>
              <a:t>Full-featured cloud PBX</a:t>
            </a:r>
            <a:endParaRPr sz="1400">
              <a:solidFill>
                <a:srgbClr val="2E6DB6"/>
              </a:solidFill>
              <a:latin typeface="Open Sans" panose="020B0606030504020204" pitchFamily="34" charset="0"/>
              <a:ea typeface="Open Sans" panose="020B0606030504020204" pitchFamily="34" charset="0"/>
              <a:cs typeface="Open Sans" panose="020B0606030504020204" pitchFamily="34" charset="0"/>
              <a:sym typeface="Lato"/>
            </a:endParaRPr>
          </a:p>
          <a:p>
            <a:pPr marL="194729">
              <a:spcBef>
                <a:spcPts val="1333"/>
              </a:spcBef>
              <a:buClr>
                <a:schemeClr val="accent2"/>
              </a:buClr>
              <a:buSzPts val="1300"/>
            </a:pPr>
            <a:r>
              <a:rPr lang="en" sz="1400">
                <a:solidFill>
                  <a:srgbClr val="2E6DB6"/>
                </a:solidFill>
                <a:latin typeface="Open Sans" panose="020B0606030504020204" pitchFamily="34" charset="0"/>
                <a:ea typeface="Open Sans" panose="020B0606030504020204" pitchFamily="34" charset="0"/>
                <a:cs typeface="Open Sans" panose="020B0606030504020204" pitchFamily="34" charset="0"/>
                <a:sym typeface="Lato"/>
              </a:rPr>
              <a:t>Modernized, intuitive usability</a:t>
            </a:r>
            <a:endParaRPr sz="1400">
              <a:solidFill>
                <a:srgbClr val="2E6DB6"/>
              </a:solidFill>
              <a:latin typeface="Open Sans" panose="020B0606030504020204" pitchFamily="34" charset="0"/>
              <a:ea typeface="Open Sans" panose="020B0606030504020204" pitchFamily="34" charset="0"/>
              <a:cs typeface="Open Sans" panose="020B0606030504020204" pitchFamily="34" charset="0"/>
              <a:sym typeface="Lato"/>
            </a:endParaRPr>
          </a:p>
          <a:p>
            <a:pPr marL="194729">
              <a:spcBef>
                <a:spcPts val="1333"/>
              </a:spcBef>
              <a:spcAft>
                <a:spcPts val="1333"/>
              </a:spcAft>
              <a:buClr>
                <a:schemeClr val="accent2"/>
              </a:buClr>
              <a:buSzPts val="1300"/>
            </a:pPr>
            <a:r>
              <a:rPr lang="en" sz="1400">
                <a:solidFill>
                  <a:srgbClr val="2E6DB6"/>
                </a:solidFill>
                <a:latin typeface="Open Sans" panose="020B0606030504020204" pitchFamily="34" charset="0"/>
                <a:ea typeface="Open Sans" panose="020B0606030504020204" pitchFamily="34" charset="0"/>
                <a:cs typeface="Open Sans" panose="020B0606030504020204" pitchFamily="34" charset="0"/>
                <a:sym typeface="Lato"/>
              </a:rPr>
              <a:t>See: </a:t>
            </a:r>
            <a:r>
              <a:rPr lang="en-US" sz="1400">
                <a:solidFill>
                  <a:srgbClr val="2E6DB6"/>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All ZOOM VoIP Features</a:t>
            </a:r>
            <a:r>
              <a:rPr lang="en-US" sz="1400">
                <a:solidFill>
                  <a:srgbClr val="2E6DB6"/>
                </a:solidFill>
                <a:latin typeface="Open Sans" panose="020B0606030504020204" pitchFamily="34" charset="0"/>
                <a:ea typeface="Open Sans" panose="020B0606030504020204" pitchFamily="34" charset="0"/>
                <a:cs typeface="Open Sans" panose="020B0606030504020204" pitchFamily="34" charset="0"/>
              </a:rPr>
              <a:t> for more info.</a:t>
            </a:r>
            <a:endParaRPr sz="1400">
              <a:solidFill>
                <a:srgbClr val="2E6DB6"/>
              </a:solidFill>
              <a:latin typeface="Open Sans" panose="020B0606030504020204" pitchFamily="34" charset="0"/>
              <a:ea typeface="Open Sans" panose="020B0606030504020204" pitchFamily="34" charset="0"/>
              <a:cs typeface="Open Sans" panose="020B0606030504020204" pitchFamily="34" charset="0"/>
              <a:sym typeface="Lato"/>
            </a:endParaRPr>
          </a:p>
        </p:txBody>
      </p:sp>
      <p:sp>
        <p:nvSpPr>
          <p:cNvPr id="5408" name="Google Shape;5408;p691"/>
          <p:cNvSpPr txBox="1"/>
          <p:nvPr/>
        </p:nvSpPr>
        <p:spPr>
          <a:xfrm>
            <a:off x="299120" y="1605439"/>
            <a:ext cx="4581296" cy="689021"/>
          </a:xfrm>
          <a:prstGeom prst="rect">
            <a:avLst/>
          </a:prstGeom>
          <a:noFill/>
          <a:ln>
            <a:noFill/>
          </a:ln>
        </p:spPr>
        <p:txBody>
          <a:bodyPr spcFirstLastPara="1" wrap="square" lIns="60967" tIns="30467" rIns="60967" bIns="30467" anchor="t" anchorCtr="0">
            <a:noAutofit/>
          </a:bodyPr>
          <a:lstStyle/>
          <a:p>
            <a:r>
              <a:rPr lang="en" sz="2400" dirty="0">
                <a:solidFill>
                  <a:srgbClr val="2E6DB6"/>
                </a:solidFill>
                <a:latin typeface="Montserrat" panose="00000500000000000000" pitchFamily="50" charset="0"/>
                <a:ea typeface="Lato Black"/>
                <a:cs typeface="Lato Black"/>
                <a:sym typeface="Lato Black"/>
              </a:rPr>
              <a:t>Modern Phone Solution</a:t>
            </a:r>
            <a:endParaRPr sz="2400" dirty="0">
              <a:solidFill>
                <a:srgbClr val="2E6DB6"/>
              </a:solidFill>
              <a:latin typeface="Montserrat" panose="00000500000000000000" pitchFamily="50" charset="0"/>
              <a:ea typeface="Lato Black"/>
              <a:cs typeface="Lato Black"/>
              <a:sym typeface="Lato Black"/>
            </a:endParaRPr>
          </a:p>
        </p:txBody>
      </p:sp>
      <p:grpSp>
        <p:nvGrpSpPr>
          <p:cNvPr id="10" name="Group 9">
            <a:extLst>
              <a:ext uri="{FF2B5EF4-FFF2-40B4-BE49-F238E27FC236}">
                <a16:creationId xmlns:a16="http://schemas.microsoft.com/office/drawing/2014/main" id="{FC9C2726-2748-75A4-5D58-05543453FC6A}"/>
              </a:ext>
            </a:extLst>
          </p:cNvPr>
          <p:cNvGrpSpPr/>
          <p:nvPr/>
        </p:nvGrpSpPr>
        <p:grpSpPr>
          <a:xfrm>
            <a:off x="4765724" y="934183"/>
            <a:ext cx="7005929" cy="4843470"/>
            <a:chOff x="4794700" y="308000"/>
            <a:chExt cx="7005929" cy="4559767"/>
          </a:xfrm>
        </p:grpSpPr>
        <p:sp>
          <p:nvSpPr>
            <p:cNvPr id="5410" name="Google Shape;5410;p691"/>
            <p:cNvSpPr/>
            <p:nvPr/>
          </p:nvSpPr>
          <p:spPr>
            <a:xfrm>
              <a:off x="4794700" y="308000"/>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Elevate call to meeting</a:t>
              </a:r>
              <a:endParaRPr sz="1200" b="1">
                <a:solidFill>
                  <a:srgbClr val="2E6DB6"/>
                </a:solidFill>
                <a:latin typeface="Lato"/>
                <a:ea typeface="Lato"/>
                <a:cs typeface="Lato"/>
                <a:sym typeface="Lato"/>
              </a:endParaRPr>
            </a:p>
          </p:txBody>
        </p:sp>
        <p:sp>
          <p:nvSpPr>
            <p:cNvPr id="5411" name="Google Shape;5411;p691"/>
            <p:cNvSpPr/>
            <p:nvPr/>
          </p:nvSpPr>
          <p:spPr>
            <a:xfrm>
              <a:off x="6220667" y="308000"/>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Transfer incoming calls to meetings</a:t>
              </a:r>
              <a:endParaRPr sz="1200" b="1">
                <a:solidFill>
                  <a:srgbClr val="2E6DB6"/>
                </a:solidFill>
                <a:latin typeface="Lato"/>
                <a:ea typeface="Lato"/>
                <a:cs typeface="Lato"/>
                <a:sym typeface="Lato"/>
              </a:endParaRPr>
            </a:p>
          </p:txBody>
        </p:sp>
        <p:sp>
          <p:nvSpPr>
            <p:cNvPr id="5413" name="Google Shape;5413;p691"/>
            <p:cNvSpPr/>
            <p:nvPr/>
          </p:nvSpPr>
          <p:spPr>
            <a:xfrm>
              <a:off x="9072600" y="308000"/>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Call recording </a:t>
              </a:r>
              <a:endParaRPr sz="1200" b="1">
                <a:solidFill>
                  <a:srgbClr val="2E6DB6"/>
                </a:solidFill>
                <a:latin typeface="Lato"/>
                <a:ea typeface="Lato"/>
                <a:cs typeface="Lato"/>
                <a:sym typeface="Lato"/>
              </a:endParaRPr>
            </a:p>
          </p:txBody>
        </p:sp>
        <p:sp>
          <p:nvSpPr>
            <p:cNvPr id="5414" name="Google Shape;5414;p691"/>
            <p:cNvSpPr/>
            <p:nvPr/>
          </p:nvSpPr>
          <p:spPr>
            <a:xfrm>
              <a:off x="10498567" y="308000"/>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Call Monitoring</a:t>
              </a:r>
              <a:endParaRPr sz="1200" b="1">
                <a:solidFill>
                  <a:srgbClr val="2E6DB6"/>
                </a:solidFill>
                <a:latin typeface="Lato"/>
                <a:ea typeface="Lato"/>
                <a:cs typeface="Lato"/>
                <a:sym typeface="Lato"/>
              </a:endParaRPr>
            </a:p>
          </p:txBody>
        </p:sp>
        <p:sp>
          <p:nvSpPr>
            <p:cNvPr id="5415" name="Google Shape;5415;p691"/>
            <p:cNvSpPr/>
            <p:nvPr/>
          </p:nvSpPr>
          <p:spPr>
            <a:xfrm>
              <a:off x="4794700" y="1884333"/>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Video mail</a:t>
              </a:r>
              <a:endParaRPr sz="1200" b="1">
                <a:solidFill>
                  <a:srgbClr val="2E6DB6"/>
                </a:solidFill>
                <a:latin typeface="Lato"/>
                <a:ea typeface="Lato"/>
                <a:cs typeface="Lato"/>
                <a:sym typeface="Lato"/>
              </a:endParaRPr>
            </a:p>
          </p:txBody>
        </p:sp>
        <p:sp>
          <p:nvSpPr>
            <p:cNvPr id="5416" name="Google Shape;5416;p691"/>
            <p:cNvSpPr/>
            <p:nvPr/>
          </p:nvSpPr>
          <p:spPr>
            <a:xfrm>
              <a:off x="6220667" y="1884333"/>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Exec/ </a:t>
              </a:r>
              <a:br>
                <a:rPr lang="en" sz="1200" b="1">
                  <a:solidFill>
                    <a:srgbClr val="2E6DB6"/>
                  </a:solidFill>
                  <a:latin typeface="Lato"/>
                  <a:ea typeface="Lato"/>
                  <a:cs typeface="Lato"/>
                  <a:sym typeface="Lato"/>
                </a:rPr>
              </a:br>
              <a:r>
                <a:rPr lang="en" sz="1200" b="1">
                  <a:solidFill>
                    <a:srgbClr val="2E6DB6"/>
                  </a:solidFill>
                  <a:latin typeface="Lato"/>
                  <a:ea typeface="Lato"/>
                  <a:cs typeface="Lato"/>
                  <a:sym typeface="Lato"/>
                </a:rPr>
                <a:t>admin line appearance + delegation</a:t>
              </a:r>
              <a:endParaRPr sz="1200" b="1">
                <a:solidFill>
                  <a:srgbClr val="2E6DB6"/>
                </a:solidFill>
                <a:latin typeface="Lato"/>
                <a:ea typeface="Lato"/>
                <a:cs typeface="Lato"/>
                <a:sym typeface="Lato"/>
              </a:endParaRPr>
            </a:p>
          </p:txBody>
        </p:sp>
        <p:sp>
          <p:nvSpPr>
            <p:cNvPr id="5417" name="Google Shape;5417;p691"/>
            <p:cNvSpPr/>
            <p:nvPr/>
          </p:nvSpPr>
          <p:spPr>
            <a:xfrm>
              <a:off x="7646633" y="1884333"/>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Set up work hours</a:t>
              </a:r>
              <a:endParaRPr sz="1200" b="1">
                <a:solidFill>
                  <a:srgbClr val="2E6DB6"/>
                </a:solidFill>
                <a:latin typeface="Lato"/>
                <a:ea typeface="Lato"/>
                <a:cs typeface="Lato"/>
                <a:sym typeface="Lato"/>
              </a:endParaRPr>
            </a:p>
          </p:txBody>
        </p:sp>
        <p:sp>
          <p:nvSpPr>
            <p:cNvPr id="5418" name="Google Shape;5418;p691"/>
            <p:cNvSpPr/>
            <p:nvPr/>
          </p:nvSpPr>
          <p:spPr>
            <a:xfrm>
              <a:off x="9072600" y="1884333"/>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Voice message transcribing</a:t>
              </a:r>
              <a:endParaRPr sz="1200" b="1">
                <a:solidFill>
                  <a:srgbClr val="2E6DB6"/>
                </a:solidFill>
                <a:latin typeface="Lato"/>
                <a:ea typeface="Lato"/>
                <a:cs typeface="Lato"/>
                <a:sym typeface="Lato"/>
              </a:endParaRPr>
            </a:p>
          </p:txBody>
        </p:sp>
        <p:sp>
          <p:nvSpPr>
            <p:cNvPr id="5419" name="Google Shape;5419;p691"/>
            <p:cNvSpPr/>
            <p:nvPr/>
          </p:nvSpPr>
          <p:spPr>
            <a:xfrm>
              <a:off x="10498567" y="1884333"/>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Intercom</a:t>
              </a:r>
              <a:endParaRPr sz="1200" b="1">
                <a:solidFill>
                  <a:srgbClr val="2E6DB6"/>
                </a:solidFill>
                <a:latin typeface="Lato"/>
                <a:ea typeface="Lato"/>
                <a:cs typeface="Lato"/>
                <a:sym typeface="Lato"/>
              </a:endParaRPr>
            </a:p>
          </p:txBody>
        </p:sp>
        <p:sp>
          <p:nvSpPr>
            <p:cNvPr id="5420" name="Google Shape;5420;p691"/>
            <p:cNvSpPr/>
            <p:nvPr/>
          </p:nvSpPr>
          <p:spPr>
            <a:xfrm>
              <a:off x="4794700" y="3429000"/>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Call Flip move calls between devices</a:t>
              </a:r>
              <a:endParaRPr sz="1200" b="1">
                <a:solidFill>
                  <a:srgbClr val="2E6DB6"/>
                </a:solidFill>
                <a:latin typeface="Lato"/>
                <a:ea typeface="Lato"/>
                <a:cs typeface="Lato"/>
                <a:sym typeface="Lato"/>
              </a:endParaRPr>
            </a:p>
          </p:txBody>
        </p:sp>
        <p:sp>
          <p:nvSpPr>
            <p:cNvPr id="5421" name="Google Shape;5421;p691"/>
            <p:cNvSpPr/>
            <p:nvPr/>
          </p:nvSpPr>
          <p:spPr>
            <a:xfrm>
              <a:off x="6220667" y="3456967"/>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Move mobile app calls across Wifi/ data and carrier</a:t>
              </a:r>
              <a:endParaRPr sz="1200" b="1">
                <a:solidFill>
                  <a:srgbClr val="2E6DB6"/>
                </a:solidFill>
                <a:latin typeface="Lato"/>
                <a:ea typeface="Lato"/>
                <a:cs typeface="Lato"/>
                <a:sym typeface="Lato"/>
              </a:endParaRPr>
            </a:p>
          </p:txBody>
        </p:sp>
        <p:sp>
          <p:nvSpPr>
            <p:cNvPr id="5422" name="Google Shape;5422;p691"/>
            <p:cNvSpPr/>
            <p:nvPr/>
          </p:nvSpPr>
          <p:spPr>
            <a:xfrm>
              <a:off x="7646633" y="3456967"/>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Call masking / privacy</a:t>
              </a:r>
              <a:endParaRPr sz="1200" b="1">
                <a:solidFill>
                  <a:srgbClr val="2E6DB6"/>
                </a:solidFill>
                <a:latin typeface="Lato"/>
                <a:ea typeface="Lato"/>
                <a:cs typeface="Lato"/>
                <a:sym typeface="Lato"/>
              </a:endParaRPr>
            </a:p>
          </p:txBody>
        </p:sp>
        <p:sp>
          <p:nvSpPr>
            <p:cNvPr id="5423" name="Google Shape;5423;p691"/>
            <p:cNvSpPr/>
            <p:nvPr/>
          </p:nvSpPr>
          <p:spPr>
            <a:xfrm>
              <a:off x="9072600" y="3456967"/>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Shared voicemail</a:t>
              </a:r>
              <a:endParaRPr sz="1200" b="1">
                <a:solidFill>
                  <a:srgbClr val="2E6DB6"/>
                </a:solidFill>
                <a:latin typeface="Lato"/>
                <a:ea typeface="Lato"/>
                <a:cs typeface="Lato"/>
                <a:sym typeface="Lato"/>
              </a:endParaRPr>
            </a:p>
          </p:txBody>
        </p:sp>
        <p:sp>
          <p:nvSpPr>
            <p:cNvPr id="5426" name="Google Shape;5426;p691"/>
            <p:cNvSpPr/>
            <p:nvPr/>
          </p:nvSpPr>
          <p:spPr>
            <a:xfrm>
              <a:off x="7646633" y="308000"/>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Dial by name directory</a:t>
              </a:r>
              <a:endParaRPr sz="1200" b="1">
                <a:solidFill>
                  <a:srgbClr val="2E6DB6"/>
                </a:solidFill>
                <a:latin typeface="Lato"/>
                <a:ea typeface="Lato"/>
                <a:cs typeface="Lato"/>
                <a:sym typeface="Lato"/>
              </a:endParaRPr>
            </a:p>
          </p:txBody>
        </p:sp>
        <p:sp>
          <p:nvSpPr>
            <p:cNvPr id="5427" name="Google Shape;5427;p691"/>
            <p:cNvSpPr/>
            <p:nvPr/>
          </p:nvSpPr>
          <p:spPr>
            <a:xfrm>
              <a:off x="10499429" y="3456967"/>
              <a:ext cx="1301200" cy="1410800"/>
            </a:xfrm>
            <a:prstGeom prst="roundRect">
              <a:avLst>
                <a:gd name="adj" fmla="val 16667"/>
              </a:avLst>
            </a:prstGeom>
            <a:solidFill>
              <a:srgbClr val="FFFFFF"/>
            </a:solidFill>
            <a:ln w="9525" cap="flat" cmpd="sng">
              <a:solidFill>
                <a:srgbClr val="F3F3F3"/>
              </a:solidFill>
              <a:prstDash val="solid"/>
              <a:round/>
              <a:headEnd type="none" w="sm" len="sm"/>
              <a:tailEnd type="none" w="sm" len="sm"/>
            </a:ln>
            <a:effectLst>
              <a:outerShdw blurRad="28575" dist="19050" dir="5400000" algn="bl" rotWithShape="0">
                <a:srgbClr val="000000">
                  <a:alpha val="20000"/>
                </a:srgbClr>
              </a:outerShdw>
            </a:effectLst>
          </p:spPr>
          <p:txBody>
            <a:bodyPr spcFirstLastPara="1" wrap="square" lIns="121900" tIns="121900" rIns="121900" bIns="121900" anchor="ctr" anchorCtr="0">
              <a:noAutofit/>
            </a:bodyPr>
            <a:lstStyle/>
            <a:p>
              <a:pPr algn="ctr"/>
              <a:r>
                <a:rPr lang="en" sz="1200" b="1">
                  <a:solidFill>
                    <a:srgbClr val="2E6DB6"/>
                  </a:solidFill>
                  <a:latin typeface="Lato"/>
                  <a:ea typeface="Lato"/>
                  <a:cs typeface="Lato"/>
                  <a:sym typeface="Lato"/>
                </a:rPr>
                <a:t>Compliance features</a:t>
              </a:r>
              <a:endParaRPr sz="1200" b="1">
                <a:solidFill>
                  <a:srgbClr val="2E6DB6"/>
                </a:solidFill>
                <a:latin typeface="Lato"/>
                <a:ea typeface="Lato"/>
                <a:cs typeface="Lato"/>
                <a:sym typeface="Lato"/>
              </a:endParaRPr>
            </a:p>
          </p:txBody>
        </p:sp>
      </p:grpSp>
      <p:grpSp>
        <p:nvGrpSpPr>
          <p:cNvPr id="11" name="Group 10">
            <a:extLst>
              <a:ext uri="{FF2B5EF4-FFF2-40B4-BE49-F238E27FC236}">
                <a16:creationId xmlns:a16="http://schemas.microsoft.com/office/drawing/2014/main" id="{CE37678D-F7E0-4D4E-A48D-CBDD39299F5A}"/>
              </a:ext>
            </a:extLst>
          </p:cNvPr>
          <p:cNvGrpSpPr/>
          <p:nvPr/>
        </p:nvGrpSpPr>
        <p:grpSpPr>
          <a:xfrm>
            <a:off x="0" y="-21962"/>
            <a:ext cx="12191999" cy="555362"/>
            <a:chOff x="0" y="-21962"/>
            <a:chExt cx="12191999" cy="555362"/>
          </a:xfrm>
        </p:grpSpPr>
        <p:pic>
          <p:nvPicPr>
            <p:cNvPr id="12" name="Graphic 11">
              <a:extLst>
                <a:ext uri="{FF2B5EF4-FFF2-40B4-BE49-F238E27FC236}">
                  <a16:creationId xmlns:a16="http://schemas.microsoft.com/office/drawing/2014/main" id="{5D31EE97-88C8-4DB9-821B-22BC723FE3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0"/>
              <a:ext cx="12191999" cy="533400"/>
            </a:xfrm>
            <a:prstGeom prst="rect">
              <a:avLst/>
            </a:prstGeom>
          </p:spPr>
        </p:pic>
        <p:sp>
          <p:nvSpPr>
            <p:cNvPr id="13" name="TextBox 12">
              <a:extLst>
                <a:ext uri="{FF2B5EF4-FFF2-40B4-BE49-F238E27FC236}">
                  <a16:creationId xmlns:a16="http://schemas.microsoft.com/office/drawing/2014/main" id="{7D351919-66E5-4573-52AA-D2B3747EC73F}"/>
                </a:ext>
              </a:extLst>
            </p:cNvPr>
            <p:cNvSpPr txBox="1"/>
            <p:nvPr/>
          </p:nvSpPr>
          <p:spPr>
            <a:xfrm>
              <a:off x="6154" y="-21962"/>
              <a:ext cx="9805456" cy="523220"/>
            </a:xfrm>
            <a:prstGeom prst="rect">
              <a:avLst/>
            </a:prstGeom>
            <a:noFill/>
          </p:spPr>
          <p:txBody>
            <a:bodyPr wrap="square">
              <a:spAutoFit/>
            </a:bodyPr>
            <a:lstStyle/>
            <a:p>
              <a:pPr>
                <a:defRPr/>
              </a:pPr>
              <a:r>
                <a:rPr kumimoji="0" lang="en-US" sz="2800" b="1" i="0" u="none" strike="noStrike" kern="1200" cap="none" spc="0" normalizeH="0" baseline="0" noProof="0" dirty="0">
                  <a:ln>
                    <a:noFill/>
                  </a:ln>
                  <a:solidFill>
                    <a:schemeClr val="bg1"/>
                  </a:solidFill>
                  <a:effectLst/>
                  <a:uLnTx/>
                  <a:uFillTx/>
                  <a:latin typeface="Montserrat" panose="00000500000000000000" pitchFamily="50" charset="0"/>
                  <a:ea typeface="Roboto"/>
                  <a:cs typeface="Open Sans"/>
                </a:rPr>
                <a:t>ZOOM 101: </a:t>
              </a:r>
              <a:r>
                <a:rPr kumimoji="0" lang="en-US" sz="2800" i="0" u="none" strike="noStrike" kern="1200" cap="none" spc="0" normalizeH="0" baseline="0" noProof="0" dirty="0">
                  <a:ln>
                    <a:noFill/>
                  </a:ln>
                  <a:solidFill>
                    <a:schemeClr val="bg1"/>
                  </a:solidFill>
                  <a:effectLst/>
                  <a:uLnTx/>
                  <a:uFillTx/>
                  <a:latin typeface="Montserrat" panose="00000500000000000000" pitchFamily="50" charset="0"/>
                  <a:ea typeface="Roboto"/>
                  <a:cs typeface="Open Sans"/>
                </a:rPr>
                <a:t>Phone Features</a:t>
              </a:r>
              <a:endParaRPr kumimoji="0" lang="en-US" sz="2400" i="0" u="none" strike="noStrike" kern="1200" cap="none" spc="0" normalizeH="0" baseline="0" noProof="0" dirty="0">
                <a:ln>
                  <a:noFill/>
                </a:ln>
                <a:solidFill>
                  <a:srgbClr val="FFFFFF"/>
                </a:solidFill>
                <a:effectLst/>
                <a:uLnTx/>
                <a:uFillTx/>
                <a:latin typeface="Montserrat" panose="00000500000000000000" pitchFamily="50" charset="0"/>
                <a:ea typeface="Roboto" panose="02000000000000000000" pitchFamily="2" charset="0"/>
                <a:cs typeface="Open Sans" panose="020B0606030504020204" pitchFamily="34" charset="0"/>
              </a:endParaRPr>
            </a:p>
          </p:txBody>
        </p:sp>
      </p:grpSp>
      <p:grpSp>
        <p:nvGrpSpPr>
          <p:cNvPr id="16" name="Group 15">
            <a:extLst>
              <a:ext uri="{FF2B5EF4-FFF2-40B4-BE49-F238E27FC236}">
                <a16:creationId xmlns:a16="http://schemas.microsoft.com/office/drawing/2014/main" id="{E66E74BD-0778-ED5B-2F9C-4B2DF084BB19}"/>
              </a:ext>
            </a:extLst>
          </p:cNvPr>
          <p:cNvGrpSpPr/>
          <p:nvPr/>
        </p:nvGrpSpPr>
        <p:grpSpPr>
          <a:xfrm>
            <a:off x="0" y="6395903"/>
            <a:ext cx="12192000" cy="462096"/>
            <a:chOff x="0" y="6395903"/>
            <a:chExt cx="12192000" cy="462096"/>
          </a:xfrm>
        </p:grpSpPr>
        <p:sp>
          <p:nvSpPr>
            <p:cNvPr id="17" name="Rectangle 16">
              <a:extLst>
                <a:ext uri="{FF2B5EF4-FFF2-40B4-BE49-F238E27FC236}">
                  <a16:creationId xmlns:a16="http://schemas.microsoft.com/office/drawing/2014/main" id="{B58BD207-E2BC-3D60-DF77-3806ADF01853}"/>
                </a:ext>
              </a:extLst>
            </p:cNvPr>
            <p:cNvSpPr/>
            <p:nvPr/>
          </p:nvSpPr>
          <p:spPr>
            <a:xfrm>
              <a:off x="0" y="6395903"/>
              <a:ext cx="12192000" cy="462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D614DD-DBCB-3C12-574A-7AA99ACE1591}"/>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19" name="TextBox 18">
              <a:extLst>
                <a:ext uri="{FF2B5EF4-FFF2-40B4-BE49-F238E27FC236}">
                  <a16:creationId xmlns:a16="http://schemas.microsoft.com/office/drawing/2014/main" id="{4EE20138-6F37-1BE9-E80A-CFC3A8BB5AF6}"/>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20" name="Picture 19">
              <a:extLst>
                <a:ext uri="{FF2B5EF4-FFF2-40B4-BE49-F238E27FC236}">
                  <a16:creationId xmlns:a16="http://schemas.microsoft.com/office/drawing/2014/main" id="{7B38A97B-DC87-D3C9-3D52-F863E19F52A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21" name="Straight Connector 20">
              <a:extLst>
                <a:ext uri="{FF2B5EF4-FFF2-40B4-BE49-F238E27FC236}">
                  <a16:creationId xmlns:a16="http://schemas.microsoft.com/office/drawing/2014/main" id="{9D6E7A9A-AEB3-34F6-7994-CB247C1CB157}"/>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22" name="Picture 21" descr="Logo&#10;&#10;Description automatically generated">
            <a:extLst>
              <a:ext uri="{FF2B5EF4-FFF2-40B4-BE49-F238E27FC236}">
                <a16:creationId xmlns:a16="http://schemas.microsoft.com/office/drawing/2014/main" id="{8DF2793C-A507-9849-FDC3-7F6BE6252D1B}"/>
              </a:ext>
            </a:extLst>
          </p:cNvPr>
          <p:cNvPicPr>
            <a:picLocks noChangeAspect="1"/>
          </p:cNvPicPr>
          <p:nvPr/>
        </p:nvPicPr>
        <p:blipFill rotWithShape="1">
          <a:blip r:embed="rId8">
            <a:extLst>
              <a:ext uri="{28A0092B-C50C-407E-A947-70E740481C1C}">
                <a14:useLocalDpi xmlns:a14="http://schemas.microsoft.com/office/drawing/2010/main" val="0"/>
              </a:ext>
            </a:extLst>
          </a:blip>
          <a:srcRect t="31686" b="31541"/>
          <a:stretch/>
        </p:blipFill>
        <p:spPr>
          <a:xfrm>
            <a:off x="250005" y="765742"/>
            <a:ext cx="3840633" cy="7379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19"/>
        <p:cNvGrpSpPr/>
        <p:nvPr/>
      </p:nvGrpSpPr>
      <p:grpSpPr>
        <a:xfrm>
          <a:off x="0" y="0"/>
          <a:ext cx="0" cy="0"/>
          <a:chOff x="0" y="0"/>
          <a:chExt cx="0" cy="0"/>
        </a:xfrm>
      </p:grpSpPr>
      <p:pic>
        <p:nvPicPr>
          <p:cNvPr id="6120" name="Google Shape;6120;p705"/>
          <p:cNvPicPr preferRelativeResize="0"/>
          <p:nvPr/>
        </p:nvPicPr>
        <p:blipFill>
          <a:blip r:embed="rId3">
            <a:alphaModFix/>
          </a:blip>
          <a:stretch>
            <a:fillRect/>
          </a:stretch>
        </p:blipFill>
        <p:spPr>
          <a:xfrm>
            <a:off x="2972966" y="3575205"/>
            <a:ext cx="1504733" cy="1504733"/>
          </a:xfrm>
          <a:prstGeom prst="rect">
            <a:avLst/>
          </a:prstGeom>
          <a:noFill/>
          <a:ln>
            <a:noFill/>
          </a:ln>
        </p:spPr>
      </p:pic>
      <p:sp>
        <p:nvSpPr>
          <p:cNvPr id="6121" name="Google Shape;6121;p705"/>
          <p:cNvSpPr/>
          <p:nvPr/>
        </p:nvSpPr>
        <p:spPr>
          <a:xfrm>
            <a:off x="2706743" y="3763756"/>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22" name="Google Shape;6122;p705"/>
          <p:cNvSpPr/>
          <p:nvPr/>
        </p:nvSpPr>
        <p:spPr>
          <a:xfrm>
            <a:off x="321483" y="343155"/>
            <a:ext cx="8667600" cy="611200"/>
          </a:xfrm>
          <a:prstGeom prst="rect">
            <a:avLst/>
          </a:prstGeom>
          <a:noFill/>
          <a:ln>
            <a:noFill/>
          </a:ln>
        </p:spPr>
        <p:txBody>
          <a:bodyPr spcFirstLastPara="1" wrap="square" lIns="91433" tIns="45700" rIns="91433" bIns="45700" anchor="t" anchorCtr="0">
            <a:noAutofit/>
          </a:bodyPr>
          <a:lstStyle/>
          <a:p>
            <a:pPr>
              <a:buClr>
                <a:srgbClr val="000000"/>
              </a:buClr>
            </a:pPr>
            <a:r>
              <a:rPr lang="en" sz="3200">
                <a:solidFill>
                  <a:srgbClr val="232333"/>
                </a:solidFill>
                <a:latin typeface="Lato Black"/>
                <a:ea typeface="Lato Black"/>
                <a:cs typeface="Lato Black"/>
                <a:sym typeface="Lato Black"/>
              </a:rPr>
              <a:t>Example  Zoom Phone Customers</a:t>
            </a:r>
            <a:endParaRPr sz="3200">
              <a:solidFill>
                <a:srgbClr val="232333"/>
              </a:solidFill>
              <a:latin typeface="Lato Black"/>
              <a:ea typeface="Lato Black"/>
              <a:cs typeface="Lato Black"/>
              <a:sym typeface="Lato Black"/>
            </a:endParaRPr>
          </a:p>
        </p:txBody>
      </p:sp>
      <p:sp>
        <p:nvSpPr>
          <p:cNvPr id="6123" name="Google Shape;6123;p705"/>
          <p:cNvSpPr/>
          <p:nvPr/>
        </p:nvSpPr>
        <p:spPr>
          <a:xfrm>
            <a:off x="7337583" y="4955772"/>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r>
              <a:rPr lang="en" sz="1467">
                <a:solidFill>
                  <a:srgbClr val="FFFFFF"/>
                </a:solidFill>
                <a:latin typeface="Calibri"/>
                <a:ea typeface="Calibri"/>
                <a:cs typeface="Calibri"/>
                <a:sym typeface="Calibri"/>
              </a:rPr>
              <a:t>ç√</a:t>
            </a:r>
            <a:endParaRPr sz="1467">
              <a:solidFill>
                <a:srgbClr val="FFFFFF"/>
              </a:solidFill>
              <a:latin typeface="Calibri"/>
              <a:ea typeface="Calibri"/>
              <a:cs typeface="Calibri"/>
              <a:sym typeface="Calibri"/>
            </a:endParaRPr>
          </a:p>
        </p:txBody>
      </p:sp>
      <p:sp>
        <p:nvSpPr>
          <p:cNvPr id="6124" name="Google Shape;6124;p705"/>
          <p:cNvSpPr/>
          <p:nvPr/>
        </p:nvSpPr>
        <p:spPr>
          <a:xfrm>
            <a:off x="376377" y="4940033"/>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25" name="Google Shape;6125;p705"/>
          <p:cNvSpPr/>
          <p:nvPr/>
        </p:nvSpPr>
        <p:spPr>
          <a:xfrm>
            <a:off x="2696780" y="4939306"/>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26" name="Google Shape;6126;p705"/>
          <p:cNvSpPr/>
          <p:nvPr/>
        </p:nvSpPr>
        <p:spPr>
          <a:xfrm>
            <a:off x="9658000" y="4955772"/>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27" name="Google Shape;6127;p705"/>
          <p:cNvSpPr/>
          <p:nvPr/>
        </p:nvSpPr>
        <p:spPr>
          <a:xfrm>
            <a:off x="387181" y="1416262"/>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28" name="Google Shape;6128;p705"/>
          <p:cNvSpPr/>
          <p:nvPr/>
        </p:nvSpPr>
        <p:spPr>
          <a:xfrm>
            <a:off x="387156" y="2591942"/>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29" name="Google Shape;6129;p705"/>
          <p:cNvSpPr/>
          <p:nvPr/>
        </p:nvSpPr>
        <p:spPr>
          <a:xfrm>
            <a:off x="387181" y="3767494"/>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0" name="Google Shape;6130;p705"/>
          <p:cNvSpPr/>
          <p:nvPr/>
        </p:nvSpPr>
        <p:spPr>
          <a:xfrm>
            <a:off x="2706743" y="1412522"/>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1" name="Google Shape;6131;p705"/>
          <p:cNvSpPr/>
          <p:nvPr/>
        </p:nvSpPr>
        <p:spPr>
          <a:xfrm>
            <a:off x="2706717" y="2588190"/>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2" name="Google Shape;6132;p705"/>
          <p:cNvSpPr/>
          <p:nvPr/>
        </p:nvSpPr>
        <p:spPr>
          <a:xfrm>
            <a:off x="5026279" y="1412574"/>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3" name="Google Shape;6133;p705"/>
          <p:cNvSpPr/>
          <p:nvPr/>
        </p:nvSpPr>
        <p:spPr>
          <a:xfrm>
            <a:off x="5026279" y="2582168"/>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4" name="Google Shape;6134;p705"/>
          <p:cNvSpPr/>
          <p:nvPr/>
        </p:nvSpPr>
        <p:spPr>
          <a:xfrm>
            <a:off x="5026304" y="3763756"/>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5" name="Google Shape;6135;p705"/>
          <p:cNvSpPr/>
          <p:nvPr/>
        </p:nvSpPr>
        <p:spPr>
          <a:xfrm>
            <a:off x="7345853" y="1404341"/>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6" name="Google Shape;6136;p705"/>
          <p:cNvSpPr/>
          <p:nvPr/>
        </p:nvSpPr>
        <p:spPr>
          <a:xfrm>
            <a:off x="7345865" y="2588140"/>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7" name="Google Shape;6137;p705"/>
          <p:cNvSpPr/>
          <p:nvPr/>
        </p:nvSpPr>
        <p:spPr>
          <a:xfrm>
            <a:off x="7337583" y="3771950"/>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8" name="Google Shape;6138;p705"/>
          <p:cNvSpPr/>
          <p:nvPr/>
        </p:nvSpPr>
        <p:spPr>
          <a:xfrm>
            <a:off x="9665428" y="1428784"/>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39" name="Google Shape;6139;p705"/>
          <p:cNvSpPr/>
          <p:nvPr/>
        </p:nvSpPr>
        <p:spPr>
          <a:xfrm>
            <a:off x="9665428" y="2604400"/>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sp>
        <p:nvSpPr>
          <p:cNvPr id="6140" name="Google Shape;6140;p705"/>
          <p:cNvSpPr/>
          <p:nvPr/>
        </p:nvSpPr>
        <p:spPr>
          <a:xfrm>
            <a:off x="9681308" y="3780093"/>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endParaRPr sz="1467">
              <a:solidFill>
                <a:srgbClr val="FFFFFF"/>
              </a:solidFill>
              <a:latin typeface="Calibri"/>
              <a:ea typeface="Calibri"/>
              <a:cs typeface="Calibri"/>
              <a:sym typeface="Calibri"/>
            </a:endParaRPr>
          </a:p>
        </p:txBody>
      </p:sp>
      <p:pic>
        <p:nvPicPr>
          <p:cNvPr id="6141" name="Google Shape;6141;p705"/>
          <p:cNvPicPr preferRelativeResize="0"/>
          <p:nvPr/>
        </p:nvPicPr>
        <p:blipFill rotWithShape="1">
          <a:blip r:embed="rId4">
            <a:alphaModFix/>
          </a:blip>
          <a:srcRect t="20847" b="20853"/>
          <a:stretch/>
        </p:blipFill>
        <p:spPr>
          <a:xfrm>
            <a:off x="5091465" y="1720100"/>
            <a:ext cx="1917737" cy="423180"/>
          </a:xfrm>
          <a:prstGeom prst="rect">
            <a:avLst/>
          </a:prstGeom>
          <a:noFill/>
          <a:ln>
            <a:noFill/>
          </a:ln>
        </p:spPr>
      </p:pic>
      <p:pic>
        <p:nvPicPr>
          <p:cNvPr id="6142" name="Google Shape;6142;p705"/>
          <p:cNvPicPr preferRelativeResize="0"/>
          <p:nvPr/>
        </p:nvPicPr>
        <p:blipFill rotWithShape="1">
          <a:blip r:embed="rId5">
            <a:alphaModFix/>
          </a:blip>
          <a:srcRect t="24765" b="24765"/>
          <a:stretch/>
        </p:blipFill>
        <p:spPr>
          <a:xfrm>
            <a:off x="5145944" y="2846855"/>
            <a:ext cx="1808749" cy="513500"/>
          </a:xfrm>
          <a:prstGeom prst="rect">
            <a:avLst/>
          </a:prstGeom>
          <a:noFill/>
          <a:ln>
            <a:noFill/>
          </a:ln>
        </p:spPr>
      </p:pic>
      <p:pic>
        <p:nvPicPr>
          <p:cNvPr id="6143" name="Google Shape;6143;p705"/>
          <p:cNvPicPr preferRelativeResize="0"/>
          <p:nvPr/>
        </p:nvPicPr>
        <p:blipFill rotWithShape="1">
          <a:blip r:embed="rId6">
            <a:alphaModFix/>
          </a:blip>
          <a:srcRect/>
          <a:stretch/>
        </p:blipFill>
        <p:spPr>
          <a:xfrm>
            <a:off x="779113" y="1724850"/>
            <a:ext cx="1264159" cy="423176"/>
          </a:xfrm>
          <a:prstGeom prst="rect">
            <a:avLst/>
          </a:prstGeom>
          <a:noFill/>
          <a:ln>
            <a:noFill/>
          </a:ln>
        </p:spPr>
      </p:pic>
      <p:pic>
        <p:nvPicPr>
          <p:cNvPr id="6144" name="Google Shape;6144;p705"/>
          <p:cNvPicPr preferRelativeResize="0"/>
          <p:nvPr/>
        </p:nvPicPr>
        <p:blipFill rotWithShape="1">
          <a:blip r:embed="rId7">
            <a:alphaModFix/>
          </a:blip>
          <a:srcRect/>
          <a:stretch/>
        </p:blipFill>
        <p:spPr>
          <a:xfrm>
            <a:off x="452324" y="4066854"/>
            <a:ext cx="1917736" cy="432307"/>
          </a:xfrm>
          <a:prstGeom prst="rect">
            <a:avLst/>
          </a:prstGeom>
          <a:noFill/>
          <a:ln>
            <a:noFill/>
          </a:ln>
        </p:spPr>
      </p:pic>
      <p:pic>
        <p:nvPicPr>
          <p:cNvPr id="6145" name="Google Shape;6145;p705"/>
          <p:cNvPicPr preferRelativeResize="0"/>
          <p:nvPr/>
        </p:nvPicPr>
        <p:blipFill rotWithShape="1">
          <a:blip r:embed="rId8">
            <a:alphaModFix/>
          </a:blip>
          <a:srcRect/>
          <a:stretch/>
        </p:blipFill>
        <p:spPr>
          <a:xfrm>
            <a:off x="9952965" y="1706383"/>
            <a:ext cx="1504747" cy="507852"/>
          </a:xfrm>
          <a:prstGeom prst="rect">
            <a:avLst/>
          </a:prstGeom>
          <a:noFill/>
          <a:ln>
            <a:noFill/>
          </a:ln>
        </p:spPr>
      </p:pic>
      <p:pic>
        <p:nvPicPr>
          <p:cNvPr id="6146" name="Google Shape;6146;p705"/>
          <p:cNvPicPr preferRelativeResize="0"/>
          <p:nvPr/>
        </p:nvPicPr>
        <p:blipFill rotWithShape="1">
          <a:blip r:embed="rId9">
            <a:alphaModFix/>
          </a:blip>
          <a:srcRect t="30127" b="30127"/>
          <a:stretch/>
        </p:blipFill>
        <p:spPr>
          <a:xfrm>
            <a:off x="9785094" y="2940575"/>
            <a:ext cx="1808748" cy="513501"/>
          </a:xfrm>
          <a:prstGeom prst="rect">
            <a:avLst/>
          </a:prstGeom>
          <a:noFill/>
          <a:ln>
            <a:noFill/>
          </a:ln>
        </p:spPr>
      </p:pic>
      <p:pic>
        <p:nvPicPr>
          <p:cNvPr id="6147" name="Google Shape;6147;p705"/>
          <p:cNvPicPr preferRelativeResize="0"/>
          <p:nvPr/>
        </p:nvPicPr>
        <p:blipFill>
          <a:blip r:embed="rId10">
            <a:alphaModFix/>
          </a:blip>
          <a:stretch>
            <a:fillRect/>
          </a:stretch>
        </p:blipFill>
        <p:spPr>
          <a:xfrm>
            <a:off x="9829551" y="5201365"/>
            <a:ext cx="1764304" cy="464272"/>
          </a:xfrm>
          <a:prstGeom prst="rect">
            <a:avLst/>
          </a:prstGeom>
          <a:noFill/>
          <a:ln>
            <a:noFill/>
          </a:ln>
        </p:spPr>
      </p:pic>
      <p:pic>
        <p:nvPicPr>
          <p:cNvPr id="6148" name="Google Shape;6148;p705"/>
          <p:cNvPicPr preferRelativeResize="0"/>
          <p:nvPr/>
        </p:nvPicPr>
        <p:blipFill>
          <a:blip r:embed="rId11">
            <a:alphaModFix/>
          </a:blip>
          <a:stretch>
            <a:fillRect/>
          </a:stretch>
        </p:blipFill>
        <p:spPr>
          <a:xfrm>
            <a:off x="2854961" y="5238967"/>
            <a:ext cx="1764304" cy="385729"/>
          </a:xfrm>
          <a:prstGeom prst="rect">
            <a:avLst/>
          </a:prstGeom>
          <a:noFill/>
          <a:ln>
            <a:noFill/>
          </a:ln>
        </p:spPr>
      </p:pic>
      <p:pic>
        <p:nvPicPr>
          <p:cNvPr id="6149" name="Google Shape;6149;p705"/>
          <p:cNvPicPr preferRelativeResize="0"/>
          <p:nvPr/>
        </p:nvPicPr>
        <p:blipFill rotWithShape="1">
          <a:blip r:embed="rId12">
            <a:alphaModFix/>
          </a:blip>
          <a:srcRect l="-5389" t="-51203" r="-4608" b="-41363"/>
          <a:stretch/>
        </p:blipFill>
        <p:spPr>
          <a:xfrm>
            <a:off x="2729326" y="1334589"/>
            <a:ext cx="2015101" cy="1014299"/>
          </a:xfrm>
          <a:prstGeom prst="rect">
            <a:avLst/>
          </a:prstGeom>
          <a:noFill/>
          <a:ln>
            <a:noFill/>
          </a:ln>
        </p:spPr>
      </p:pic>
      <p:pic>
        <p:nvPicPr>
          <p:cNvPr id="6150" name="Google Shape;6150;p705"/>
          <p:cNvPicPr preferRelativeResize="0"/>
          <p:nvPr/>
        </p:nvPicPr>
        <p:blipFill rotWithShape="1">
          <a:blip r:embed="rId13">
            <a:alphaModFix/>
          </a:blip>
          <a:srcRect r="3025"/>
          <a:stretch/>
        </p:blipFill>
        <p:spPr>
          <a:xfrm>
            <a:off x="436813" y="5083729"/>
            <a:ext cx="1868203" cy="745000"/>
          </a:xfrm>
          <a:prstGeom prst="rect">
            <a:avLst/>
          </a:prstGeom>
          <a:noFill/>
          <a:ln>
            <a:noFill/>
          </a:ln>
        </p:spPr>
      </p:pic>
      <p:sp>
        <p:nvSpPr>
          <p:cNvPr id="6151" name="Google Shape;6151;p705"/>
          <p:cNvSpPr/>
          <p:nvPr/>
        </p:nvSpPr>
        <p:spPr>
          <a:xfrm>
            <a:off x="5051583" y="4955772"/>
            <a:ext cx="2048000" cy="1031200"/>
          </a:xfrm>
          <a:prstGeom prst="rect">
            <a:avLst/>
          </a:prstGeom>
          <a:noFill/>
          <a:ln w="9525" cap="flat" cmpd="sng">
            <a:solidFill>
              <a:srgbClr val="D8D8D8"/>
            </a:solidFill>
            <a:prstDash val="solid"/>
            <a:miter lim="800000"/>
            <a:headEnd type="none" w="sm" len="sm"/>
            <a:tailEnd type="none" w="sm" len="sm"/>
          </a:ln>
        </p:spPr>
        <p:txBody>
          <a:bodyPr spcFirstLastPara="1" wrap="square" lIns="68567" tIns="34267" rIns="68567" bIns="34267" anchor="ctr" anchorCtr="0">
            <a:noAutofit/>
          </a:bodyPr>
          <a:lstStyle/>
          <a:p>
            <a:pPr algn="ctr">
              <a:buClr>
                <a:srgbClr val="000000"/>
              </a:buClr>
              <a:buSzPts val="1100"/>
            </a:pPr>
            <a:r>
              <a:rPr lang="en" sz="1467">
                <a:solidFill>
                  <a:srgbClr val="FFFFFF"/>
                </a:solidFill>
                <a:latin typeface="Calibri"/>
                <a:ea typeface="Calibri"/>
                <a:cs typeface="Calibri"/>
                <a:sym typeface="Calibri"/>
              </a:rPr>
              <a:t>ç√</a:t>
            </a:r>
            <a:endParaRPr sz="1467">
              <a:solidFill>
                <a:srgbClr val="FFFFFF"/>
              </a:solidFill>
              <a:latin typeface="Calibri"/>
              <a:ea typeface="Calibri"/>
              <a:cs typeface="Calibri"/>
              <a:sym typeface="Calibri"/>
            </a:endParaRPr>
          </a:p>
        </p:txBody>
      </p:sp>
      <p:pic>
        <p:nvPicPr>
          <p:cNvPr id="6152" name="Google Shape;6152;p705"/>
          <p:cNvPicPr preferRelativeResize="0"/>
          <p:nvPr/>
        </p:nvPicPr>
        <p:blipFill>
          <a:blip r:embed="rId14">
            <a:alphaModFix/>
          </a:blip>
          <a:stretch>
            <a:fillRect/>
          </a:stretch>
        </p:blipFill>
        <p:spPr>
          <a:xfrm>
            <a:off x="5362789" y="4979590"/>
            <a:ext cx="1426161" cy="950775"/>
          </a:xfrm>
          <a:prstGeom prst="rect">
            <a:avLst/>
          </a:prstGeom>
          <a:noFill/>
          <a:ln>
            <a:noFill/>
          </a:ln>
        </p:spPr>
      </p:pic>
      <p:pic>
        <p:nvPicPr>
          <p:cNvPr id="6153" name="Google Shape;6153;p705"/>
          <p:cNvPicPr preferRelativeResize="0"/>
          <p:nvPr/>
        </p:nvPicPr>
        <p:blipFill>
          <a:blip r:embed="rId15">
            <a:alphaModFix/>
          </a:blip>
          <a:stretch>
            <a:fillRect/>
          </a:stretch>
        </p:blipFill>
        <p:spPr>
          <a:xfrm>
            <a:off x="7469665" y="4964964"/>
            <a:ext cx="1803239" cy="1014300"/>
          </a:xfrm>
          <a:prstGeom prst="rect">
            <a:avLst/>
          </a:prstGeom>
          <a:noFill/>
          <a:ln>
            <a:noFill/>
          </a:ln>
        </p:spPr>
      </p:pic>
      <p:sp>
        <p:nvSpPr>
          <p:cNvPr id="6154" name="Google Shape;6154;p705"/>
          <p:cNvSpPr txBox="1">
            <a:spLocks noGrp="1"/>
          </p:cNvSpPr>
          <p:nvPr>
            <p:ph type="sldNum" idx="12"/>
          </p:nvPr>
        </p:nvSpPr>
        <p:spPr>
          <a:xfrm>
            <a:off x="11385533" y="6605932"/>
            <a:ext cx="731600" cy="2616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9</a:t>
            </a:fld>
            <a:endParaRPr/>
          </a:p>
        </p:txBody>
      </p:sp>
      <p:pic>
        <p:nvPicPr>
          <p:cNvPr id="6155" name="Google Shape;6155;p705"/>
          <p:cNvPicPr preferRelativeResize="0"/>
          <p:nvPr/>
        </p:nvPicPr>
        <p:blipFill rotWithShape="1">
          <a:blip r:embed="rId16">
            <a:alphaModFix/>
          </a:blip>
          <a:srcRect t="29407" b="28886"/>
          <a:stretch/>
        </p:blipFill>
        <p:spPr>
          <a:xfrm>
            <a:off x="3121298" y="2949101"/>
            <a:ext cx="1324300" cy="309299"/>
          </a:xfrm>
          <a:prstGeom prst="rect">
            <a:avLst/>
          </a:prstGeom>
          <a:noFill/>
          <a:ln>
            <a:noFill/>
          </a:ln>
        </p:spPr>
      </p:pic>
      <p:pic>
        <p:nvPicPr>
          <p:cNvPr id="6156" name="Google Shape;6156;p705"/>
          <p:cNvPicPr preferRelativeResize="0"/>
          <p:nvPr/>
        </p:nvPicPr>
        <p:blipFill rotWithShape="1">
          <a:blip r:embed="rId17">
            <a:alphaModFix/>
          </a:blip>
          <a:srcRect t="15576" r="6533" b="11361"/>
          <a:stretch/>
        </p:blipFill>
        <p:spPr>
          <a:xfrm>
            <a:off x="7724309" y="4023982"/>
            <a:ext cx="1307000" cy="536348"/>
          </a:xfrm>
          <a:prstGeom prst="rect">
            <a:avLst/>
          </a:prstGeom>
          <a:noFill/>
          <a:ln>
            <a:noFill/>
          </a:ln>
        </p:spPr>
      </p:pic>
      <p:pic>
        <p:nvPicPr>
          <p:cNvPr id="6157" name="Google Shape;6157;p705"/>
          <p:cNvPicPr preferRelativeResize="0"/>
          <p:nvPr/>
        </p:nvPicPr>
        <p:blipFill>
          <a:blip r:embed="rId18">
            <a:alphaModFix/>
          </a:blip>
          <a:stretch>
            <a:fillRect/>
          </a:stretch>
        </p:blipFill>
        <p:spPr>
          <a:xfrm>
            <a:off x="5513935" y="4018172"/>
            <a:ext cx="1064443" cy="556600"/>
          </a:xfrm>
          <a:prstGeom prst="rect">
            <a:avLst/>
          </a:prstGeom>
          <a:noFill/>
          <a:ln>
            <a:noFill/>
          </a:ln>
        </p:spPr>
      </p:pic>
      <p:pic>
        <p:nvPicPr>
          <p:cNvPr id="6158" name="Google Shape;6158;p705"/>
          <p:cNvPicPr preferRelativeResize="0"/>
          <p:nvPr/>
        </p:nvPicPr>
        <p:blipFill rotWithShape="1">
          <a:blip r:embed="rId19">
            <a:alphaModFix/>
          </a:blip>
          <a:srcRect l="29940" r="23925"/>
          <a:stretch/>
        </p:blipFill>
        <p:spPr>
          <a:xfrm>
            <a:off x="10427843" y="3959998"/>
            <a:ext cx="554900" cy="671340"/>
          </a:xfrm>
          <a:prstGeom prst="rect">
            <a:avLst/>
          </a:prstGeom>
          <a:noFill/>
          <a:ln>
            <a:noFill/>
          </a:ln>
        </p:spPr>
      </p:pic>
      <p:pic>
        <p:nvPicPr>
          <p:cNvPr id="6159" name="Google Shape;6159;p705"/>
          <p:cNvPicPr preferRelativeResize="0"/>
          <p:nvPr/>
        </p:nvPicPr>
        <p:blipFill>
          <a:blip r:embed="rId20">
            <a:alphaModFix/>
          </a:blip>
          <a:stretch>
            <a:fillRect/>
          </a:stretch>
        </p:blipFill>
        <p:spPr>
          <a:xfrm>
            <a:off x="556167" y="2919857"/>
            <a:ext cx="1868200" cy="543401"/>
          </a:xfrm>
          <a:prstGeom prst="rect">
            <a:avLst/>
          </a:prstGeom>
          <a:noFill/>
          <a:ln>
            <a:noFill/>
          </a:ln>
        </p:spPr>
      </p:pic>
      <p:pic>
        <p:nvPicPr>
          <p:cNvPr id="6160" name="Google Shape;6160;p705"/>
          <p:cNvPicPr preferRelativeResize="0"/>
          <p:nvPr/>
        </p:nvPicPr>
        <p:blipFill>
          <a:blip r:embed="rId21">
            <a:alphaModFix/>
          </a:blip>
          <a:stretch>
            <a:fillRect/>
          </a:stretch>
        </p:blipFill>
        <p:spPr>
          <a:xfrm>
            <a:off x="7805096" y="1662255"/>
            <a:ext cx="1064433" cy="596108"/>
          </a:xfrm>
          <a:prstGeom prst="rect">
            <a:avLst/>
          </a:prstGeom>
          <a:noFill/>
          <a:ln>
            <a:noFill/>
          </a:ln>
        </p:spPr>
      </p:pic>
      <p:pic>
        <p:nvPicPr>
          <p:cNvPr id="6161" name="Google Shape;6161;p705"/>
          <p:cNvPicPr preferRelativeResize="0"/>
          <p:nvPr/>
        </p:nvPicPr>
        <p:blipFill>
          <a:blip r:embed="rId22">
            <a:alphaModFix/>
          </a:blip>
          <a:stretch>
            <a:fillRect/>
          </a:stretch>
        </p:blipFill>
        <p:spPr>
          <a:xfrm>
            <a:off x="7900455" y="2910891"/>
            <a:ext cx="938787" cy="385733"/>
          </a:xfrm>
          <a:prstGeom prst="rect">
            <a:avLst/>
          </a:prstGeom>
          <a:noFill/>
          <a:ln>
            <a:noFill/>
          </a:ln>
        </p:spPr>
      </p:pic>
      <p:pic>
        <p:nvPicPr>
          <p:cNvPr id="6162" name="Google Shape;6162;p705"/>
          <p:cNvPicPr preferRelativeResize="0"/>
          <p:nvPr/>
        </p:nvPicPr>
        <p:blipFill>
          <a:blip r:embed="rId23">
            <a:alphaModFix/>
          </a:blip>
          <a:stretch>
            <a:fillRect/>
          </a:stretch>
        </p:blipFill>
        <p:spPr>
          <a:xfrm>
            <a:off x="429100" y="973276"/>
            <a:ext cx="443667" cy="89029"/>
          </a:xfrm>
          <a:prstGeom prst="rect">
            <a:avLst/>
          </a:prstGeom>
          <a:noFill/>
          <a:ln>
            <a:noFill/>
          </a:ln>
        </p:spPr>
      </p:pic>
      <p:grpSp>
        <p:nvGrpSpPr>
          <p:cNvPr id="2" name="Group 1">
            <a:extLst>
              <a:ext uri="{FF2B5EF4-FFF2-40B4-BE49-F238E27FC236}">
                <a16:creationId xmlns:a16="http://schemas.microsoft.com/office/drawing/2014/main" id="{7963BEB7-2E4B-3F4D-A5FC-8DC0DC2F7541}"/>
              </a:ext>
            </a:extLst>
          </p:cNvPr>
          <p:cNvGrpSpPr/>
          <p:nvPr/>
        </p:nvGrpSpPr>
        <p:grpSpPr>
          <a:xfrm>
            <a:off x="0" y="6395903"/>
            <a:ext cx="12192000" cy="462096"/>
            <a:chOff x="0" y="6395903"/>
            <a:chExt cx="12192000" cy="462096"/>
          </a:xfrm>
        </p:grpSpPr>
        <p:sp>
          <p:nvSpPr>
            <p:cNvPr id="3" name="Rectangle 2">
              <a:extLst>
                <a:ext uri="{FF2B5EF4-FFF2-40B4-BE49-F238E27FC236}">
                  <a16:creationId xmlns:a16="http://schemas.microsoft.com/office/drawing/2014/main" id="{E26310D2-8F7B-31F1-7ACF-3E97DD49BC9E}"/>
                </a:ext>
              </a:extLst>
            </p:cNvPr>
            <p:cNvSpPr/>
            <p:nvPr/>
          </p:nvSpPr>
          <p:spPr>
            <a:xfrm>
              <a:off x="0" y="6395903"/>
              <a:ext cx="12192000" cy="462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7F3CB3-F9D3-5A23-0B0D-2AF9FBD9F40E}"/>
                </a:ext>
              </a:extLst>
            </p:cNvPr>
            <p:cNvSpPr/>
            <p:nvPr/>
          </p:nvSpPr>
          <p:spPr>
            <a:xfrm>
              <a:off x="2070100" y="6507985"/>
              <a:ext cx="1543743" cy="246221"/>
            </a:xfrm>
            <a:prstGeom prst="rect">
              <a:avLst/>
            </a:prstGeom>
          </p:spPr>
          <p:txBody>
            <a:bodyPr wrap="square">
              <a:spAutoFit/>
            </a:bodyPr>
            <a:lstStyle/>
            <a:p>
              <a:pPr marL="0" marR="0" lvl="0" indent="0" algn="l" defTabSz="913698" rtl="0" eaLnBrk="1" fontAlgn="auto" latinLnBrk="0" hangingPunct="1">
                <a:lnSpc>
                  <a:spcPct val="100000"/>
                </a:lnSpc>
                <a:spcBef>
                  <a:spcPts val="0"/>
                </a:spcBef>
                <a:spcAft>
                  <a:spcPts val="0"/>
                </a:spcAft>
                <a:buClr>
                  <a:srgbClr val="E24848"/>
                </a:buClr>
                <a:buSzTx/>
                <a:buFontTx/>
                <a:buNone/>
                <a:tabLst/>
                <a:defRPr/>
              </a:pPr>
              <a:r>
                <a:rPr lang="en-US" sz="1000" noProof="1">
                  <a:solidFill>
                    <a:schemeClr val="bg1"/>
                  </a:solidFill>
                  <a:ea typeface="Open Sans Light" panose="020B0306030504020204" pitchFamily="34" charset="0"/>
                  <a:cs typeface="Open Sans Light" panose="020B0306030504020204" pitchFamily="34" charset="0"/>
                </a:rPr>
                <a:t>www.nuwave.com</a:t>
              </a:r>
              <a:endParaRPr kumimoji="0" lang="en-US" sz="10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31E8EF2E-FEDB-F7DB-BCF0-D984DFE15E6E}"/>
                </a:ext>
              </a:extLst>
            </p:cNvPr>
            <p:cNvSpPr txBox="1"/>
            <p:nvPr/>
          </p:nvSpPr>
          <p:spPr>
            <a:xfrm>
              <a:off x="7669369" y="6450854"/>
              <a:ext cx="4370194" cy="338554"/>
            </a:xfrm>
            <a:prstGeom prst="rect">
              <a:avLst/>
            </a:prstGeom>
            <a:noFill/>
          </p:spPr>
          <p:txBody>
            <a:bodyPr wrap="square">
              <a:spAutoFit/>
            </a:bodyPr>
            <a:lstStyle/>
            <a:p>
              <a:r>
                <a:rPr kumimoji="0" lang="en-US" sz="800" b="0" i="0" u="none" strike="noStrike" kern="1200" cap="none" spc="0" normalizeH="0" baseline="0" noProof="1">
                  <a:ln>
                    <a:noFill/>
                  </a:ln>
                  <a:solidFill>
                    <a:schemeClr val="bg1"/>
                  </a:solidFill>
                  <a:effectLst/>
                  <a:uLnTx/>
                  <a:uFillTx/>
                  <a:ea typeface="Open Sans Light" panose="020B0306030504020204" pitchFamily="34" charset="0"/>
                  <a:cs typeface="Open Sans Light" panose="020B0306030504020204" pitchFamily="34" charset="0"/>
                </a:rPr>
                <a:t>©2023 NuWave Communications or its licensors. All Rights Reserved. Third-party marks and logos displayed are the trademarks of their respective owners.</a:t>
              </a:r>
              <a:endParaRPr lang="en-US" sz="800" dirty="0">
                <a:solidFill>
                  <a:schemeClr val="bg1"/>
                </a:solidFill>
              </a:endParaRPr>
            </a:p>
          </p:txBody>
        </p:sp>
        <p:pic>
          <p:nvPicPr>
            <p:cNvPr id="6" name="Picture 5">
              <a:extLst>
                <a:ext uri="{FF2B5EF4-FFF2-40B4-BE49-F238E27FC236}">
                  <a16:creationId xmlns:a16="http://schemas.microsoft.com/office/drawing/2014/main" id="{B9305D15-0BA2-2150-3595-4CCE6F3B4B1D}"/>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432675" y="6473815"/>
              <a:ext cx="975020" cy="251835"/>
            </a:xfrm>
            <a:prstGeom prst="rect">
              <a:avLst/>
            </a:prstGeom>
          </p:spPr>
        </p:pic>
        <p:cxnSp>
          <p:nvCxnSpPr>
            <p:cNvPr id="7" name="Straight Connector 6">
              <a:extLst>
                <a:ext uri="{FF2B5EF4-FFF2-40B4-BE49-F238E27FC236}">
                  <a16:creationId xmlns:a16="http://schemas.microsoft.com/office/drawing/2014/main" id="{D664B065-8753-7BC3-AAD6-F1F8E3F87D70}"/>
                </a:ext>
              </a:extLst>
            </p:cNvPr>
            <p:cNvCxnSpPr/>
            <p:nvPr/>
          </p:nvCxnSpPr>
          <p:spPr>
            <a:xfrm>
              <a:off x="7592096" y="6494596"/>
              <a:ext cx="0" cy="25113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Digit - Multi 1 - Bright">
  <a:themeElements>
    <a:clrScheme name="Custom 7">
      <a:dk1>
        <a:srgbClr val="000000"/>
      </a:dk1>
      <a:lt1>
        <a:srgbClr val="FFFFFF"/>
      </a:lt1>
      <a:dk2>
        <a:srgbClr val="111111"/>
      </a:dk2>
      <a:lt2>
        <a:srgbClr val="F2F2F2"/>
      </a:lt2>
      <a:accent1>
        <a:srgbClr val="2E6DB6"/>
      </a:accent1>
      <a:accent2>
        <a:srgbClr val="3C3D3F"/>
      </a:accent2>
      <a:accent3>
        <a:srgbClr val="404040"/>
      </a:accent3>
      <a:accent4>
        <a:srgbClr val="A8ABAA"/>
      </a:accent4>
      <a:accent5>
        <a:srgbClr val="F2F2F2"/>
      </a:accent5>
      <a:accent6>
        <a:srgbClr val="FFFFFF"/>
      </a:accent6>
      <a:hlink>
        <a:srgbClr val="78A7DD"/>
      </a:hlink>
      <a:folHlink>
        <a:srgbClr val="BFBFBF"/>
      </a:folHlink>
    </a:clrScheme>
    <a:fontScheme name="Custom 2">
      <a:majorFont>
        <a:latin typeface="Metropolis Extra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A8D53B9FCB145BC2CC01268A8BB66" ma:contentTypeVersion="6" ma:contentTypeDescription="Create a new document." ma:contentTypeScope="" ma:versionID="614c47bc190d81ed058e22ce88fd8bd4">
  <xsd:schema xmlns:xsd="http://www.w3.org/2001/XMLSchema" xmlns:xs="http://www.w3.org/2001/XMLSchema" xmlns:p="http://schemas.microsoft.com/office/2006/metadata/properties" xmlns:ns2="9cad5d2a-124c-492f-aed1-9d4988598379" xmlns:ns3="89f8bb35-8c91-40b6-bddf-7688b993e779" targetNamespace="http://schemas.microsoft.com/office/2006/metadata/properties" ma:root="true" ma:fieldsID="0535bd386bab92d72614077ae9a8ff25" ns2:_="" ns3:_="">
    <xsd:import namespace="9cad5d2a-124c-492f-aed1-9d4988598379"/>
    <xsd:import namespace="89f8bb35-8c91-40b6-bddf-7688b993e7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d5d2a-124c-492f-aed1-9d4988598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8bb35-8c91-40b6-bddf-7688b993e77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52E774-5C9E-446E-A6BA-BB9FBB34093D}">
  <ds:schemaRefs>
    <ds:schemaRef ds:uri="http://schemas.microsoft.com/sharepoint/v3/contenttype/forms"/>
  </ds:schemaRefs>
</ds:datastoreItem>
</file>

<file path=customXml/itemProps2.xml><?xml version="1.0" encoding="utf-8"?>
<ds:datastoreItem xmlns:ds="http://schemas.openxmlformats.org/officeDocument/2006/customXml" ds:itemID="{04B84E19-CA5D-4480-A06C-B44F90523D40}">
  <ds:schemaRefs>
    <ds:schemaRef ds:uri="89f8bb35-8c91-40b6-bddf-7688b993e779"/>
    <ds:schemaRef ds:uri="9cad5d2a-124c-492f-aed1-9d49885983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ED7926-4AA6-4BA9-8071-75454198D442}">
  <ds:schemaRefs>
    <ds:schemaRef ds:uri="http://www.w3.org/XML/1998/namespace"/>
    <ds:schemaRef ds:uri="9cad5d2a-124c-492f-aed1-9d4988598379"/>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89f8bb35-8c91-40b6-bddf-7688b993e77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520</TotalTime>
  <Words>1593</Words>
  <Application>Microsoft Office PowerPoint</Application>
  <PresentationFormat>Widescreen</PresentationFormat>
  <Paragraphs>158</Paragraphs>
  <Slides>9</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Arial</vt:lpstr>
      <vt:lpstr>Avenir</vt:lpstr>
      <vt:lpstr>Calibri</vt:lpstr>
      <vt:lpstr>Helvetica Neue</vt:lpstr>
      <vt:lpstr>Helvetica Neue Light</vt:lpstr>
      <vt:lpstr>Lato</vt:lpstr>
      <vt:lpstr>Lato Black</vt:lpstr>
      <vt:lpstr>Lato Light</vt:lpstr>
      <vt:lpstr>Metropolis Extra Bold</vt:lpstr>
      <vt:lpstr>Montserrat</vt:lpstr>
      <vt:lpstr>Open Sans</vt:lpstr>
      <vt:lpstr>Roboto</vt:lpstr>
      <vt:lpstr>Digit - Multi 1 - Bright</vt:lpstr>
      <vt:lpstr>The New Hybrid Work Model</vt:lpstr>
      <vt:lpstr>Future of Work</vt:lpstr>
      <vt:lpstr>PowerPoint Presentation</vt:lpstr>
      <vt:lpstr>Power of the Zoom Platform</vt:lpstr>
      <vt:lpstr>The Power of One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Youssef</dc:creator>
  <cp:lastModifiedBy>Ricky Chavez</cp:lastModifiedBy>
  <cp:revision>1</cp:revision>
  <dcterms:created xsi:type="dcterms:W3CDTF">2021-11-29T19:57:41Z</dcterms:created>
  <dcterms:modified xsi:type="dcterms:W3CDTF">2023-06-07T23:10:09Z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0x0101007EAA8D53B9FCB145BC2CC01268A8BB66</vt:lpwstr>
  </property>
</Properties>
</file>