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141412267" r:id="rId5"/>
    <p:sldId id="2618" r:id="rId6"/>
    <p:sldId id="2141412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19036-597E-4813-AAD8-349AAE6AB158}" v="4" dt="2023-06-07T23:26:00.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78" autoAdjust="0"/>
    <p:restoredTop sz="96211"/>
  </p:normalViewPr>
  <p:slideViewPr>
    <p:cSldViewPr snapToGrid="0">
      <p:cViewPr varScale="1">
        <p:scale>
          <a:sx n="106" d="100"/>
          <a:sy n="106" d="100"/>
        </p:scale>
        <p:origin x="92" y="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y Chavez" userId="33112356f47e943f" providerId="LiveId" clId="{5403B2FB-16E3-4088-8E97-9120EE2AFCAE}"/>
    <pc:docChg chg="delSld">
      <pc:chgData name="Ricky Chavez" userId="33112356f47e943f" providerId="LiveId" clId="{5403B2FB-16E3-4088-8E97-9120EE2AFCAE}" dt="2023-06-07T23:24:13.687" v="3" actId="47"/>
      <pc:docMkLst>
        <pc:docMk/>
      </pc:docMkLst>
      <pc:sldChg chg="del">
        <pc:chgData name="Ricky Chavez" userId="33112356f47e943f" providerId="LiveId" clId="{5403B2FB-16E3-4088-8E97-9120EE2AFCAE}" dt="2023-06-07T23:22:09.650" v="2" actId="47"/>
        <pc:sldMkLst>
          <pc:docMk/>
          <pc:sldMk cId="142914769" sldId="266"/>
        </pc:sldMkLst>
      </pc:sldChg>
      <pc:sldChg chg="del">
        <pc:chgData name="Ricky Chavez" userId="33112356f47e943f" providerId="LiveId" clId="{5403B2FB-16E3-4088-8E97-9120EE2AFCAE}" dt="2023-06-07T23:24:13.687" v="3" actId="47"/>
        <pc:sldMkLst>
          <pc:docMk/>
          <pc:sldMk cId="617437846" sldId="288"/>
        </pc:sldMkLst>
      </pc:sldChg>
      <pc:sldChg chg="del">
        <pc:chgData name="Ricky Chavez" userId="33112356f47e943f" providerId="LiveId" clId="{5403B2FB-16E3-4088-8E97-9120EE2AFCAE}" dt="2023-06-07T23:21:51.647" v="0" actId="47"/>
        <pc:sldMkLst>
          <pc:docMk/>
          <pc:sldMk cId="4064205887" sldId="2707"/>
        </pc:sldMkLst>
      </pc:sldChg>
      <pc:sldChg chg="del">
        <pc:chgData name="Ricky Chavez" userId="33112356f47e943f" providerId="LiveId" clId="{5403B2FB-16E3-4088-8E97-9120EE2AFCAE}" dt="2023-06-07T23:21:59.248" v="1" actId="47"/>
        <pc:sldMkLst>
          <pc:docMk/>
          <pc:sldMk cId="275099651" sldId="2141412326"/>
        </pc:sldMkLst>
      </pc:sldChg>
      <pc:sldChg chg="del">
        <pc:chgData name="Ricky Chavez" userId="33112356f47e943f" providerId="LiveId" clId="{5403B2FB-16E3-4088-8E97-9120EE2AFCAE}" dt="2023-06-07T23:22:09.650" v="2" actId="47"/>
        <pc:sldMkLst>
          <pc:docMk/>
          <pc:sldMk cId="4090940676" sldId="2141412328"/>
        </pc:sldMkLst>
      </pc:sldChg>
      <pc:sldChg chg="del">
        <pc:chgData name="Ricky Chavez" userId="33112356f47e943f" providerId="LiveId" clId="{5403B2FB-16E3-4088-8E97-9120EE2AFCAE}" dt="2023-06-07T23:22:09.650" v="2" actId="47"/>
        <pc:sldMkLst>
          <pc:docMk/>
          <pc:sldMk cId="613741697" sldId="2141412329"/>
        </pc:sldMkLst>
      </pc:sldChg>
      <pc:sldChg chg="del">
        <pc:chgData name="Ricky Chavez" userId="33112356f47e943f" providerId="LiveId" clId="{5403B2FB-16E3-4088-8E97-9120EE2AFCAE}" dt="2023-06-07T23:22:09.650" v="2" actId="47"/>
        <pc:sldMkLst>
          <pc:docMk/>
          <pc:sldMk cId="3554364828" sldId="2141412330"/>
        </pc:sldMkLst>
      </pc:sldChg>
      <pc:sldChg chg="del">
        <pc:chgData name="Ricky Chavez" userId="33112356f47e943f" providerId="LiveId" clId="{5403B2FB-16E3-4088-8E97-9120EE2AFCAE}" dt="2023-06-07T23:22:09.650" v="2" actId="47"/>
        <pc:sldMkLst>
          <pc:docMk/>
          <pc:sldMk cId="1979844935" sldId="2141412331"/>
        </pc:sldMkLst>
      </pc:sldChg>
      <pc:sldChg chg="del">
        <pc:chgData name="Ricky Chavez" userId="33112356f47e943f" providerId="LiveId" clId="{5403B2FB-16E3-4088-8E97-9120EE2AFCAE}" dt="2023-06-07T23:22:09.650" v="2" actId="47"/>
        <pc:sldMkLst>
          <pc:docMk/>
          <pc:sldMk cId="1278831964" sldId="2141412333"/>
        </pc:sldMkLst>
      </pc:sldChg>
      <pc:sldChg chg="del">
        <pc:chgData name="Ricky Chavez" userId="33112356f47e943f" providerId="LiveId" clId="{5403B2FB-16E3-4088-8E97-9120EE2AFCAE}" dt="2023-06-07T23:22:09.650" v="2" actId="47"/>
        <pc:sldMkLst>
          <pc:docMk/>
          <pc:sldMk cId="2589534933" sldId="2141412334"/>
        </pc:sldMkLst>
      </pc:sldChg>
      <pc:sldChg chg="del">
        <pc:chgData name="Ricky Chavez" userId="33112356f47e943f" providerId="LiveId" clId="{5403B2FB-16E3-4088-8E97-9120EE2AFCAE}" dt="2023-06-07T23:22:09.650" v="2" actId="47"/>
        <pc:sldMkLst>
          <pc:docMk/>
          <pc:sldMk cId="1591683452" sldId="2141412335"/>
        </pc:sldMkLst>
      </pc:sldChg>
      <pc:sldChg chg="del">
        <pc:chgData name="Ricky Chavez" userId="33112356f47e943f" providerId="LiveId" clId="{5403B2FB-16E3-4088-8E97-9120EE2AFCAE}" dt="2023-06-07T23:21:59.248" v="1" actId="47"/>
        <pc:sldMkLst>
          <pc:docMk/>
          <pc:sldMk cId="3778534912" sldId="2141412336"/>
        </pc:sldMkLst>
      </pc:sldChg>
      <pc:sldChg chg="del">
        <pc:chgData name="Ricky Chavez" userId="33112356f47e943f" providerId="LiveId" clId="{5403B2FB-16E3-4088-8E97-9120EE2AFCAE}" dt="2023-06-07T23:21:59.248" v="1" actId="47"/>
        <pc:sldMkLst>
          <pc:docMk/>
          <pc:sldMk cId="4166938256" sldId="2141412337"/>
        </pc:sldMkLst>
      </pc:sldChg>
      <pc:sldChg chg="del">
        <pc:chgData name="Ricky Chavez" userId="33112356f47e943f" providerId="LiveId" clId="{5403B2FB-16E3-4088-8E97-9120EE2AFCAE}" dt="2023-06-07T23:22:09.650" v="2" actId="47"/>
        <pc:sldMkLst>
          <pc:docMk/>
          <pc:sldMk cId="3809141266" sldId="2141412338"/>
        </pc:sldMkLst>
      </pc:sldChg>
      <pc:sldChg chg="del">
        <pc:chgData name="Ricky Chavez" userId="33112356f47e943f" providerId="LiveId" clId="{5403B2FB-16E3-4088-8E97-9120EE2AFCAE}" dt="2023-06-07T23:22:09.650" v="2" actId="47"/>
        <pc:sldMkLst>
          <pc:docMk/>
          <pc:sldMk cId="3756818255" sldId="2141412342"/>
        </pc:sldMkLst>
      </pc:sldChg>
      <pc:sldChg chg="del">
        <pc:chgData name="Ricky Chavez" userId="33112356f47e943f" providerId="LiveId" clId="{5403B2FB-16E3-4088-8E97-9120EE2AFCAE}" dt="2023-06-07T23:22:09.650" v="2" actId="47"/>
        <pc:sldMkLst>
          <pc:docMk/>
          <pc:sldMk cId="803031249" sldId="2141412343"/>
        </pc:sldMkLst>
      </pc:sldChg>
      <pc:sldMasterChg chg="delSldLayout">
        <pc:chgData name="Ricky Chavez" userId="33112356f47e943f" providerId="LiveId" clId="{5403B2FB-16E3-4088-8E97-9120EE2AFCAE}" dt="2023-06-07T23:24:13.687" v="3" actId="47"/>
        <pc:sldMasterMkLst>
          <pc:docMk/>
          <pc:sldMasterMk cId="1213532391" sldId="2147483648"/>
        </pc:sldMasterMkLst>
        <pc:sldLayoutChg chg="del">
          <pc:chgData name="Ricky Chavez" userId="33112356f47e943f" providerId="LiveId" clId="{5403B2FB-16E3-4088-8E97-9120EE2AFCAE}" dt="2023-06-07T23:22:09.650" v="2" actId="47"/>
          <pc:sldLayoutMkLst>
            <pc:docMk/>
            <pc:sldMasterMk cId="1213532391" sldId="2147483648"/>
            <pc:sldLayoutMk cId="3728055856" sldId="2147483660"/>
          </pc:sldLayoutMkLst>
        </pc:sldLayoutChg>
        <pc:sldLayoutChg chg="del">
          <pc:chgData name="Ricky Chavez" userId="33112356f47e943f" providerId="LiveId" clId="{5403B2FB-16E3-4088-8E97-9120EE2AFCAE}" dt="2023-06-07T23:21:51.647" v="0" actId="47"/>
          <pc:sldLayoutMkLst>
            <pc:docMk/>
            <pc:sldMasterMk cId="1213532391" sldId="2147483648"/>
            <pc:sldLayoutMk cId="2785359650" sldId="2147483662"/>
          </pc:sldLayoutMkLst>
        </pc:sldLayoutChg>
        <pc:sldLayoutChg chg="del">
          <pc:chgData name="Ricky Chavez" userId="33112356f47e943f" providerId="LiveId" clId="{5403B2FB-16E3-4088-8E97-9120EE2AFCAE}" dt="2023-06-07T23:22:09.650" v="2" actId="47"/>
          <pc:sldLayoutMkLst>
            <pc:docMk/>
            <pc:sldMasterMk cId="1213532391" sldId="2147483648"/>
            <pc:sldLayoutMk cId="3985356852" sldId="2147483663"/>
          </pc:sldLayoutMkLst>
        </pc:sldLayoutChg>
        <pc:sldLayoutChg chg="del">
          <pc:chgData name="Ricky Chavez" userId="33112356f47e943f" providerId="LiveId" clId="{5403B2FB-16E3-4088-8E97-9120EE2AFCAE}" dt="2023-06-07T23:22:09.650" v="2" actId="47"/>
          <pc:sldLayoutMkLst>
            <pc:docMk/>
            <pc:sldMasterMk cId="1213532391" sldId="2147483648"/>
            <pc:sldLayoutMk cId="1024138332" sldId="2147483664"/>
          </pc:sldLayoutMkLst>
        </pc:sldLayoutChg>
        <pc:sldLayoutChg chg="del">
          <pc:chgData name="Ricky Chavez" userId="33112356f47e943f" providerId="LiveId" clId="{5403B2FB-16E3-4088-8E97-9120EE2AFCAE}" dt="2023-06-07T23:24:13.687" v="3" actId="47"/>
          <pc:sldLayoutMkLst>
            <pc:docMk/>
            <pc:sldMasterMk cId="1213532391" sldId="2147483648"/>
            <pc:sldLayoutMk cId="3581384836" sldId="2147483665"/>
          </pc:sldLayoutMkLst>
        </pc:sldLayoutChg>
      </pc:sldMasterChg>
    </pc:docChg>
  </pc:docChgLst>
  <pc:docChgLst>
    <pc:chgData name="Ricky Chavez" userId="33112356f47e943f" providerId="LiveId" clId="{FB3E30B1-36DE-47E5-9977-3F8BFAAEC0EC}"/>
    <pc:docChg chg="undo custSel addSld delSld modSld sldOrd">
      <pc:chgData name="Ricky Chavez" userId="33112356f47e943f" providerId="LiveId" clId="{FB3E30B1-36DE-47E5-9977-3F8BFAAEC0EC}" dt="2023-05-10T20:25:20.091" v="244" actId="20577"/>
      <pc:docMkLst>
        <pc:docMk/>
      </pc:docMkLst>
      <pc:sldChg chg="modSp mod">
        <pc:chgData name="Ricky Chavez" userId="33112356f47e943f" providerId="LiveId" clId="{FB3E30B1-36DE-47E5-9977-3F8BFAAEC0EC}" dt="2023-05-10T20:24:00.682" v="232" actId="20577"/>
        <pc:sldMkLst>
          <pc:docMk/>
          <pc:sldMk cId="4064205887" sldId="2707"/>
        </pc:sldMkLst>
        <pc:spChg chg="mod">
          <ac:chgData name="Ricky Chavez" userId="33112356f47e943f" providerId="LiveId" clId="{FB3E30B1-36DE-47E5-9977-3F8BFAAEC0EC}" dt="2023-05-10T19:29:54.887" v="1" actId="1076"/>
          <ac:spMkLst>
            <pc:docMk/>
            <pc:sldMk cId="4064205887" sldId="2707"/>
            <ac:spMk id="7" creationId="{4B904DAA-FDD8-4035-960D-086843C0A641}"/>
          </ac:spMkLst>
        </pc:spChg>
        <pc:spChg chg="mod">
          <ac:chgData name="Ricky Chavez" userId="33112356f47e943f" providerId="LiveId" clId="{FB3E30B1-36DE-47E5-9977-3F8BFAAEC0EC}" dt="2023-05-10T20:24:00.682" v="232" actId="20577"/>
          <ac:spMkLst>
            <pc:docMk/>
            <pc:sldMk cId="4064205887" sldId="2707"/>
            <ac:spMk id="8" creationId="{813D5B80-42AE-4785-BE6A-E4855FD2A7B0}"/>
          </ac:spMkLst>
        </pc:spChg>
      </pc:sldChg>
      <pc:sldChg chg="modSp del mod">
        <pc:chgData name="Ricky Chavez" userId="33112356f47e943f" providerId="LiveId" clId="{FB3E30B1-36DE-47E5-9977-3F8BFAAEC0EC}" dt="2023-05-10T20:17:51.526" v="222" actId="47"/>
        <pc:sldMkLst>
          <pc:docMk/>
          <pc:sldMk cId="3281552866" sldId="2711"/>
        </pc:sldMkLst>
        <pc:spChg chg="mod">
          <ac:chgData name="Ricky Chavez" userId="33112356f47e943f" providerId="LiveId" clId="{FB3E30B1-36DE-47E5-9977-3F8BFAAEC0EC}" dt="2023-05-10T19:39:33.183" v="174" actId="6549"/>
          <ac:spMkLst>
            <pc:docMk/>
            <pc:sldMk cId="3281552866" sldId="2711"/>
            <ac:spMk id="12" creationId="{F665EA38-CA2C-ABF7-4F9E-5C2F67ED406E}"/>
          </ac:spMkLst>
        </pc:spChg>
        <pc:spChg chg="mod">
          <ac:chgData name="Ricky Chavez" userId="33112356f47e943f" providerId="LiveId" clId="{FB3E30B1-36DE-47E5-9977-3F8BFAAEC0EC}" dt="2023-05-10T19:40:10.476" v="191" actId="20577"/>
          <ac:spMkLst>
            <pc:docMk/>
            <pc:sldMk cId="3281552866" sldId="2711"/>
            <ac:spMk id="13" creationId="{6114D854-7E8A-A229-3430-0F2753AEAF9C}"/>
          </ac:spMkLst>
        </pc:spChg>
        <pc:picChg chg="mod">
          <ac:chgData name="Ricky Chavez" userId="33112356f47e943f" providerId="LiveId" clId="{FB3E30B1-36DE-47E5-9977-3F8BFAAEC0EC}" dt="2023-05-10T19:39:36.665" v="175" actId="1076"/>
          <ac:picMkLst>
            <pc:docMk/>
            <pc:sldMk cId="3281552866" sldId="2711"/>
            <ac:picMk id="2" creationId="{57FE1272-3F18-E1BE-B067-25879DBDFC97}"/>
          </ac:picMkLst>
        </pc:picChg>
      </pc:sldChg>
      <pc:sldChg chg="del">
        <pc:chgData name="Ricky Chavez" userId="33112356f47e943f" providerId="LiveId" clId="{FB3E30B1-36DE-47E5-9977-3F8BFAAEC0EC}" dt="2023-05-10T19:39:04.854" v="153" actId="47"/>
        <pc:sldMkLst>
          <pc:docMk/>
          <pc:sldMk cId="2065459360" sldId="2141412248"/>
        </pc:sldMkLst>
      </pc:sldChg>
      <pc:sldChg chg="modSp mod">
        <pc:chgData name="Ricky Chavez" userId="33112356f47e943f" providerId="LiveId" clId="{FB3E30B1-36DE-47E5-9977-3F8BFAAEC0EC}" dt="2023-05-10T20:25:20.091" v="244" actId="20577"/>
        <pc:sldMkLst>
          <pc:docMk/>
          <pc:sldMk cId="3243351978" sldId="2141412265"/>
        </pc:sldMkLst>
        <pc:spChg chg="mod">
          <ac:chgData name="Ricky Chavez" userId="33112356f47e943f" providerId="LiveId" clId="{FB3E30B1-36DE-47E5-9977-3F8BFAAEC0EC}" dt="2023-05-10T20:25:20.091" v="244" actId="20577"/>
          <ac:spMkLst>
            <pc:docMk/>
            <pc:sldMk cId="3243351978" sldId="2141412265"/>
            <ac:spMk id="26" creationId="{C975A3A3-644F-4715-8136-D4D2B5F25539}"/>
          </ac:spMkLst>
        </pc:spChg>
        <pc:spChg chg="mod">
          <ac:chgData name="Ricky Chavez" userId="33112356f47e943f" providerId="LiveId" clId="{FB3E30B1-36DE-47E5-9977-3F8BFAAEC0EC}" dt="2023-05-10T20:25:05.358" v="238" actId="2711"/>
          <ac:spMkLst>
            <pc:docMk/>
            <pc:sldMk cId="3243351978" sldId="2141412265"/>
            <ac:spMk id="59" creationId="{BFFFB3EC-85EB-4140-9DB5-35381B98A473}"/>
          </ac:spMkLst>
        </pc:spChg>
      </pc:sldChg>
      <pc:sldChg chg="modSp mod">
        <pc:chgData name="Ricky Chavez" userId="33112356f47e943f" providerId="LiveId" clId="{FB3E30B1-36DE-47E5-9977-3F8BFAAEC0EC}" dt="2023-05-10T19:30:17.890" v="4" actId="1076"/>
        <pc:sldMkLst>
          <pc:docMk/>
          <pc:sldMk cId="3130834070" sldId="2141412267"/>
        </pc:sldMkLst>
        <pc:spChg chg="mod">
          <ac:chgData name="Ricky Chavez" userId="33112356f47e943f" providerId="LiveId" clId="{FB3E30B1-36DE-47E5-9977-3F8BFAAEC0EC}" dt="2023-05-10T19:30:09.371" v="2" actId="14100"/>
          <ac:spMkLst>
            <pc:docMk/>
            <pc:sldMk cId="3130834070" sldId="2141412267"/>
            <ac:spMk id="35" creationId="{00000000-0000-0000-0000-000000000000}"/>
          </ac:spMkLst>
        </pc:spChg>
        <pc:picChg chg="mod">
          <ac:chgData name="Ricky Chavez" userId="33112356f47e943f" providerId="LiveId" clId="{FB3E30B1-36DE-47E5-9977-3F8BFAAEC0EC}" dt="2023-05-10T19:30:17.890" v="4" actId="1076"/>
          <ac:picMkLst>
            <pc:docMk/>
            <pc:sldMk cId="3130834070" sldId="2141412267"/>
            <ac:picMk id="29" creationId="{7F82E406-10BD-CB93-42C6-470D0697FF81}"/>
          </ac:picMkLst>
        </pc:picChg>
      </pc:sldChg>
      <pc:sldChg chg="modSp mod">
        <pc:chgData name="Ricky Chavez" userId="33112356f47e943f" providerId="LiveId" clId="{FB3E30B1-36DE-47E5-9977-3F8BFAAEC0EC}" dt="2023-05-10T19:31:55.206" v="75" actId="20577"/>
        <pc:sldMkLst>
          <pc:docMk/>
          <pc:sldMk cId="275099651" sldId="2141412326"/>
        </pc:sldMkLst>
        <pc:spChg chg="mod">
          <ac:chgData name="Ricky Chavez" userId="33112356f47e943f" providerId="LiveId" clId="{FB3E30B1-36DE-47E5-9977-3F8BFAAEC0EC}" dt="2023-05-10T19:30:47.108" v="36" actId="20577"/>
          <ac:spMkLst>
            <pc:docMk/>
            <pc:sldMk cId="275099651" sldId="2141412326"/>
            <ac:spMk id="16" creationId="{B1DFB25A-CA65-661D-6E93-5908FD9D85BF}"/>
          </ac:spMkLst>
        </pc:spChg>
        <pc:spChg chg="mod">
          <ac:chgData name="Ricky Chavez" userId="33112356f47e943f" providerId="LiveId" clId="{FB3E30B1-36DE-47E5-9977-3F8BFAAEC0EC}" dt="2023-05-10T19:31:07.228" v="42" actId="20577"/>
          <ac:spMkLst>
            <pc:docMk/>
            <pc:sldMk cId="275099651" sldId="2141412326"/>
            <ac:spMk id="50" creationId="{0F93495C-C85C-2829-81F3-8676FF33DE38}"/>
          </ac:spMkLst>
        </pc:spChg>
        <pc:spChg chg="mod">
          <ac:chgData name="Ricky Chavez" userId="33112356f47e943f" providerId="LiveId" clId="{FB3E30B1-36DE-47E5-9977-3F8BFAAEC0EC}" dt="2023-05-10T19:31:13.784" v="43" actId="14100"/>
          <ac:spMkLst>
            <pc:docMk/>
            <pc:sldMk cId="275099651" sldId="2141412326"/>
            <ac:spMk id="59" creationId="{39E87DEC-1D48-CBB0-5B66-79165A6D117B}"/>
          </ac:spMkLst>
        </pc:spChg>
        <pc:spChg chg="mod">
          <ac:chgData name="Ricky Chavez" userId="33112356f47e943f" providerId="LiveId" clId="{FB3E30B1-36DE-47E5-9977-3F8BFAAEC0EC}" dt="2023-05-10T19:31:31.148" v="67" actId="20577"/>
          <ac:spMkLst>
            <pc:docMk/>
            <pc:sldMk cId="275099651" sldId="2141412326"/>
            <ac:spMk id="73" creationId="{F6B8DAEB-378F-CB7E-A752-E80F6CD3F466}"/>
          </ac:spMkLst>
        </pc:spChg>
        <pc:spChg chg="mod">
          <ac:chgData name="Ricky Chavez" userId="33112356f47e943f" providerId="LiveId" clId="{FB3E30B1-36DE-47E5-9977-3F8BFAAEC0EC}" dt="2023-05-10T19:31:55.206" v="75" actId="20577"/>
          <ac:spMkLst>
            <pc:docMk/>
            <pc:sldMk cId="275099651" sldId="2141412326"/>
            <ac:spMk id="75" creationId="{D178F49E-73BA-6FE1-9713-452CD3038572}"/>
          </ac:spMkLst>
        </pc:spChg>
      </pc:sldChg>
      <pc:sldChg chg="addSp delSp modSp mod">
        <pc:chgData name="Ricky Chavez" userId="33112356f47e943f" providerId="LiveId" clId="{FB3E30B1-36DE-47E5-9977-3F8BFAAEC0EC}" dt="2023-05-10T19:42:09.594" v="205"/>
        <pc:sldMkLst>
          <pc:docMk/>
          <pc:sldMk cId="4090940676" sldId="2141412328"/>
        </pc:sldMkLst>
        <pc:picChg chg="add mod">
          <ac:chgData name="Ricky Chavez" userId="33112356f47e943f" providerId="LiveId" clId="{FB3E30B1-36DE-47E5-9977-3F8BFAAEC0EC}" dt="2023-05-10T19:42:09.594" v="205"/>
          <ac:picMkLst>
            <pc:docMk/>
            <pc:sldMk cId="4090940676" sldId="2141412328"/>
            <ac:picMk id="3" creationId="{FBBB1479-F56E-C11A-C403-7C509FD9ACF7}"/>
          </ac:picMkLst>
        </pc:picChg>
        <pc:picChg chg="del">
          <ac:chgData name="Ricky Chavez" userId="33112356f47e943f" providerId="LiveId" clId="{FB3E30B1-36DE-47E5-9977-3F8BFAAEC0EC}" dt="2023-05-10T19:42:09.366" v="204" actId="478"/>
          <ac:picMkLst>
            <pc:docMk/>
            <pc:sldMk cId="4090940676" sldId="2141412328"/>
            <ac:picMk id="8" creationId="{AC50D9F0-F9CA-8276-F86B-1B5569054A2D}"/>
          </ac:picMkLst>
        </pc:picChg>
      </pc:sldChg>
      <pc:sldChg chg="addSp delSp modSp mod">
        <pc:chgData name="Ricky Chavez" userId="33112356f47e943f" providerId="LiveId" clId="{FB3E30B1-36DE-47E5-9977-3F8BFAAEC0EC}" dt="2023-05-10T19:42:32.961" v="208"/>
        <pc:sldMkLst>
          <pc:docMk/>
          <pc:sldMk cId="613741697" sldId="2141412329"/>
        </pc:sldMkLst>
        <pc:picChg chg="del">
          <ac:chgData name="Ricky Chavez" userId="33112356f47e943f" providerId="LiveId" clId="{FB3E30B1-36DE-47E5-9977-3F8BFAAEC0EC}" dt="2023-05-10T19:42:32.731" v="207" actId="478"/>
          <ac:picMkLst>
            <pc:docMk/>
            <pc:sldMk cId="613741697" sldId="2141412329"/>
            <ac:picMk id="2" creationId="{DB8A736E-51C8-3201-BBB8-018B1C024BAE}"/>
          </ac:picMkLst>
        </pc:picChg>
        <pc:picChg chg="add mod">
          <ac:chgData name="Ricky Chavez" userId="33112356f47e943f" providerId="LiveId" clId="{FB3E30B1-36DE-47E5-9977-3F8BFAAEC0EC}" dt="2023-05-10T19:42:32.961" v="208"/>
          <ac:picMkLst>
            <pc:docMk/>
            <pc:sldMk cId="613741697" sldId="2141412329"/>
            <ac:picMk id="4" creationId="{3A34E9D8-194E-EBCD-69DC-8F0F7D2DA8DA}"/>
          </ac:picMkLst>
        </pc:picChg>
      </pc:sldChg>
      <pc:sldChg chg="addSp delSp modSp mod">
        <pc:chgData name="Ricky Chavez" userId="33112356f47e943f" providerId="LiveId" clId="{FB3E30B1-36DE-47E5-9977-3F8BFAAEC0EC}" dt="2023-05-10T19:43:14.233" v="215"/>
        <pc:sldMkLst>
          <pc:docMk/>
          <pc:sldMk cId="3554364828" sldId="2141412330"/>
        </pc:sldMkLst>
        <pc:spChg chg="add del mod">
          <ac:chgData name="Ricky Chavez" userId="33112356f47e943f" providerId="LiveId" clId="{FB3E30B1-36DE-47E5-9977-3F8BFAAEC0EC}" dt="2023-05-10T19:43:09.923" v="212" actId="478"/>
          <ac:spMkLst>
            <pc:docMk/>
            <pc:sldMk cId="3554364828" sldId="2141412330"/>
            <ac:spMk id="9" creationId="{71E8445E-EEBC-63C5-3483-C696B8D70D91}"/>
          </ac:spMkLst>
        </pc:spChg>
        <pc:spChg chg="mod">
          <ac:chgData name="Ricky Chavez" userId="33112356f47e943f" providerId="LiveId" clId="{FB3E30B1-36DE-47E5-9977-3F8BFAAEC0EC}" dt="2023-05-10T19:43:06.034" v="210"/>
          <ac:spMkLst>
            <pc:docMk/>
            <pc:sldMk cId="3554364828" sldId="2141412330"/>
            <ac:spMk id="26" creationId="{2109B1B9-A058-AE0D-A692-D79223F968BB}"/>
          </ac:spMkLst>
        </pc:spChg>
        <pc:spChg chg="mod">
          <ac:chgData name="Ricky Chavez" userId="33112356f47e943f" providerId="LiveId" clId="{FB3E30B1-36DE-47E5-9977-3F8BFAAEC0EC}" dt="2023-05-10T19:43:06.034" v="210"/>
          <ac:spMkLst>
            <pc:docMk/>
            <pc:sldMk cId="3554364828" sldId="2141412330"/>
            <ac:spMk id="27" creationId="{41308291-BFB6-A3E4-8A9C-6576C37D7A94}"/>
          </ac:spMkLst>
        </pc:spChg>
        <pc:spChg chg="mod">
          <ac:chgData name="Ricky Chavez" userId="33112356f47e943f" providerId="LiveId" clId="{FB3E30B1-36DE-47E5-9977-3F8BFAAEC0EC}" dt="2023-05-10T19:43:06.034" v="210"/>
          <ac:spMkLst>
            <pc:docMk/>
            <pc:sldMk cId="3554364828" sldId="2141412330"/>
            <ac:spMk id="31" creationId="{F30036B6-2960-A872-0638-CBA641E09BB3}"/>
          </ac:spMkLst>
        </pc:spChg>
        <pc:spChg chg="mod">
          <ac:chgData name="Ricky Chavez" userId="33112356f47e943f" providerId="LiveId" clId="{FB3E30B1-36DE-47E5-9977-3F8BFAAEC0EC}" dt="2023-05-10T19:43:06.034" v="210"/>
          <ac:spMkLst>
            <pc:docMk/>
            <pc:sldMk cId="3554364828" sldId="2141412330"/>
            <ac:spMk id="32" creationId="{ECBC3208-F7AB-76B8-E007-FC31AF3AC5EE}"/>
          </ac:spMkLst>
        </pc:spChg>
        <pc:grpChg chg="add mod">
          <ac:chgData name="Ricky Chavez" userId="33112356f47e943f" providerId="LiveId" clId="{FB3E30B1-36DE-47E5-9977-3F8BFAAEC0EC}" dt="2023-05-10T19:43:06.034" v="210"/>
          <ac:grpSpMkLst>
            <pc:docMk/>
            <pc:sldMk cId="3554364828" sldId="2141412330"/>
            <ac:grpSpMk id="25" creationId="{B48D1F51-2C55-F60A-82B4-EF395BD4A57F}"/>
          </ac:grpSpMkLst>
        </pc:grpChg>
        <pc:grpChg chg="add mod">
          <ac:chgData name="Ricky Chavez" userId="33112356f47e943f" providerId="LiveId" clId="{FB3E30B1-36DE-47E5-9977-3F8BFAAEC0EC}" dt="2023-05-10T19:43:06.034" v="210"/>
          <ac:grpSpMkLst>
            <pc:docMk/>
            <pc:sldMk cId="3554364828" sldId="2141412330"/>
            <ac:grpSpMk id="28" creationId="{6BB9F7BA-34B1-9591-73A8-1A5DA46E60F2}"/>
          </ac:grpSpMkLst>
        </pc:grpChg>
        <pc:picChg chg="del">
          <ac:chgData name="Ricky Chavez" userId="33112356f47e943f" providerId="LiveId" clId="{FB3E30B1-36DE-47E5-9977-3F8BFAAEC0EC}" dt="2023-05-10T19:43:13.647" v="214" actId="478"/>
          <ac:picMkLst>
            <pc:docMk/>
            <pc:sldMk cId="3554364828" sldId="2141412330"/>
            <ac:picMk id="6" creationId="{D51F9504-8FEB-15F3-B27A-0129B5E8811F}"/>
          </ac:picMkLst>
        </pc:picChg>
        <pc:picChg chg="add del mod">
          <ac:chgData name="Ricky Chavez" userId="33112356f47e943f" providerId="LiveId" clId="{FB3E30B1-36DE-47E5-9977-3F8BFAAEC0EC}" dt="2023-05-10T19:43:12.624" v="213" actId="21"/>
          <ac:picMkLst>
            <pc:docMk/>
            <pc:sldMk cId="3554364828" sldId="2141412330"/>
            <ac:picMk id="21" creationId="{D72FB7E2-1727-2C82-5315-A9F3F4CDC4EF}"/>
          </ac:picMkLst>
        </pc:picChg>
        <pc:picChg chg="add mod">
          <ac:chgData name="Ricky Chavez" userId="33112356f47e943f" providerId="LiveId" clId="{FB3E30B1-36DE-47E5-9977-3F8BFAAEC0EC}" dt="2023-05-10T19:43:14.233" v="215"/>
          <ac:picMkLst>
            <pc:docMk/>
            <pc:sldMk cId="3554364828" sldId="2141412330"/>
            <ac:picMk id="33" creationId="{9BB5C34F-C632-4525-D7D4-26C218B57396}"/>
          </ac:picMkLst>
        </pc:picChg>
      </pc:sldChg>
      <pc:sldChg chg="add ord">
        <pc:chgData name="Ricky Chavez" userId="33112356f47e943f" providerId="LiveId" clId="{FB3E30B1-36DE-47E5-9977-3F8BFAAEC0EC}" dt="2023-05-10T19:41:31.015" v="203"/>
        <pc:sldMkLst>
          <pc:docMk/>
          <pc:sldMk cId="1979844935" sldId="2141412331"/>
        </pc:sldMkLst>
      </pc:sldChg>
      <pc:sldChg chg="addSp delSp modSp add del mod">
        <pc:chgData name="Ricky Chavez" userId="33112356f47e943f" providerId="LiveId" clId="{FB3E30B1-36DE-47E5-9977-3F8BFAAEC0EC}" dt="2023-05-10T19:43:48.044" v="220" actId="47"/>
        <pc:sldMkLst>
          <pc:docMk/>
          <pc:sldMk cId="1479656755" sldId="2141412332"/>
        </pc:sldMkLst>
        <pc:picChg chg="del">
          <ac:chgData name="Ricky Chavez" userId="33112356f47e943f" providerId="LiveId" clId="{FB3E30B1-36DE-47E5-9977-3F8BFAAEC0EC}" dt="2023-05-10T19:40:43.011" v="198" actId="478"/>
          <ac:picMkLst>
            <pc:docMk/>
            <pc:sldMk cId="1479656755" sldId="2141412332"/>
            <ac:picMk id="9" creationId="{E54E9FBC-6D95-8B70-791A-6BE2BDA536FA}"/>
          </ac:picMkLst>
        </pc:picChg>
        <pc:picChg chg="add mod">
          <ac:chgData name="Ricky Chavez" userId="33112356f47e943f" providerId="LiveId" clId="{FB3E30B1-36DE-47E5-9977-3F8BFAAEC0EC}" dt="2023-05-10T19:40:43.384" v="199"/>
          <ac:picMkLst>
            <pc:docMk/>
            <pc:sldMk cId="1479656755" sldId="2141412332"/>
            <ac:picMk id="21" creationId="{0227F2E8-4B87-8189-04EB-7AC571FD330F}"/>
          </ac:picMkLst>
        </pc:picChg>
      </pc:sldChg>
      <pc:sldChg chg="addSp modSp mod">
        <pc:chgData name="Ricky Chavez" userId="33112356f47e943f" providerId="LiveId" clId="{FB3E30B1-36DE-47E5-9977-3F8BFAAEC0EC}" dt="2023-05-10T20:18:46.054" v="229" actId="1076"/>
        <pc:sldMkLst>
          <pc:docMk/>
          <pc:sldMk cId="1278831964" sldId="2141412333"/>
        </pc:sldMkLst>
        <pc:spChg chg="mod">
          <ac:chgData name="Ricky Chavez" userId="33112356f47e943f" providerId="LiveId" clId="{FB3E30B1-36DE-47E5-9977-3F8BFAAEC0EC}" dt="2023-05-10T20:18:46.054" v="229" actId="1076"/>
          <ac:spMkLst>
            <pc:docMk/>
            <pc:sldMk cId="1278831964" sldId="2141412333"/>
            <ac:spMk id="26" creationId="{89D85F0E-968B-B114-C4B6-CFF95F7FC32B}"/>
          </ac:spMkLst>
        </pc:spChg>
        <pc:spChg chg="add mod">
          <ac:chgData name="Ricky Chavez" userId="33112356f47e943f" providerId="LiveId" clId="{FB3E30B1-36DE-47E5-9977-3F8BFAAEC0EC}" dt="2023-05-10T20:18:36.973" v="227" actId="1076"/>
          <ac:spMkLst>
            <pc:docMk/>
            <pc:sldMk cId="1278831964" sldId="2141412333"/>
            <ac:spMk id="28" creationId="{858BD331-4E44-DEAA-F242-EBDC816B70EF}"/>
          </ac:spMkLst>
        </pc:spChg>
        <pc:grpChg chg="mod">
          <ac:chgData name="Ricky Chavez" userId="33112356f47e943f" providerId="LiveId" clId="{FB3E30B1-36DE-47E5-9977-3F8BFAAEC0EC}" dt="2023-05-10T20:18:46.054" v="229" actId="1076"/>
          <ac:grpSpMkLst>
            <pc:docMk/>
            <pc:sldMk cId="1278831964" sldId="2141412333"/>
            <ac:grpSpMk id="45" creationId="{B690112F-C045-3757-24BD-E8BEF7C0DF07}"/>
          </ac:grpSpMkLst>
        </pc:grpChg>
        <pc:picChg chg="add mod">
          <ac:chgData name="Ricky Chavez" userId="33112356f47e943f" providerId="LiveId" clId="{FB3E30B1-36DE-47E5-9977-3F8BFAAEC0EC}" dt="2023-05-10T20:18:27.182" v="226" actId="1076"/>
          <ac:picMkLst>
            <pc:docMk/>
            <pc:sldMk cId="1278831964" sldId="2141412333"/>
            <ac:picMk id="18" creationId="{565E8FF3-1FDD-4D8C-E8A4-DF83ABFA6939}"/>
          </ac:picMkLst>
        </pc:picChg>
        <pc:picChg chg="add mod">
          <ac:chgData name="Ricky Chavez" userId="33112356f47e943f" providerId="LiveId" clId="{FB3E30B1-36DE-47E5-9977-3F8BFAAEC0EC}" dt="2023-05-10T20:18:36.973" v="227" actId="1076"/>
          <ac:picMkLst>
            <pc:docMk/>
            <pc:sldMk cId="1278831964" sldId="2141412333"/>
            <ac:picMk id="19" creationId="{3252A066-C753-D722-AE19-4E973D3E0097}"/>
          </ac:picMkLst>
        </pc:picChg>
        <pc:picChg chg="mod">
          <ac:chgData name="Ricky Chavez" userId="33112356f47e943f" providerId="LiveId" clId="{FB3E30B1-36DE-47E5-9977-3F8BFAAEC0EC}" dt="2023-05-10T20:18:46.054" v="229" actId="1076"/>
          <ac:picMkLst>
            <pc:docMk/>
            <pc:sldMk cId="1278831964" sldId="2141412333"/>
            <ac:picMk id="1026" creationId="{B923F7B7-2AAF-2D93-F092-178063AA7902}"/>
          </ac:picMkLst>
        </pc:picChg>
      </pc:sldChg>
      <pc:sldChg chg="addSp delSp modSp mod ord">
        <pc:chgData name="Ricky Chavez" userId="33112356f47e943f" providerId="LiveId" clId="{FB3E30B1-36DE-47E5-9977-3F8BFAAEC0EC}" dt="2023-05-10T19:47:05.338" v="221" actId="478"/>
        <pc:sldMkLst>
          <pc:docMk/>
          <pc:sldMk cId="3778534912" sldId="2141412336"/>
        </pc:sldMkLst>
        <pc:spChg chg="del">
          <ac:chgData name="Ricky Chavez" userId="33112356f47e943f" providerId="LiveId" clId="{FB3E30B1-36DE-47E5-9977-3F8BFAAEC0EC}" dt="2023-05-10T19:37:36.477" v="147" actId="478"/>
          <ac:spMkLst>
            <pc:docMk/>
            <pc:sldMk cId="3778534912" sldId="2141412336"/>
            <ac:spMk id="17" creationId="{8C178309-CA1D-6FCC-8DF9-CD0011FFCC49}"/>
          </ac:spMkLst>
        </pc:spChg>
        <pc:spChg chg="mod">
          <ac:chgData name="Ricky Chavez" userId="33112356f47e943f" providerId="LiveId" clId="{FB3E30B1-36DE-47E5-9977-3F8BFAAEC0EC}" dt="2023-05-10T19:36:35.676" v="141" actId="207"/>
          <ac:spMkLst>
            <pc:docMk/>
            <pc:sldMk cId="3778534912" sldId="2141412336"/>
            <ac:spMk id="22" creationId="{CBF21B40-3DE2-C343-3C9D-62EF4A70D056}"/>
          </ac:spMkLst>
        </pc:spChg>
        <pc:spChg chg="mod">
          <ac:chgData name="Ricky Chavez" userId="33112356f47e943f" providerId="LiveId" clId="{FB3E30B1-36DE-47E5-9977-3F8BFAAEC0EC}" dt="2023-05-10T19:36:28.712" v="140"/>
          <ac:spMkLst>
            <pc:docMk/>
            <pc:sldMk cId="3778534912" sldId="2141412336"/>
            <ac:spMk id="23" creationId="{D1269FDC-9DAF-C4EE-6ED7-D3D65BF159B0}"/>
          </ac:spMkLst>
        </pc:spChg>
        <pc:spChg chg="mod">
          <ac:chgData name="Ricky Chavez" userId="33112356f47e943f" providerId="LiveId" clId="{FB3E30B1-36DE-47E5-9977-3F8BFAAEC0EC}" dt="2023-05-10T19:36:38.182" v="142" actId="207"/>
          <ac:spMkLst>
            <pc:docMk/>
            <pc:sldMk cId="3778534912" sldId="2141412336"/>
            <ac:spMk id="32" creationId="{A49C4FBF-1966-CEA2-F5AC-375342C6DDEA}"/>
          </ac:spMkLst>
        </pc:spChg>
        <pc:spChg chg="mod">
          <ac:chgData name="Ricky Chavez" userId="33112356f47e943f" providerId="LiveId" clId="{FB3E30B1-36DE-47E5-9977-3F8BFAAEC0EC}" dt="2023-05-10T19:36:28.712" v="140"/>
          <ac:spMkLst>
            <pc:docMk/>
            <pc:sldMk cId="3778534912" sldId="2141412336"/>
            <ac:spMk id="33" creationId="{C5D5D987-67D0-9A3A-6EE2-A289BF4C4F44}"/>
          </ac:spMkLst>
        </pc:spChg>
        <pc:spChg chg="mod">
          <ac:chgData name="Ricky Chavez" userId="33112356f47e943f" providerId="LiveId" clId="{FB3E30B1-36DE-47E5-9977-3F8BFAAEC0EC}" dt="2023-05-10T19:36:40.772" v="143" actId="207"/>
          <ac:spMkLst>
            <pc:docMk/>
            <pc:sldMk cId="3778534912" sldId="2141412336"/>
            <ac:spMk id="35" creationId="{FC700AF6-D074-7876-E5BC-0E4281B1DD4F}"/>
          </ac:spMkLst>
        </pc:spChg>
        <pc:spChg chg="mod">
          <ac:chgData name="Ricky Chavez" userId="33112356f47e943f" providerId="LiveId" clId="{FB3E30B1-36DE-47E5-9977-3F8BFAAEC0EC}" dt="2023-05-10T19:36:28.712" v="140"/>
          <ac:spMkLst>
            <pc:docMk/>
            <pc:sldMk cId="3778534912" sldId="2141412336"/>
            <ac:spMk id="36" creationId="{76564567-317D-8DF1-8B1D-F38C8E102933}"/>
          </ac:spMkLst>
        </pc:spChg>
        <pc:spChg chg="del">
          <ac:chgData name="Ricky Chavez" userId="33112356f47e943f" providerId="LiveId" clId="{FB3E30B1-36DE-47E5-9977-3F8BFAAEC0EC}" dt="2023-05-10T19:37:18.777" v="144" actId="478"/>
          <ac:spMkLst>
            <pc:docMk/>
            <pc:sldMk cId="3778534912" sldId="2141412336"/>
            <ac:spMk id="37" creationId="{D39AB147-7A53-4B1A-9B9C-618BD1A77024}"/>
          </ac:spMkLst>
        </pc:spChg>
        <pc:spChg chg="add mod">
          <ac:chgData name="Ricky Chavez" userId="33112356f47e943f" providerId="LiveId" clId="{FB3E30B1-36DE-47E5-9977-3F8BFAAEC0EC}" dt="2023-05-10T19:37:23.902" v="146" actId="1076"/>
          <ac:spMkLst>
            <pc:docMk/>
            <pc:sldMk cId="3778534912" sldId="2141412336"/>
            <ac:spMk id="38" creationId="{7B11E83F-9AD5-567D-631B-D169647C9647}"/>
          </ac:spMkLst>
        </pc:spChg>
        <pc:spChg chg="add del mod">
          <ac:chgData name="Ricky Chavez" userId="33112356f47e943f" providerId="LiveId" clId="{FB3E30B1-36DE-47E5-9977-3F8BFAAEC0EC}" dt="2023-05-10T19:47:05.338" v="221" actId="478"/>
          <ac:spMkLst>
            <pc:docMk/>
            <pc:sldMk cId="3778534912" sldId="2141412336"/>
            <ac:spMk id="40" creationId="{D0AAB824-99E4-C943-A3D7-C5A8642E329A}"/>
          </ac:spMkLst>
        </pc:spChg>
        <pc:spChg chg="add del mod">
          <ac:chgData name="Ricky Chavez" userId="33112356f47e943f" providerId="LiveId" clId="{FB3E30B1-36DE-47E5-9977-3F8BFAAEC0EC}" dt="2023-05-10T19:47:05.338" v="221" actId="478"/>
          <ac:spMkLst>
            <pc:docMk/>
            <pc:sldMk cId="3778534912" sldId="2141412336"/>
            <ac:spMk id="41" creationId="{FBC39E33-A0F6-3735-C5CC-5DB84957AF83}"/>
          </ac:spMkLst>
        </pc:spChg>
        <pc:spChg chg="add del mod">
          <ac:chgData name="Ricky Chavez" userId="33112356f47e943f" providerId="LiveId" clId="{FB3E30B1-36DE-47E5-9977-3F8BFAAEC0EC}" dt="2023-05-10T19:47:05.338" v="221" actId="478"/>
          <ac:spMkLst>
            <pc:docMk/>
            <pc:sldMk cId="3778534912" sldId="2141412336"/>
            <ac:spMk id="42" creationId="{53A2C55D-8DD4-A32F-B93B-B6F3B8F0120D}"/>
          </ac:spMkLst>
        </pc:spChg>
        <pc:spChg chg="add del mod">
          <ac:chgData name="Ricky Chavez" userId="33112356f47e943f" providerId="LiveId" clId="{FB3E30B1-36DE-47E5-9977-3F8BFAAEC0EC}" dt="2023-05-10T19:47:05.338" v="221" actId="478"/>
          <ac:spMkLst>
            <pc:docMk/>
            <pc:sldMk cId="3778534912" sldId="2141412336"/>
            <ac:spMk id="43" creationId="{FB50A69F-7B9A-182C-892A-EE68284DB407}"/>
          </ac:spMkLst>
        </pc:spChg>
        <pc:spChg chg="add del mod">
          <ac:chgData name="Ricky Chavez" userId="33112356f47e943f" providerId="LiveId" clId="{FB3E30B1-36DE-47E5-9977-3F8BFAAEC0EC}" dt="2023-05-10T19:47:05.338" v="221" actId="478"/>
          <ac:spMkLst>
            <pc:docMk/>
            <pc:sldMk cId="3778534912" sldId="2141412336"/>
            <ac:spMk id="44" creationId="{90801F4E-AD6B-DE8F-4829-D4CFF65C752B}"/>
          </ac:spMkLst>
        </pc:spChg>
        <pc:spChg chg="add del mod">
          <ac:chgData name="Ricky Chavez" userId="33112356f47e943f" providerId="LiveId" clId="{FB3E30B1-36DE-47E5-9977-3F8BFAAEC0EC}" dt="2023-05-10T19:47:05.338" v="221" actId="478"/>
          <ac:spMkLst>
            <pc:docMk/>
            <pc:sldMk cId="3778534912" sldId="2141412336"/>
            <ac:spMk id="45" creationId="{19ACFC35-4EE5-D261-FE4F-D08CDB638CBE}"/>
          </ac:spMkLst>
        </pc:spChg>
        <pc:spChg chg="add del mod">
          <ac:chgData name="Ricky Chavez" userId="33112356f47e943f" providerId="LiveId" clId="{FB3E30B1-36DE-47E5-9977-3F8BFAAEC0EC}" dt="2023-05-10T19:47:05.338" v="221" actId="478"/>
          <ac:spMkLst>
            <pc:docMk/>
            <pc:sldMk cId="3778534912" sldId="2141412336"/>
            <ac:spMk id="46" creationId="{42CAFAB0-DF01-7506-FE77-C670EB02331E}"/>
          </ac:spMkLst>
        </pc:spChg>
        <pc:spChg chg="add del mod">
          <ac:chgData name="Ricky Chavez" userId="33112356f47e943f" providerId="LiveId" clId="{FB3E30B1-36DE-47E5-9977-3F8BFAAEC0EC}" dt="2023-05-10T19:47:05.338" v="221" actId="478"/>
          <ac:spMkLst>
            <pc:docMk/>
            <pc:sldMk cId="3778534912" sldId="2141412336"/>
            <ac:spMk id="47" creationId="{024B2B09-56B5-D77B-7B04-F441A6B15057}"/>
          </ac:spMkLst>
        </pc:spChg>
        <pc:spChg chg="add del mod">
          <ac:chgData name="Ricky Chavez" userId="33112356f47e943f" providerId="LiveId" clId="{FB3E30B1-36DE-47E5-9977-3F8BFAAEC0EC}" dt="2023-05-10T19:47:05.338" v="221" actId="478"/>
          <ac:spMkLst>
            <pc:docMk/>
            <pc:sldMk cId="3778534912" sldId="2141412336"/>
            <ac:spMk id="48" creationId="{9F01DF76-7BB7-DC54-2D81-D58F73B48956}"/>
          </ac:spMkLst>
        </pc:spChg>
        <pc:spChg chg="add del mod">
          <ac:chgData name="Ricky Chavez" userId="33112356f47e943f" providerId="LiveId" clId="{FB3E30B1-36DE-47E5-9977-3F8BFAAEC0EC}" dt="2023-05-10T19:47:05.338" v="221" actId="478"/>
          <ac:spMkLst>
            <pc:docMk/>
            <pc:sldMk cId="3778534912" sldId="2141412336"/>
            <ac:spMk id="49" creationId="{63EE3343-6F8C-DCC1-F392-FBBCAB0F9D72}"/>
          </ac:spMkLst>
        </pc:spChg>
        <pc:grpChg chg="del">
          <ac:chgData name="Ricky Chavez" userId="33112356f47e943f" providerId="LiveId" clId="{FB3E30B1-36DE-47E5-9977-3F8BFAAEC0EC}" dt="2023-05-10T19:36:28.460" v="139" actId="478"/>
          <ac:grpSpMkLst>
            <pc:docMk/>
            <pc:sldMk cId="3778534912" sldId="2141412336"/>
            <ac:grpSpMk id="10" creationId="{EDA0BDC0-1878-31B4-B074-DF1BF7F030D7}"/>
          </ac:grpSpMkLst>
        </pc:grpChg>
        <pc:grpChg chg="del">
          <ac:chgData name="Ricky Chavez" userId="33112356f47e943f" providerId="LiveId" clId="{FB3E30B1-36DE-47E5-9977-3F8BFAAEC0EC}" dt="2023-05-10T19:36:28.460" v="139" actId="478"/>
          <ac:grpSpMkLst>
            <pc:docMk/>
            <pc:sldMk cId="3778534912" sldId="2141412336"/>
            <ac:grpSpMk id="12" creationId="{3920231B-1C8B-ED2A-398C-5BAEFA1E5892}"/>
          </ac:grpSpMkLst>
        </pc:grpChg>
        <pc:grpChg chg="del">
          <ac:chgData name="Ricky Chavez" userId="33112356f47e943f" providerId="LiveId" clId="{FB3E30B1-36DE-47E5-9977-3F8BFAAEC0EC}" dt="2023-05-10T19:36:28.460" v="139" actId="478"/>
          <ac:grpSpMkLst>
            <pc:docMk/>
            <pc:sldMk cId="3778534912" sldId="2141412336"/>
            <ac:grpSpMk id="13" creationId="{0541D29D-AC6D-1FCE-CDD6-E4190596181C}"/>
          </ac:grpSpMkLst>
        </pc:grpChg>
        <pc:grpChg chg="del">
          <ac:chgData name="Ricky Chavez" userId="33112356f47e943f" providerId="LiveId" clId="{FB3E30B1-36DE-47E5-9977-3F8BFAAEC0EC}" dt="2023-05-10T19:36:18.831" v="138" actId="478"/>
          <ac:grpSpMkLst>
            <pc:docMk/>
            <pc:sldMk cId="3778534912" sldId="2141412336"/>
            <ac:grpSpMk id="14" creationId="{AD50E9EE-5D53-148A-DEA6-F65863405F13}"/>
          </ac:grpSpMkLst>
        </pc:grpChg>
        <pc:grpChg chg="add mod">
          <ac:chgData name="Ricky Chavez" userId="33112356f47e943f" providerId="LiveId" clId="{FB3E30B1-36DE-47E5-9977-3F8BFAAEC0EC}" dt="2023-05-10T19:36:28.712" v="140"/>
          <ac:grpSpMkLst>
            <pc:docMk/>
            <pc:sldMk cId="3778534912" sldId="2141412336"/>
            <ac:grpSpMk id="19" creationId="{01C6C050-BB16-5CFA-15E8-C4E5EE5065E7}"/>
          </ac:grpSpMkLst>
        </pc:grpChg>
        <pc:grpChg chg="del">
          <ac:chgData name="Ricky Chavez" userId="33112356f47e943f" providerId="LiveId" clId="{FB3E30B1-36DE-47E5-9977-3F8BFAAEC0EC}" dt="2023-05-10T19:36:18.831" v="138" actId="478"/>
          <ac:grpSpMkLst>
            <pc:docMk/>
            <pc:sldMk cId="3778534912" sldId="2141412336"/>
            <ac:grpSpMk id="21" creationId="{2BAAD657-5BE3-5F46-B555-EED6C18DC5B4}"/>
          </ac:grpSpMkLst>
        </pc:grpChg>
        <pc:grpChg chg="add mod">
          <ac:chgData name="Ricky Chavez" userId="33112356f47e943f" providerId="LiveId" clId="{FB3E30B1-36DE-47E5-9977-3F8BFAAEC0EC}" dt="2023-05-10T19:36:28.712" v="140"/>
          <ac:grpSpMkLst>
            <pc:docMk/>
            <pc:sldMk cId="3778534912" sldId="2141412336"/>
            <ac:grpSpMk id="24" creationId="{E9D6C343-1DC1-07C2-21CD-DD1EBB008691}"/>
          </ac:grpSpMkLst>
        </pc:grpChg>
        <pc:grpChg chg="add mod">
          <ac:chgData name="Ricky Chavez" userId="33112356f47e943f" providerId="LiveId" clId="{FB3E30B1-36DE-47E5-9977-3F8BFAAEC0EC}" dt="2023-05-10T19:36:28.712" v="140"/>
          <ac:grpSpMkLst>
            <pc:docMk/>
            <pc:sldMk cId="3778534912" sldId="2141412336"/>
            <ac:grpSpMk id="34" creationId="{8A27C83B-699D-2B70-5B2B-50E3398624F7}"/>
          </ac:grpSpMkLst>
        </pc:grpChg>
        <pc:picChg chg="add mod">
          <ac:chgData name="Ricky Chavez" userId="33112356f47e943f" providerId="LiveId" clId="{FB3E30B1-36DE-47E5-9977-3F8BFAAEC0EC}" dt="2023-05-10T19:36:15.013" v="137" actId="14100"/>
          <ac:picMkLst>
            <pc:docMk/>
            <pc:sldMk cId="3778534912" sldId="2141412336"/>
            <ac:picMk id="9" creationId="{BE7C3EDB-03C9-28D6-0F55-11280CC011C0}"/>
          </ac:picMkLst>
        </pc:picChg>
        <pc:picChg chg="del">
          <ac:chgData name="Ricky Chavez" userId="33112356f47e943f" providerId="LiveId" clId="{FB3E30B1-36DE-47E5-9977-3F8BFAAEC0EC}" dt="2023-05-10T19:36:03.221" v="132" actId="478"/>
          <ac:picMkLst>
            <pc:docMk/>
            <pc:sldMk cId="3778534912" sldId="2141412336"/>
            <ac:picMk id="15" creationId="{3015EFE7-3F59-41D9-3F43-B29D55483679}"/>
          </ac:picMkLst>
        </pc:picChg>
        <pc:picChg chg="add mod">
          <ac:chgData name="Ricky Chavez" userId="33112356f47e943f" providerId="LiveId" clId="{FB3E30B1-36DE-47E5-9977-3F8BFAAEC0EC}" dt="2023-05-10T19:37:40.400" v="148"/>
          <ac:picMkLst>
            <pc:docMk/>
            <pc:sldMk cId="3778534912" sldId="2141412336"/>
            <ac:picMk id="39" creationId="{9C4C6D29-7A67-F5E3-E0DA-8C2711583CE5}"/>
          </ac:picMkLst>
        </pc:picChg>
      </pc:sldChg>
      <pc:sldChg chg="addSp modSp mod">
        <pc:chgData name="Ricky Chavez" userId="33112356f47e943f" providerId="LiveId" clId="{FB3E30B1-36DE-47E5-9977-3F8BFAAEC0EC}" dt="2023-05-10T19:35:37.385" v="131" actId="1076"/>
        <pc:sldMkLst>
          <pc:docMk/>
          <pc:sldMk cId="4166938256" sldId="2141412337"/>
        </pc:sldMkLst>
        <pc:spChg chg="add mod">
          <ac:chgData name="Ricky Chavez" userId="33112356f47e943f" providerId="LiveId" clId="{FB3E30B1-36DE-47E5-9977-3F8BFAAEC0EC}" dt="2023-05-10T19:32:19.206" v="77" actId="1076"/>
          <ac:spMkLst>
            <pc:docMk/>
            <pc:sldMk cId="4166938256" sldId="2141412337"/>
            <ac:spMk id="5" creationId="{0261F308-DCB3-F3C4-AFC9-D7D521946848}"/>
          </ac:spMkLst>
        </pc:spChg>
        <pc:spChg chg="mod">
          <ac:chgData name="Ricky Chavez" userId="33112356f47e943f" providerId="LiveId" clId="{FB3E30B1-36DE-47E5-9977-3F8BFAAEC0EC}" dt="2023-05-10T19:34:41.357" v="111" actId="20577"/>
          <ac:spMkLst>
            <pc:docMk/>
            <pc:sldMk cId="4166938256" sldId="2141412337"/>
            <ac:spMk id="7" creationId="{75E50896-1989-7795-2055-E9A8CE846E21}"/>
          </ac:spMkLst>
        </pc:spChg>
        <pc:spChg chg="add mod">
          <ac:chgData name="Ricky Chavez" userId="33112356f47e943f" providerId="LiveId" clId="{FB3E30B1-36DE-47E5-9977-3F8BFAAEC0EC}" dt="2023-05-10T19:33:47.485" v="95" actId="1076"/>
          <ac:spMkLst>
            <pc:docMk/>
            <pc:sldMk cId="4166938256" sldId="2141412337"/>
            <ac:spMk id="13" creationId="{63FCA96F-070F-3E09-5DB2-8D1DDA7751A3}"/>
          </ac:spMkLst>
        </pc:spChg>
        <pc:spChg chg="add mod">
          <ac:chgData name="Ricky Chavez" userId="33112356f47e943f" providerId="LiveId" clId="{FB3E30B1-36DE-47E5-9977-3F8BFAAEC0EC}" dt="2023-05-10T19:35:37.385" v="131" actId="1076"/>
          <ac:spMkLst>
            <pc:docMk/>
            <pc:sldMk cId="4166938256" sldId="2141412337"/>
            <ac:spMk id="14" creationId="{9560D303-9697-1CA8-5066-2329EC03E346}"/>
          </ac:spMkLst>
        </pc:spChg>
        <pc:spChg chg="mod">
          <ac:chgData name="Ricky Chavez" userId="33112356f47e943f" providerId="LiveId" clId="{FB3E30B1-36DE-47E5-9977-3F8BFAAEC0EC}" dt="2023-05-10T19:34:15.164" v="102" actId="20577"/>
          <ac:spMkLst>
            <pc:docMk/>
            <pc:sldMk cId="4166938256" sldId="2141412337"/>
            <ac:spMk id="117" creationId="{E295E2F3-3C5A-63B5-A889-38754E97DBC3}"/>
          </ac:spMkLst>
        </pc:spChg>
        <pc:spChg chg="mod">
          <ac:chgData name="Ricky Chavez" userId="33112356f47e943f" providerId="LiveId" clId="{FB3E30B1-36DE-47E5-9977-3F8BFAAEC0EC}" dt="2023-05-10T19:33:54.497" v="97" actId="14100"/>
          <ac:spMkLst>
            <pc:docMk/>
            <pc:sldMk cId="4166938256" sldId="2141412337"/>
            <ac:spMk id="136" creationId="{75149130-EE3C-9955-6C3B-13C073B1206F}"/>
          </ac:spMkLst>
        </pc:spChg>
        <pc:spChg chg="mod">
          <ac:chgData name="Ricky Chavez" userId="33112356f47e943f" providerId="LiveId" clId="{FB3E30B1-36DE-47E5-9977-3F8BFAAEC0EC}" dt="2023-05-10T19:33:49.945" v="96" actId="6549"/>
          <ac:spMkLst>
            <pc:docMk/>
            <pc:sldMk cId="4166938256" sldId="2141412337"/>
            <ac:spMk id="138" creationId="{B34EA944-8A5F-1F52-1001-6D3BA93DFB06}"/>
          </ac:spMkLst>
        </pc:spChg>
        <pc:grpChg chg="mod">
          <ac:chgData name="Ricky Chavez" userId="33112356f47e943f" providerId="LiveId" clId="{FB3E30B1-36DE-47E5-9977-3F8BFAAEC0EC}" dt="2023-05-10T19:32:22.312" v="78" actId="1076"/>
          <ac:grpSpMkLst>
            <pc:docMk/>
            <pc:sldMk cId="4166938256" sldId="2141412337"/>
            <ac:grpSpMk id="4" creationId="{A8DFD343-8A82-F98B-44FE-C00597760882}"/>
          </ac:grpSpMkLst>
        </pc:grpChg>
        <pc:picChg chg="add mod">
          <ac:chgData name="Ricky Chavez" userId="33112356f47e943f" providerId="LiveId" clId="{FB3E30B1-36DE-47E5-9977-3F8BFAAEC0EC}" dt="2023-05-10T19:33:01.669" v="85" actId="1076"/>
          <ac:picMkLst>
            <pc:docMk/>
            <pc:sldMk cId="4166938256" sldId="2141412337"/>
            <ac:picMk id="9" creationId="{B031E5C4-D539-D81E-1152-FBB86344A149}"/>
          </ac:picMkLst>
        </pc:picChg>
        <pc:picChg chg="add mod ord">
          <ac:chgData name="Ricky Chavez" userId="33112356f47e943f" providerId="LiveId" clId="{FB3E30B1-36DE-47E5-9977-3F8BFAAEC0EC}" dt="2023-05-10T19:35:37.385" v="131" actId="1076"/>
          <ac:picMkLst>
            <pc:docMk/>
            <pc:sldMk cId="4166938256" sldId="2141412337"/>
            <ac:picMk id="12" creationId="{0955A63E-2544-1FD5-455B-D58F92C4902F}"/>
          </ac:picMkLst>
        </pc:picChg>
      </pc:sldChg>
      <pc:sldChg chg="addSp delSp modSp add del mod">
        <pc:chgData name="Ricky Chavez" userId="33112356f47e943f" providerId="LiveId" clId="{FB3E30B1-36DE-47E5-9977-3F8BFAAEC0EC}" dt="2023-05-10T19:42:22.023" v="206" actId="47"/>
        <pc:sldMkLst>
          <pc:docMk/>
          <pc:sldMk cId="3495274924" sldId="2141412339"/>
        </pc:sldMkLst>
        <pc:picChg chg="add mod">
          <ac:chgData name="Ricky Chavez" userId="33112356f47e943f" providerId="LiveId" clId="{FB3E30B1-36DE-47E5-9977-3F8BFAAEC0EC}" dt="2023-05-10T19:40:28.194" v="193"/>
          <ac:picMkLst>
            <pc:docMk/>
            <pc:sldMk cId="3495274924" sldId="2141412339"/>
            <ac:picMk id="2" creationId="{5D726A1A-A167-66E1-A00B-46235C4069D3}"/>
          </ac:picMkLst>
        </pc:picChg>
        <pc:picChg chg="del">
          <ac:chgData name="Ricky Chavez" userId="33112356f47e943f" providerId="LiveId" clId="{FB3E30B1-36DE-47E5-9977-3F8BFAAEC0EC}" dt="2023-05-10T19:40:19.988" v="192" actId="478"/>
          <ac:picMkLst>
            <pc:docMk/>
            <pc:sldMk cId="3495274924" sldId="2141412339"/>
            <ac:picMk id="9" creationId="{E54E9FBC-6D95-8B70-791A-6BE2BDA536FA}"/>
          </ac:picMkLst>
        </pc:picChg>
      </pc:sldChg>
      <pc:sldChg chg="addSp delSp modSp add del mod">
        <pc:chgData name="Ricky Chavez" userId="33112356f47e943f" providerId="LiveId" clId="{FB3E30B1-36DE-47E5-9977-3F8BFAAEC0EC}" dt="2023-05-10T19:43:48.044" v="220" actId="47"/>
        <pc:sldMkLst>
          <pc:docMk/>
          <pc:sldMk cId="858205630" sldId="2141412340"/>
        </pc:sldMkLst>
        <pc:picChg chg="add mod">
          <ac:chgData name="Ricky Chavez" userId="33112356f47e943f" providerId="LiveId" clId="{FB3E30B1-36DE-47E5-9977-3F8BFAAEC0EC}" dt="2023-05-10T19:40:36.237" v="195"/>
          <ac:picMkLst>
            <pc:docMk/>
            <pc:sldMk cId="858205630" sldId="2141412340"/>
            <ac:picMk id="4" creationId="{81A46EC8-6C06-DCC9-6D8E-CACDB8BA145A}"/>
          </ac:picMkLst>
        </pc:picChg>
        <pc:picChg chg="del">
          <ac:chgData name="Ricky Chavez" userId="33112356f47e943f" providerId="LiveId" clId="{FB3E30B1-36DE-47E5-9977-3F8BFAAEC0EC}" dt="2023-05-10T19:40:35.433" v="194" actId="478"/>
          <ac:picMkLst>
            <pc:docMk/>
            <pc:sldMk cId="858205630" sldId="2141412340"/>
            <ac:picMk id="9" creationId="{E54E9FBC-6D95-8B70-791A-6BE2BDA536FA}"/>
          </ac:picMkLst>
        </pc:picChg>
      </pc:sldChg>
      <pc:sldChg chg="addSp delSp modSp add del mod">
        <pc:chgData name="Ricky Chavez" userId="33112356f47e943f" providerId="LiveId" clId="{FB3E30B1-36DE-47E5-9977-3F8BFAAEC0EC}" dt="2023-05-10T19:43:48.044" v="220" actId="47"/>
        <pc:sldMkLst>
          <pc:docMk/>
          <pc:sldMk cId="1040916663" sldId="2141412341"/>
        </pc:sldMkLst>
        <pc:picChg chg="del">
          <ac:chgData name="Ricky Chavez" userId="33112356f47e943f" providerId="LiveId" clId="{FB3E30B1-36DE-47E5-9977-3F8BFAAEC0EC}" dt="2023-05-10T19:40:38.348" v="196" actId="478"/>
          <ac:picMkLst>
            <pc:docMk/>
            <pc:sldMk cId="1040916663" sldId="2141412341"/>
            <ac:picMk id="9" creationId="{E54E9FBC-6D95-8B70-791A-6BE2BDA536FA}"/>
          </ac:picMkLst>
        </pc:picChg>
        <pc:picChg chg="add mod">
          <ac:chgData name="Ricky Chavez" userId="33112356f47e943f" providerId="LiveId" clId="{FB3E30B1-36DE-47E5-9977-3F8BFAAEC0EC}" dt="2023-05-10T19:40:38.633" v="197"/>
          <ac:picMkLst>
            <pc:docMk/>
            <pc:sldMk cId="1040916663" sldId="2141412341"/>
            <ac:picMk id="21" creationId="{F31151E0-25AB-4962-396D-C7ABA7279627}"/>
          </ac:picMkLst>
        </pc:picChg>
      </pc:sldChg>
      <pc:sldChg chg="add ord">
        <pc:chgData name="Ricky Chavez" userId="33112356f47e943f" providerId="LiveId" clId="{FB3E30B1-36DE-47E5-9977-3F8BFAAEC0EC}" dt="2023-05-10T19:41:31.015" v="203"/>
        <pc:sldMkLst>
          <pc:docMk/>
          <pc:sldMk cId="3756818255" sldId="2141412342"/>
        </pc:sldMkLst>
      </pc:sldChg>
      <pc:sldChg chg="addSp delSp modSp add mod">
        <pc:chgData name="Ricky Chavez" userId="33112356f47e943f" providerId="LiveId" clId="{FB3E30B1-36DE-47E5-9977-3F8BFAAEC0EC}" dt="2023-05-10T19:43:28.963" v="219" actId="478"/>
        <pc:sldMkLst>
          <pc:docMk/>
          <pc:sldMk cId="803031249" sldId="2141412343"/>
        </pc:sldMkLst>
        <pc:spChg chg="add del mod">
          <ac:chgData name="Ricky Chavez" userId="33112356f47e943f" providerId="LiveId" clId="{FB3E30B1-36DE-47E5-9977-3F8BFAAEC0EC}" dt="2023-05-10T19:43:28.963" v="219" actId="478"/>
          <ac:spMkLst>
            <pc:docMk/>
            <pc:sldMk cId="803031249" sldId="2141412343"/>
            <ac:spMk id="9" creationId="{32679C17-1F0C-1209-FE93-88F10E816534}"/>
          </ac:spMkLst>
        </pc:spChg>
        <pc:spChg chg="mod">
          <ac:chgData name="Ricky Chavez" userId="33112356f47e943f" providerId="LiveId" clId="{FB3E30B1-36DE-47E5-9977-3F8BFAAEC0EC}" dt="2023-05-10T19:43:25.810" v="217"/>
          <ac:spMkLst>
            <pc:docMk/>
            <pc:sldMk cId="803031249" sldId="2141412343"/>
            <ac:spMk id="26" creationId="{B150205B-1C04-8BD5-3CCD-DD1973F0594D}"/>
          </ac:spMkLst>
        </pc:spChg>
        <pc:spChg chg="mod">
          <ac:chgData name="Ricky Chavez" userId="33112356f47e943f" providerId="LiveId" clId="{FB3E30B1-36DE-47E5-9977-3F8BFAAEC0EC}" dt="2023-05-10T19:43:25.810" v="217"/>
          <ac:spMkLst>
            <pc:docMk/>
            <pc:sldMk cId="803031249" sldId="2141412343"/>
            <ac:spMk id="27" creationId="{2811DE56-169C-E2C2-05C9-1034E724FB90}"/>
          </ac:spMkLst>
        </pc:spChg>
        <pc:spChg chg="mod">
          <ac:chgData name="Ricky Chavez" userId="33112356f47e943f" providerId="LiveId" clId="{FB3E30B1-36DE-47E5-9977-3F8BFAAEC0EC}" dt="2023-05-10T19:43:25.810" v="217"/>
          <ac:spMkLst>
            <pc:docMk/>
            <pc:sldMk cId="803031249" sldId="2141412343"/>
            <ac:spMk id="31" creationId="{0497AEC4-CD81-076D-FC21-E8AF4D4D8573}"/>
          </ac:spMkLst>
        </pc:spChg>
        <pc:spChg chg="mod">
          <ac:chgData name="Ricky Chavez" userId="33112356f47e943f" providerId="LiveId" clId="{FB3E30B1-36DE-47E5-9977-3F8BFAAEC0EC}" dt="2023-05-10T19:43:25.810" v="217"/>
          <ac:spMkLst>
            <pc:docMk/>
            <pc:sldMk cId="803031249" sldId="2141412343"/>
            <ac:spMk id="32" creationId="{29C83C5D-081C-809F-4C39-8E6A47744E61}"/>
          </ac:spMkLst>
        </pc:spChg>
        <pc:grpChg chg="add mod">
          <ac:chgData name="Ricky Chavez" userId="33112356f47e943f" providerId="LiveId" clId="{FB3E30B1-36DE-47E5-9977-3F8BFAAEC0EC}" dt="2023-05-10T19:43:25.810" v="217"/>
          <ac:grpSpMkLst>
            <pc:docMk/>
            <pc:sldMk cId="803031249" sldId="2141412343"/>
            <ac:grpSpMk id="25" creationId="{B4BCD330-FE4D-F484-7027-9956B4887F30}"/>
          </ac:grpSpMkLst>
        </pc:grpChg>
        <pc:grpChg chg="add mod">
          <ac:chgData name="Ricky Chavez" userId="33112356f47e943f" providerId="LiveId" clId="{FB3E30B1-36DE-47E5-9977-3F8BFAAEC0EC}" dt="2023-05-10T19:43:25.810" v="217"/>
          <ac:grpSpMkLst>
            <pc:docMk/>
            <pc:sldMk cId="803031249" sldId="2141412343"/>
            <ac:grpSpMk id="28" creationId="{4B2A0EC6-8627-002C-55AD-1551E1533806}"/>
          </ac:grpSpMkLst>
        </pc:grpChg>
        <pc:picChg chg="del">
          <ac:chgData name="Ricky Chavez" userId="33112356f47e943f" providerId="LiveId" clId="{FB3E30B1-36DE-47E5-9977-3F8BFAAEC0EC}" dt="2023-05-10T19:43:25.484" v="216" actId="478"/>
          <ac:picMkLst>
            <pc:docMk/>
            <pc:sldMk cId="803031249" sldId="2141412343"/>
            <ac:picMk id="6" creationId="{D51F9504-8FEB-15F3-B27A-0129B5E8811F}"/>
          </ac:picMkLst>
        </pc:picChg>
        <pc:picChg chg="add mod">
          <ac:chgData name="Ricky Chavez" userId="33112356f47e943f" providerId="LiveId" clId="{FB3E30B1-36DE-47E5-9977-3F8BFAAEC0EC}" dt="2023-05-10T19:43:25.810" v="217"/>
          <ac:picMkLst>
            <pc:docMk/>
            <pc:sldMk cId="803031249" sldId="2141412343"/>
            <ac:picMk id="21" creationId="{1D237969-F3E0-5B1C-DEF7-8DB8CA2C3B46}"/>
          </ac:picMkLst>
        </pc:picChg>
      </pc:sldChg>
      <pc:sldMasterChg chg="delSldLayout">
        <pc:chgData name="Ricky Chavez" userId="33112356f47e943f" providerId="LiveId" clId="{FB3E30B1-36DE-47E5-9977-3F8BFAAEC0EC}" dt="2023-05-10T19:39:04.854" v="153" actId="47"/>
        <pc:sldMasterMkLst>
          <pc:docMk/>
          <pc:sldMasterMk cId="1213532391" sldId="2147483648"/>
        </pc:sldMasterMkLst>
        <pc:sldLayoutChg chg="del">
          <pc:chgData name="Ricky Chavez" userId="33112356f47e943f" providerId="LiveId" clId="{FB3E30B1-36DE-47E5-9977-3F8BFAAEC0EC}" dt="2023-05-10T19:39:04.854" v="153" actId="47"/>
          <pc:sldLayoutMkLst>
            <pc:docMk/>
            <pc:sldMasterMk cId="1213532391" sldId="2147483648"/>
            <pc:sldLayoutMk cId="4246377130" sldId="2147483661"/>
          </pc:sldLayoutMkLst>
        </pc:sldLayoutChg>
      </pc:sldMasterChg>
    </pc:docChg>
  </pc:docChgLst>
  <pc:docChgLst>
    <pc:chgData name="Ricky Chavez" userId="33112356f47e943f" providerId="LiveId" clId="{1E119036-597E-4813-AAD8-349AAE6AB158}"/>
    <pc:docChg chg="custSel modSld">
      <pc:chgData name="Ricky Chavez" userId="33112356f47e943f" providerId="LiveId" clId="{1E119036-597E-4813-AAD8-349AAE6AB158}" dt="2023-06-07T23:27:28.652" v="116" actId="20577"/>
      <pc:docMkLst>
        <pc:docMk/>
      </pc:docMkLst>
      <pc:sldChg chg="modSp mod">
        <pc:chgData name="Ricky Chavez" userId="33112356f47e943f" providerId="LiveId" clId="{1E119036-597E-4813-AAD8-349AAE6AB158}" dt="2023-06-07T23:27:28.652" v="116" actId="20577"/>
        <pc:sldMkLst>
          <pc:docMk/>
          <pc:sldMk cId="3410272255" sldId="2618"/>
        </pc:sldMkLst>
        <pc:spChg chg="mod">
          <ac:chgData name="Ricky Chavez" userId="33112356f47e943f" providerId="LiveId" clId="{1E119036-597E-4813-AAD8-349AAE6AB158}" dt="2023-06-07T23:27:28.652" v="116" actId="20577"/>
          <ac:spMkLst>
            <pc:docMk/>
            <pc:sldMk cId="3410272255" sldId="2618"/>
            <ac:spMk id="14" creationId="{B7062B96-B3C5-455C-0021-11F5F11E6B52}"/>
          </ac:spMkLst>
        </pc:spChg>
      </pc:sldChg>
      <pc:sldChg chg="addSp delSp modSp mod">
        <pc:chgData name="Ricky Chavez" userId="33112356f47e943f" providerId="LiveId" clId="{1E119036-597E-4813-AAD8-349AAE6AB158}" dt="2023-06-07T23:27:08.509" v="111" actId="20577"/>
        <pc:sldMkLst>
          <pc:docMk/>
          <pc:sldMk cId="3130834070" sldId="2141412267"/>
        </pc:sldMkLst>
        <pc:spChg chg="mod">
          <ac:chgData name="Ricky Chavez" userId="33112356f47e943f" providerId="LiveId" clId="{1E119036-597E-4813-AAD8-349AAE6AB158}" dt="2023-06-07T23:27:08.509" v="111" actId="20577"/>
          <ac:spMkLst>
            <pc:docMk/>
            <pc:sldMk cId="3130834070" sldId="2141412267"/>
            <ac:spMk id="9" creationId="{72069BA6-67AE-F10F-B1C4-C60FF19C82F7}"/>
          </ac:spMkLst>
        </pc:spChg>
        <pc:spChg chg="mod">
          <ac:chgData name="Ricky Chavez" userId="33112356f47e943f" providerId="LiveId" clId="{1E119036-597E-4813-AAD8-349AAE6AB158}" dt="2023-06-07T23:26:51.920" v="101" actId="20577"/>
          <ac:spMkLst>
            <pc:docMk/>
            <pc:sldMk cId="3130834070" sldId="2141412267"/>
            <ac:spMk id="26" creationId="{C6CABC2F-9126-C533-23F5-4456CD01791D}"/>
          </ac:spMkLst>
        </pc:spChg>
        <pc:spChg chg="mod">
          <ac:chgData name="Ricky Chavez" userId="33112356f47e943f" providerId="LiveId" clId="{1E119036-597E-4813-AAD8-349AAE6AB158}" dt="2023-06-07T23:26:29.960" v="47" actId="20577"/>
          <ac:spMkLst>
            <pc:docMk/>
            <pc:sldMk cId="3130834070" sldId="2141412267"/>
            <ac:spMk id="27" creationId="{69ABAA93-67C1-4AB9-CBD3-99458D97DFFB}"/>
          </ac:spMkLst>
        </pc:spChg>
        <pc:spChg chg="mod">
          <ac:chgData name="Ricky Chavez" userId="33112356f47e943f" providerId="LiveId" clId="{1E119036-597E-4813-AAD8-349AAE6AB158}" dt="2023-06-07T23:26:16.552" v="34" actId="20577"/>
          <ac:spMkLst>
            <pc:docMk/>
            <pc:sldMk cId="3130834070" sldId="2141412267"/>
            <ac:spMk id="35" creationId="{00000000-0000-0000-0000-000000000000}"/>
          </ac:spMkLst>
        </pc:spChg>
        <pc:picChg chg="add del mod">
          <ac:chgData name="Ricky Chavez" userId="33112356f47e943f" providerId="LiveId" clId="{1E119036-597E-4813-AAD8-349AAE6AB158}" dt="2023-06-07T23:25:12.597" v="4" actId="21"/>
          <ac:picMkLst>
            <pc:docMk/>
            <pc:sldMk cId="3130834070" sldId="2141412267"/>
            <ac:picMk id="4" creationId="{83A095DB-F0E1-0E0B-89CD-7986FFF6870B}"/>
          </ac:picMkLst>
        </pc:picChg>
        <pc:picChg chg="add mod">
          <ac:chgData name="Ricky Chavez" userId="33112356f47e943f" providerId="LiveId" clId="{1E119036-597E-4813-AAD8-349AAE6AB158}" dt="2023-06-07T23:25:55.230" v="8"/>
          <ac:picMkLst>
            <pc:docMk/>
            <pc:sldMk cId="3130834070" sldId="2141412267"/>
            <ac:picMk id="15" creationId="{7C32022C-3B97-FDED-2D8D-BAAE2F9BB624}"/>
          </ac:picMkLst>
        </pc:picChg>
        <pc:picChg chg="add mod">
          <ac:chgData name="Ricky Chavez" userId="33112356f47e943f" providerId="LiveId" clId="{1E119036-597E-4813-AAD8-349AAE6AB158}" dt="2023-06-07T23:26:06.820" v="13" actId="1076"/>
          <ac:picMkLst>
            <pc:docMk/>
            <pc:sldMk cId="3130834070" sldId="2141412267"/>
            <ac:picMk id="17" creationId="{483067FA-683E-93CD-3094-511D6271FDD8}"/>
          </ac:picMkLst>
        </pc:picChg>
        <pc:picChg chg="del">
          <ac:chgData name="Ricky Chavez" userId="33112356f47e943f" providerId="LiveId" clId="{1E119036-597E-4813-AAD8-349AAE6AB158}" dt="2023-06-07T23:26:07.927" v="14" actId="478"/>
          <ac:picMkLst>
            <pc:docMk/>
            <pc:sldMk cId="3130834070" sldId="2141412267"/>
            <ac:picMk id="29" creationId="{7F82E406-10BD-CB93-42C6-470D0697FF81}"/>
          </ac:picMkLst>
        </pc:picChg>
        <pc:picChg chg="del">
          <ac:chgData name="Ricky Chavez" userId="33112356f47e943f" providerId="LiveId" clId="{1E119036-597E-4813-AAD8-349AAE6AB158}" dt="2023-06-07T23:25:13.852" v="5" actId="478"/>
          <ac:picMkLst>
            <pc:docMk/>
            <pc:sldMk cId="3130834070" sldId="2141412267"/>
            <ac:picMk id="54" creationId="{A09DF160-7569-1742-2CEB-10C1B0E2638F}"/>
          </ac:picMkLst>
        </pc:picChg>
        <pc:picChg chg="del">
          <ac:chgData name="Ricky Chavez" userId="33112356f47e943f" providerId="LiveId" clId="{1E119036-597E-4813-AAD8-349AAE6AB158}" dt="2023-06-07T23:25:57.117" v="9" actId="478"/>
          <ac:picMkLst>
            <pc:docMk/>
            <pc:sldMk cId="3130834070" sldId="2141412267"/>
            <ac:picMk id="57" creationId="{B0CDC7AA-F392-C71D-3159-B6A3ED69427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B0B98-52CA-4F63-9814-8E8E9D7EEDA8}" type="datetimeFigureOut">
              <a:rPr lang="en-US" smtClean="0"/>
              <a:t>6/7/2023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1E12F4-1F9A-4E57-AC33-88B19EAC2FA9}" type="slidenum">
              <a:rPr lang="en-US" smtClean="0"/>
              <a:t>‹#›</a:t>
            </a:fld>
            <a:endParaRPr lang="en-US"/>
          </a:p>
        </p:txBody>
      </p:sp>
    </p:spTree>
    <p:extLst>
      <p:ext uri="{BB962C8B-B14F-4D97-AF65-F5344CB8AC3E}">
        <p14:creationId xmlns:p14="http://schemas.microsoft.com/office/powerpoint/2010/main" val="458918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0982C-5F0B-48F4-B297-4A021B9013E3}"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55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20A61-4F0B-D104-3BDD-17F540D8D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67260E-AD4D-D322-508D-D62824919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D529AC-049B-9B51-9ABA-BC9BF9CCF837}"/>
              </a:ext>
            </a:extLst>
          </p:cNvPr>
          <p:cNvSpPr>
            <a:spLocks noGrp="1"/>
          </p:cNvSpPr>
          <p:nvPr>
            <p:ph type="dt" sz="half" idx="10"/>
          </p:nvPr>
        </p:nvSpPr>
        <p:spPr/>
        <p:txBody>
          <a:bodyPr/>
          <a:lstStyle/>
          <a:p>
            <a:fld id="{08DBD730-7211-4419-A122-41690CE94008}" type="datetimeFigureOut">
              <a:rPr lang="en-US" smtClean="0"/>
              <a:t>6/7/2023</a:t>
            </a:fld>
            <a:endParaRPr lang="en-US"/>
          </a:p>
        </p:txBody>
      </p:sp>
      <p:sp>
        <p:nvSpPr>
          <p:cNvPr id="5" name="Footer Placeholder 4">
            <a:extLst>
              <a:ext uri="{FF2B5EF4-FFF2-40B4-BE49-F238E27FC236}">
                <a16:creationId xmlns:a16="http://schemas.microsoft.com/office/drawing/2014/main" id="{D5A66198-26E4-F2C8-731E-32BDE2583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0CAFA-EC83-B74C-2A69-768F586EC75B}"/>
              </a:ext>
            </a:extLst>
          </p:cNvPr>
          <p:cNvSpPr>
            <a:spLocks noGrp="1"/>
          </p:cNvSpPr>
          <p:nvPr>
            <p:ph type="sldNum" sz="quarter" idx="12"/>
          </p:nvPr>
        </p:nvSpPr>
        <p:spPr/>
        <p:txBody>
          <a:bodyPr/>
          <a:lstStyle/>
          <a:p>
            <a:fld id="{F781B445-C5F3-44F4-BEB2-D280DFBD336C}" type="slidenum">
              <a:rPr lang="en-US" smtClean="0"/>
              <a:t>‹#›</a:t>
            </a:fld>
            <a:endParaRPr lang="en-US"/>
          </a:p>
        </p:txBody>
      </p:sp>
    </p:spTree>
    <p:extLst>
      <p:ext uri="{BB962C8B-B14F-4D97-AF65-F5344CB8AC3E}">
        <p14:creationId xmlns:p14="http://schemas.microsoft.com/office/powerpoint/2010/main" val="148075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192-2348-E1D1-D3DF-DFC9E7D041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926E54-8206-87FB-74A3-8D4F054A29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9B31CD-9106-B531-0753-3DA177F9CE73}"/>
              </a:ext>
            </a:extLst>
          </p:cNvPr>
          <p:cNvSpPr>
            <a:spLocks noGrp="1"/>
          </p:cNvSpPr>
          <p:nvPr>
            <p:ph type="dt" sz="half" idx="10"/>
          </p:nvPr>
        </p:nvSpPr>
        <p:spPr/>
        <p:txBody>
          <a:bodyPr/>
          <a:lstStyle/>
          <a:p>
            <a:fld id="{08DBD730-7211-4419-A122-41690CE94008}" type="datetimeFigureOut">
              <a:rPr lang="en-US" smtClean="0"/>
              <a:t>6/7/2023</a:t>
            </a:fld>
            <a:endParaRPr lang="en-US"/>
          </a:p>
        </p:txBody>
      </p:sp>
      <p:sp>
        <p:nvSpPr>
          <p:cNvPr id="5" name="Footer Placeholder 4">
            <a:extLst>
              <a:ext uri="{FF2B5EF4-FFF2-40B4-BE49-F238E27FC236}">
                <a16:creationId xmlns:a16="http://schemas.microsoft.com/office/drawing/2014/main" id="{AFE7D604-8FB2-5873-4D94-23452CA06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9D16B-A548-3489-6AC2-3C315C5E15DF}"/>
              </a:ext>
            </a:extLst>
          </p:cNvPr>
          <p:cNvSpPr>
            <a:spLocks noGrp="1"/>
          </p:cNvSpPr>
          <p:nvPr>
            <p:ph type="sldNum" sz="quarter" idx="12"/>
          </p:nvPr>
        </p:nvSpPr>
        <p:spPr/>
        <p:txBody>
          <a:bodyPr/>
          <a:lstStyle/>
          <a:p>
            <a:fld id="{F781B445-C5F3-44F4-BEB2-D280DFBD336C}" type="slidenum">
              <a:rPr lang="en-US" smtClean="0"/>
              <a:t>‹#›</a:t>
            </a:fld>
            <a:endParaRPr lang="en-US"/>
          </a:p>
        </p:txBody>
      </p:sp>
    </p:spTree>
    <p:extLst>
      <p:ext uri="{BB962C8B-B14F-4D97-AF65-F5344CB8AC3E}">
        <p14:creationId xmlns:p14="http://schemas.microsoft.com/office/powerpoint/2010/main" val="3225178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2E85E0-3947-F776-F4E2-44D75BCCAA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D7C4D9-53E2-AE05-EE5E-3E5C533BC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2E192-4CE4-E459-9BA3-B24D3A03ADFA}"/>
              </a:ext>
            </a:extLst>
          </p:cNvPr>
          <p:cNvSpPr>
            <a:spLocks noGrp="1"/>
          </p:cNvSpPr>
          <p:nvPr>
            <p:ph type="dt" sz="half" idx="10"/>
          </p:nvPr>
        </p:nvSpPr>
        <p:spPr/>
        <p:txBody>
          <a:bodyPr/>
          <a:lstStyle/>
          <a:p>
            <a:fld id="{08DBD730-7211-4419-A122-41690CE94008}" type="datetimeFigureOut">
              <a:rPr lang="en-US" smtClean="0"/>
              <a:t>6/7/2023</a:t>
            </a:fld>
            <a:endParaRPr lang="en-US"/>
          </a:p>
        </p:txBody>
      </p:sp>
      <p:sp>
        <p:nvSpPr>
          <p:cNvPr id="5" name="Footer Placeholder 4">
            <a:extLst>
              <a:ext uri="{FF2B5EF4-FFF2-40B4-BE49-F238E27FC236}">
                <a16:creationId xmlns:a16="http://schemas.microsoft.com/office/drawing/2014/main" id="{71D07B67-BB22-6C70-CB71-FD983DDACC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CBBD7-32FA-0362-2AEA-CD8C409EAE23}"/>
              </a:ext>
            </a:extLst>
          </p:cNvPr>
          <p:cNvSpPr>
            <a:spLocks noGrp="1"/>
          </p:cNvSpPr>
          <p:nvPr>
            <p:ph type="sldNum" sz="quarter" idx="12"/>
          </p:nvPr>
        </p:nvSpPr>
        <p:spPr/>
        <p:txBody>
          <a:bodyPr/>
          <a:lstStyle/>
          <a:p>
            <a:fld id="{F781B445-C5F3-44F4-BEB2-D280DFBD336C}" type="slidenum">
              <a:rPr lang="en-US" smtClean="0"/>
              <a:t>‹#›</a:t>
            </a:fld>
            <a:endParaRPr lang="en-US"/>
          </a:p>
        </p:txBody>
      </p:sp>
    </p:spTree>
    <p:extLst>
      <p:ext uri="{BB962C8B-B14F-4D97-AF65-F5344CB8AC3E}">
        <p14:creationId xmlns:p14="http://schemas.microsoft.com/office/powerpoint/2010/main" val="28161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_#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27BFA98-11F9-4987-A591-51178D16BFB1}"/>
              </a:ext>
            </a:extLst>
          </p:cNvPr>
          <p:cNvSpPr>
            <a:spLocks noGrp="1"/>
          </p:cNvSpPr>
          <p:nvPr>
            <p:ph type="pic" sz="quarter" idx="10"/>
          </p:nvPr>
        </p:nvSpPr>
        <p:spPr>
          <a:xfrm>
            <a:off x="7429847" y="590550"/>
            <a:ext cx="4192092" cy="5676900"/>
          </a:xfrm>
          <a:prstGeom prst="rect">
            <a:avLst/>
          </a:prstGeom>
        </p:spPr>
        <p:txBody>
          <a:bodyPr/>
          <a:lstStyle/>
          <a:p>
            <a:endParaRPr lang="ru-RU"/>
          </a:p>
        </p:txBody>
      </p:sp>
    </p:spTree>
    <p:extLst>
      <p:ext uri="{BB962C8B-B14F-4D97-AF65-F5344CB8AC3E}">
        <p14:creationId xmlns:p14="http://schemas.microsoft.com/office/powerpoint/2010/main" val="1452442805"/>
      </p:ext>
    </p:extLst>
  </p:cSld>
  <p:clrMapOvr>
    <a:masterClrMapping/>
  </p:clrMapOvr>
  <p:transition spd="slow" advClick="0" advTm="1000">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5_ภาพนิ่งชื่อเรื่อง">
    <p:spTree>
      <p:nvGrpSpPr>
        <p:cNvPr id="1" name=""/>
        <p:cNvGrpSpPr/>
        <p:nvPr/>
      </p:nvGrpSpPr>
      <p:grpSpPr>
        <a:xfrm>
          <a:off x="0" y="0"/>
          <a:ext cx="0" cy="0"/>
          <a:chOff x="0" y="0"/>
          <a:chExt cx="0" cy="0"/>
        </a:xfrm>
      </p:grpSpPr>
      <p:sp>
        <p:nvSpPr>
          <p:cNvPr id="2" name="ตัวแทนรูปภาพ 21"/>
          <p:cNvSpPr>
            <a:spLocks noGrp="1"/>
          </p:cNvSpPr>
          <p:nvPr>
            <p:ph type="pic" sz="quarter" idx="10"/>
          </p:nvPr>
        </p:nvSpPr>
        <p:spPr>
          <a:xfrm>
            <a:off x="7658261" y="59213"/>
            <a:ext cx="2957895" cy="2667561"/>
          </a:xfrm>
          <a:prstGeom prst="triangle">
            <a:avLst/>
          </a:prstGeom>
        </p:spPr>
        <p:txBody>
          <a:bodyPr/>
          <a:lstStyle/>
          <a:p>
            <a:endParaRPr lang="th-TH"/>
          </a:p>
        </p:txBody>
      </p:sp>
      <p:sp>
        <p:nvSpPr>
          <p:cNvPr id="3" name="ตัวแทนรูปภาพ 21"/>
          <p:cNvSpPr>
            <a:spLocks noGrp="1"/>
          </p:cNvSpPr>
          <p:nvPr>
            <p:ph type="pic" sz="quarter" idx="11"/>
          </p:nvPr>
        </p:nvSpPr>
        <p:spPr>
          <a:xfrm>
            <a:off x="6092287" y="0"/>
            <a:ext cx="2944689" cy="2687321"/>
          </a:xfrm>
          <a:custGeom>
            <a:avLst/>
            <a:gdLst>
              <a:gd name="connsiteX0" fmla="*/ 0 w 15171208"/>
              <a:gd name="connsiteY0" fmla="*/ 13716000 h 13716000"/>
              <a:gd name="connsiteX1" fmla="*/ 7585604 w 15171208"/>
              <a:gd name="connsiteY1" fmla="*/ 0 h 13716000"/>
              <a:gd name="connsiteX2" fmla="*/ 15171208 w 15171208"/>
              <a:gd name="connsiteY2" fmla="*/ 13716000 h 13716000"/>
              <a:gd name="connsiteX3" fmla="*/ 0 w 15171208"/>
              <a:gd name="connsiteY3" fmla="*/ 13716000 h 13716000"/>
              <a:gd name="connsiteX0" fmla="*/ 0 w 15171208"/>
              <a:gd name="connsiteY0" fmla="*/ 13716000 h 13716000"/>
              <a:gd name="connsiteX1" fmla="*/ 7585604 w 15171208"/>
              <a:gd name="connsiteY1" fmla="*/ 0 h 13716000"/>
              <a:gd name="connsiteX2" fmla="*/ 15171208 w 15171208"/>
              <a:gd name="connsiteY2" fmla="*/ 13716000 h 13716000"/>
              <a:gd name="connsiteX3" fmla="*/ 7463896 w 15171208"/>
              <a:gd name="connsiteY3" fmla="*/ 13682134 h 13716000"/>
              <a:gd name="connsiteX4" fmla="*/ 0 w 15171208"/>
              <a:gd name="connsiteY4" fmla="*/ 13716000 h 13716000"/>
              <a:gd name="connsiteX0" fmla="*/ 0 w 15577608"/>
              <a:gd name="connsiteY0" fmla="*/ 13716000 h 13716000"/>
              <a:gd name="connsiteX1" fmla="*/ 7585604 w 15577608"/>
              <a:gd name="connsiteY1" fmla="*/ 0 h 13716000"/>
              <a:gd name="connsiteX2" fmla="*/ 15577608 w 15577608"/>
              <a:gd name="connsiteY2" fmla="*/ 67734 h 13716000"/>
              <a:gd name="connsiteX3" fmla="*/ 7463896 w 15577608"/>
              <a:gd name="connsiteY3" fmla="*/ 13682134 h 13716000"/>
              <a:gd name="connsiteX4" fmla="*/ 0 w 15577608"/>
              <a:gd name="connsiteY4" fmla="*/ 13716000 h 13716000"/>
              <a:gd name="connsiteX0" fmla="*/ 0 w 15306675"/>
              <a:gd name="connsiteY0" fmla="*/ 0 h 13682134"/>
              <a:gd name="connsiteX1" fmla="*/ 7314671 w 15306675"/>
              <a:gd name="connsiteY1" fmla="*/ 0 h 13682134"/>
              <a:gd name="connsiteX2" fmla="*/ 15306675 w 15306675"/>
              <a:gd name="connsiteY2" fmla="*/ 67734 h 13682134"/>
              <a:gd name="connsiteX3" fmla="*/ 7192963 w 15306675"/>
              <a:gd name="connsiteY3" fmla="*/ 13682134 h 13682134"/>
              <a:gd name="connsiteX4" fmla="*/ 0 w 15306675"/>
              <a:gd name="connsiteY4" fmla="*/ 0 h 13682134"/>
              <a:gd name="connsiteX0" fmla="*/ 0 w 15306675"/>
              <a:gd name="connsiteY0" fmla="*/ 0 h 14020800"/>
              <a:gd name="connsiteX1" fmla="*/ 7314671 w 15306675"/>
              <a:gd name="connsiteY1" fmla="*/ 0 h 14020800"/>
              <a:gd name="connsiteX2" fmla="*/ 15306675 w 15306675"/>
              <a:gd name="connsiteY2" fmla="*/ 67734 h 14020800"/>
              <a:gd name="connsiteX3" fmla="*/ 7531630 w 15306675"/>
              <a:gd name="connsiteY3" fmla="*/ 14020800 h 14020800"/>
              <a:gd name="connsiteX4" fmla="*/ 0 w 15306675"/>
              <a:gd name="connsiteY4" fmla="*/ 0 h 14020800"/>
              <a:gd name="connsiteX0" fmla="*/ 0 w 15103475"/>
              <a:gd name="connsiteY0" fmla="*/ 101600 h 14020800"/>
              <a:gd name="connsiteX1" fmla="*/ 7111471 w 15103475"/>
              <a:gd name="connsiteY1" fmla="*/ 0 h 14020800"/>
              <a:gd name="connsiteX2" fmla="*/ 15103475 w 15103475"/>
              <a:gd name="connsiteY2" fmla="*/ 67734 h 14020800"/>
              <a:gd name="connsiteX3" fmla="*/ 7328430 w 15103475"/>
              <a:gd name="connsiteY3" fmla="*/ 14020800 h 14020800"/>
              <a:gd name="connsiteX4" fmla="*/ 0 w 15103475"/>
              <a:gd name="connsiteY4" fmla="*/ 101600 h 14020800"/>
              <a:gd name="connsiteX0" fmla="*/ 0 w 15103475"/>
              <a:gd name="connsiteY0" fmla="*/ 101600 h 14020800"/>
              <a:gd name="connsiteX1" fmla="*/ 7111471 w 15103475"/>
              <a:gd name="connsiteY1" fmla="*/ 0 h 14020800"/>
              <a:gd name="connsiteX2" fmla="*/ 15103475 w 15103475"/>
              <a:gd name="connsiteY2" fmla="*/ 67734 h 14020800"/>
              <a:gd name="connsiteX3" fmla="*/ 7328430 w 15103475"/>
              <a:gd name="connsiteY3" fmla="*/ 14020800 h 14020800"/>
              <a:gd name="connsiteX4" fmla="*/ 0 w 15103475"/>
              <a:gd name="connsiteY4" fmla="*/ 101600 h 14020800"/>
              <a:gd name="connsiteX0" fmla="*/ 0 w 15103475"/>
              <a:gd name="connsiteY0" fmla="*/ 33866 h 13953066"/>
              <a:gd name="connsiteX1" fmla="*/ 7721071 w 15103475"/>
              <a:gd name="connsiteY1" fmla="*/ 6536266 h 13953066"/>
              <a:gd name="connsiteX2" fmla="*/ 15103475 w 15103475"/>
              <a:gd name="connsiteY2" fmla="*/ 0 h 13953066"/>
              <a:gd name="connsiteX3" fmla="*/ 7328430 w 15103475"/>
              <a:gd name="connsiteY3" fmla="*/ 13953066 h 13953066"/>
              <a:gd name="connsiteX4" fmla="*/ 0 w 15103475"/>
              <a:gd name="connsiteY4" fmla="*/ 33866 h 13953066"/>
              <a:gd name="connsiteX0" fmla="*/ 0 w 15103475"/>
              <a:gd name="connsiteY0" fmla="*/ 33866 h 13953066"/>
              <a:gd name="connsiteX1" fmla="*/ 7314671 w 15103475"/>
              <a:gd name="connsiteY1" fmla="*/ 33866 h 13953066"/>
              <a:gd name="connsiteX2" fmla="*/ 15103475 w 15103475"/>
              <a:gd name="connsiteY2" fmla="*/ 0 h 13953066"/>
              <a:gd name="connsiteX3" fmla="*/ 7328430 w 15103475"/>
              <a:gd name="connsiteY3" fmla="*/ 13953066 h 13953066"/>
              <a:gd name="connsiteX4" fmla="*/ 0 w 15103475"/>
              <a:gd name="connsiteY4" fmla="*/ 33866 h 13953066"/>
              <a:gd name="connsiteX0" fmla="*/ 0 w 15103475"/>
              <a:gd name="connsiteY0" fmla="*/ 33866 h 13953066"/>
              <a:gd name="connsiteX1" fmla="*/ 15103475 w 15103475"/>
              <a:gd name="connsiteY1" fmla="*/ 0 h 13953066"/>
              <a:gd name="connsiteX2" fmla="*/ 7328430 w 15103475"/>
              <a:gd name="connsiteY2" fmla="*/ 13953066 h 13953066"/>
              <a:gd name="connsiteX3" fmla="*/ 0 w 15103475"/>
              <a:gd name="connsiteY3" fmla="*/ 33866 h 13953066"/>
              <a:gd name="connsiteX0" fmla="*/ 0 w 15103475"/>
              <a:gd name="connsiteY0" fmla="*/ 33866 h 13817600"/>
              <a:gd name="connsiteX1" fmla="*/ 15103475 w 15103475"/>
              <a:gd name="connsiteY1" fmla="*/ 0 h 13817600"/>
              <a:gd name="connsiteX2" fmla="*/ 7396164 w 15103475"/>
              <a:gd name="connsiteY2" fmla="*/ 13817600 h 13817600"/>
              <a:gd name="connsiteX3" fmla="*/ 0 w 15103475"/>
              <a:gd name="connsiteY3" fmla="*/ 33866 h 13817600"/>
            </a:gdLst>
            <a:ahLst/>
            <a:cxnLst>
              <a:cxn ang="0">
                <a:pos x="connsiteX0" y="connsiteY0"/>
              </a:cxn>
              <a:cxn ang="0">
                <a:pos x="connsiteX1" y="connsiteY1"/>
              </a:cxn>
              <a:cxn ang="0">
                <a:pos x="connsiteX2" y="connsiteY2"/>
              </a:cxn>
              <a:cxn ang="0">
                <a:pos x="connsiteX3" y="connsiteY3"/>
              </a:cxn>
            </a:cxnLst>
            <a:rect l="l" t="t" r="r" b="b"/>
            <a:pathLst>
              <a:path w="15103475" h="13817600">
                <a:moveTo>
                  <a:pt x="0" y="33866"/>
                </a:moveTo>
                <a:lnTo>
                  <a:pt x="15103475" y="0"/>
                </a:lnTo>
                <a:lnTo>
                  <a:pt x="7396164" y="13817600"/>
                </a:lnTo>
                <a:lnTo>
                  <a:pt x="0" y="33866"/>
                </a:lnTo>
                <a:close/>
              </a:path>
            </a:pathLst>
          </a:custGeom>
        </p:spPr>
        <p:txBody>
          <a:bodyPr/>
          <a:lstStyle/>
          <a:p>
            <a:endParaRPr lang="th-TH"/>
          </a:p>
        </p:txBody>
      </p:sp>
      <p:sp>
        <p:nvSpPr>
          <p:cNvPr id="4" name="ตัวแทนรูปภาพ 21"/>
          <p:cNvSpPr>
            <a:spLocks noGrp="1"/>
          </p:cNvSpPr>
          <p:nvPr>
            <p:ph type="pic" sz="quarter" idx="12"/>
          </p:nvPr>
        </p:nvSpPr>
        <p:spPr>
          <a:xfrm>
            <a:off x="5252008" y="2780740"/>
            <a:ext cx="4394285" cy="3962961"/>
          </a:xfrm>
          <a:prstGeom prst="triangle">
            <a:avLst/>
          </a:prstGeom>
        </p:spPr>
        <p:txBody>
          <a:bodyPr/>
          <a:lstStyle/>
          <a:p>
            <a:endParaRPr lang="th-TH"/>
          </a:p>
        </p:txBody>
      </p:sp>
      <p:sp>
        <p:nvSpPr>
          <p:cNvPr id="5" name="ตัวแทนรูปภาพ 21"/>
          <p:cNvSpPr>
            <a:spLocks noGrp="1"/>
          </p:cNvSpPr>
          <p:nvPr>
            <p:ph type="pic" sz="quarter" idx="13"/>
          </p:nvPr>
        </p:nvSpPr>
        <p:spPr>
          <a:xfrm>
            <a:off x="7641342" y="2835826"/>
            <a:ext cx="2944689" cy="2687321"/>
          </a:xfrm>
          <a:custGeom>
            <a:avLst/>
            <a:gdLst>
              <a:gd name="connsiteX0" fmla="*/ 0 w 15171208"/>
              <a:gd name="connsiteY0" fmla="*/ 13716000 h 13716000"/>
              <a:gd name="connsiteX1" fmla="*/ 7585604 w 15171208"/>
              <a:gd name="connsiteY1" fmla="*/ 0 h 13716000"/>
              <a:gd name="connsiteX2" fmla="*/ 15171208 w 15171208"/>
              <a:gd name="connsiteY2" fmla="*/ 13716000 h 13716000"/>
              <a:gd name="connsiteX3" fmla="*/ 0 w 15171208"/>
              <a:gd name="connsiteY3" fmla="*/ 13716000 h 13716000"/>
              <a:gd name="connsiteX0" fmla="*/ 0 w 15171208"/>
              <a:gd name="connsiteY0" fmla="*/ 13716000 h 13716000"/>
              <a:gd name="connsiteX1" fmla="*/ 7585604 w 15171208"/>
              <a:gd name="connsiteY1" fmla="*/ 0 h 13716000"/>
              <a:gd name="connsiteX2" fmla="*/ 15171208 w 15171208"/>
              <a:gd name="connsiteY2" fmla="*/ 13716000 h 13716000"/>
              <a:gd name="connsiteX3" fmla="*/ 7463896 w 15171208"/>
              <a:gd name="connsiteY3" fmla="*/ 13682134 h 13716000"/>
              <a:gd name="connsiteX4" fmla="*/ 0 w 15171208"/>
              <a:gd name="connsiteY4" fmla="*/ 13716000 h 13716000"/>
              <a:gd name="connsiteX0" fmla="*/ 0 w 15577608"/>
              <a:gd name="connsiteY0" fmla="*/ 13716000 h 13716000"/>
              <a:gd name="connsiteX1" fmla="*/ 7585604 w 15577608"/>
              <a:gd name="connsiteY1" fmla="*/ 0 h 13716000"/>
              <a:gd name="connsiteX2" fmla="*/ 15577608 w 15577608"/>
              <a:gd name="connsiteY2" fmla="*/ 67734 h 13716000"/>
              <a:gd name="connsiteX3" fmla="*/ 7463896 w 15577608"/>
              <a:gd name="connsiteY3" fmla="*/ 13682134 h 13716000"/>
              <a:gd name="connsiteX4" fmla="*/ 0 w 15577608"/>
              <a:gd name="connsiteY4" fmla="*/ 13716000 h 13716000"/>
              <a:gd name="connsiteX0" fmla="*/ 0 w 15306675"/>
              <a:gd name="connsiteY0" fmla="*/ 0 h 13682134"/>
              <a:gd name="connsiteX1" fmla="*/ 7314671 w 15306675"/>
              <a:gd name="connsiteY1" fmla="*/ 0 h 13682134"/>
              <a:gd name="connsiteX2" fmla="*/ 15306675 w 15306675"/>
              <a:gd name="connsiteY2" fmla="*/ 67734 h 13682134"/>
              <a:gd name="connsiteX3" fmla="*/ 7192963 w 15306675"/>
              <a:gd name="connsiteY3" fmla="*/ 13682134 h 13682134"/>
              <a:gd name="connsiteX4" fmla="*/ 0 w 15306675"/>
              <a:gd name="connsiteY4" fmla="*/ 0 h 13682134"/>
              <a:gd name="connsiteX0" fmla="*/ 0 w 15306675"/>
              <a:gd name="connsiteY0" fmla="*/ 0 h 14020800"/>
              <a:gd name="connsiteX1" fmla="*/ 7314671 w 15306675"/>
              <a:gd name="connsiteY1" fmla="*/ 0 h 14020800"/>
              <a:gd name="connsiteX2" fmla="*/ 15306675 w 15306675"/>
              <a:gd name="connsiteY2" fmla="*/ 67734 h 14020800"/>
              <a:gd name="connsiteX3" fmla="*/ 7531630 w 15306675"/>
              <a:gd name="connsiteY3" fmla="*/ 14020800 h 14020800"/>
              <a:gd name="connsiteX4" fmla="*/ 0 w 15306675"/>
              <a:gd name="connsiteY4" fmla="*/ 0 h 14020800"/>
              <a:gd name="connsiteX0" fmla="*/ 0 w 15103475"/>
              <a:gd name="connsiteY0" fmla="*/ 101600 h 14020800"/>
              <a:gd name="connsiteX1" fmla="*/ 7111471 w 15103475"/>
              <a:gd name="connsiteY1" fmla="*/ 0 h 14020800"/>
              <a:gd name="connsiteX2" fmla="*/ 15103475 w 15103475"/>
              <a:gd name="connsiteY2" fmla="*/ 67734 h 14020800"/>
              <a:gd name="connsiteX3" fmla="*/ 7328430 w 15103475"/>
              <a:gd name="connsiteY3" fmla="*/ 14020800 h 14020800"/>
              <a:gd name="connsiteX4" fmla="*/ 0 w 15103475"/>
              <a:gd name="connsiteY4" fmla="*/ 101600 h 14020800"/>
              <a:gd name="connsiteX0" fmla="*/ 0 w 15103475"/>
              <a:gd name="connsiteY0" fmla="*/ 101600 h 14020800"/>
              <a:gd name="connsiteX1" fmla="*/ 7111471 w 15103475"/>
              <a:gd name="connsiteY1" fmla="*/ 0 h 14020800"/>
              <a:gd name="connsiteX2" fmla="*/ 15103475 w 15103475"/>
              <a:gd name="connsiteY2" fmla="*/ 67734 h 14020800"/>
              <a:gd name="connsiteX3" fmla="*/ 7328430 w 15103475"/>
              <a:gd name="connsiteY3" fmla="*/ 14020800 h 14020800"/>
              <a:gd name="connsiteX4" fmla="*/ 0 w 15103475"/>
              <a:gd name="connsiteY4" fmla="*/ 101600 h 14020800"/>
              <a:gd name="connsiteX0" fmla="*/ 0 w 15103475"/>
              <a:gd name="connsiteY0" fmla="*/ 33866 h 13953066"/>
              <a:gd name="connsiteX1" fmla="*/ 7721071 w 15103475"/>
              <a:gd name="connsiteY1" fmla="*/ 6536266 h 13953066"/>
              <a:gd name="connsiteX2" fmla="*/ 15103475 w 15103475"/>
              <a:gd name="connsiteY2" fmla="*/ 0 h 13953066"/>
              <a:gd name="connsiteX3" fmla="*/ 7328430 w 15103475"/>
              <a:gd name="connsiteY3" fmla="*/ 13953066 h 13953066"/>
              <a:gd name="connsiteX4" fmla="*/ 0 w 15103475"/>
              <a:gd name="connsiteY4" fmla="*/ 33866 h 13953066"/>
              <a:gd name="connsiteX0" fmla="*/ 0 w 15103475"/>
              <a:gd name="connsiteY0" fmla="*/ 33866 h 13953066"/>
              <a:gd name="connsiteX1" fmla="*/ 7314671 w 15103475"/>
              <a:gd name="connsiteY1" fmla="*/ 33866 h 13953066"/>
              <a:gd name="connsiteX2" fmla="*/ 15103475 w 15103475"/>
              <a:gd name="connsiteY2" fmla="*/ 0 h 13953066"/>
              <a:gd name="connsiteX3" fmla="*/ 7328430 w 15103475"/>
              <a:gd name="connsiteY3" fmla="*/ 13953066 h 13953066"/>
              <a:gd name="connsiteX4" fmla="*/ 0 w 15103475"/>
              <a:gd name="connsiteY4" fmla="*/ 33866 h 13953066"/>
              <a:gd name="connsiteX0" fmla="*/ 0 w 15103475"/>
              <a:gd name="connsiteY0" fmla="*/ 33866 h 13953066"/>
              <a:gd name="connsiteX1" fmla="*/ 15103475 w 15103475"/>
              <a:gd name="connsiteY1" fmla="*/ 0 h 13953066"/>
              <a:gd name="connsiteX2" fmla="*/ 7328430 w 15103475"/>
              <a:gd name="connsiteY2" fmla="*/ 13953066 h 13953066"/>
              <a:gd name="connsiteX3" fmla="*/ 0 w 15103475"/>
              <a:gd name="connsiteY3" fmla="*/ 33866 h 13953066"/>
              <a:gd name="connsiteX0" fmla="*/ 0 w 15103475"/>
              <a:gd name="connsiteY0" fmla="*/ 33866 h 13817600"/>
              <a:gd name="connsiteX1" fmla="*/ 15103475 w 15103475"/>
              <a:gd name="connsiteY1" fmla="*/ 0 h 13817600"/>
              <a:gd name="connsiteX2" fmla="*/ 7396164 w 15103475"/>
              <a:gd name="connsiteY2" fmla="*/ 13817600 h 13817600"/>
              <a:gd name="connsiteX3" fmla="*/ 0 w 15103475"/>
              <a:gd name="connsiteY3" fmla="*/ 33866 h 13817600"/>
            </a:gdLst>
            <a:ahLst/>
            <a:cxnLst>
              <a:cxn ang="0">
                <a:pos x="connsiteX0" y="connsiteY0"/>
              </a:cxn>
              <a:cxn ang="0">
                <a:pos x="connsiteX1" y="connsiteY1"/>
              </a:cxn>
              <a:cxn ang="0">
                <a:pos x="connsiteX2" y="connsiteY2"/>
              </a:cxn>
              <a:cxn ang="0">
                <a:pos x="connsiteX3" y="connsiteY3"/>
              </a:cxn>
            </a:cxnLst>
            <a:rect l="l" t="t" r="r" b="b"/>
            <a:pathLst>
              <a:path w="15103475" h="13817600">
                <a:moveTo>
                  <a:pt x="0" y="33866"/>
                </a:moveTo>
                <a:lnTo>
                  <a:pt x="15103475" y="0"/>
                </a:lnTo>
                <a:lnTo>
                  <a:pt x="7396164" y="13817600"/>
                </a:lnTo>
                <a:lnTo>
                  <a:pt x="0" y="33866"/>
                </a:lnTo>
                <a:close/>
              </a:path>
            </a:pathLst>
          </a:custGeom>
        </p:spPr>
        <p:txBody>
          <a:bodyPr/>
          <a:lstStyle/>
          <a:p>
            <a:endParaRPr lang="th-TH"/>
          </a:p>
        </p:txBody>
      </p:sp>
      <p:sp>
        <p:nvSpPr>
          <p:cNvPr id="6" name="ตัวแทนรูปภาพ 21"/>
          <p:cNvSpPr>
            <a:spLocks noGrp="1"/>
          </p:cNvSpPr>
          <p:nvPr>
            <p:ph type="pic" sz="quarter" idx="17"/>
          </p:nvPr>
        </p:nvSpPr>
        <p:spPr>
          <a:xfrm>
            <a:off x="9262429" y="0"/>
            <a:ext cx="2944689" cy="2687321"/>
          </a:xfrm>
          <a:custGeom>
            <a:avLst/>
            <a:gdLst>
              <a:gd name="connsiteX0" fmla="*/ 0 w 15171208"/>
              <a:gd name="connsiteY0" fmla="*/ 13716000 h 13716000"/>
              <a:gd name="connsiteX1" fmla="*/ 7585604 w 15171208"/>
              <a:gd name="connsiteY1" fmla="*/ 0 h 13716000"/>
              <a:gd name="connsiteX2" fmla="*/ 15171208 w 15171208"/>
              <a:gd name="connsiteY2" fmla="*/ 13716000 h 13716000"/>
              <a:gd name="connsiteX3" fmla="*/ 0 w 15171208"/>
              <a:gd name="connsiteY3" fmla="*/ 13716000 h 13716000"/>
              <a:gd name="connsiteX0" fmla="*/ 0 w 15171208"/>
              <a:gd name="connsiteY0" fmla="*/ 13716000 h 13716000"/>
              <a:gd name="connsiteX1" fmla="*/ 7585604 w 15171208"/>
              <a:gd name="connsiteY1" fmla="*/ 0 h 13716000"/>
              <a:gd name="connsiteX2" fmla="*/ 15171208 w 15171208"/>
              <a:gd name="connsiteY2" fmla="*/ 13716000 h 13716000"/>
              <a:gd name="connsiteX3" fmla="*/ 7463896 w 15171208"/>
              <a:gd name="connsiteY3" fmla="*/ 13682134 h 13716000"/>
              <a:gd name="connsiteX4" fmla="*/ 0 w 15171208"/>
              <a:gd name="connsiteY4" fmla="*/ 13716000 h 13716000"/>
              <a:gd name="connsiteX0" fmla="*/ 0 w 15577608"/>
              <a:gd name="connsiteY0" fmla="*/ 13716000 h 13716000"/>
              <a:gd name="connsiteX1" fmla="*/ 7585604 w 15577608"/>
              <a:gd name="connsiteY1" fmla="*/ 0 h 13716000"/>
              <a:gd name="connsiteX2" fmla="*/ 15577608 w 15577608"/>
              <a:gd name="connsiteY2" fmla="*/ 67734 h 13716000"/>
              <a:gd name="connsiteX3" fmla="*/ 7463896 w 15577608"/>
              <a:gd name="connsiteY3" fmla="*/ 13682134 h 13716000"/>
              <a:gd name="connsiteX4" fmla="*/ 0 w 15577608"/>
              <a:gd name="connsiteY4" fmla="*/ 13716000 h 13716000"/>
              <a:gd name="connsiteX0" fmla="*/ 0 w 15306675"/>
              <a:gd name="connsiteY0" fmla="*/ 0 h 13682134"/>
              <a:gd name="connsiteX1" fmla="*/ 7314671 w 15306675"/>
              <a:gd name="connsiteY1" fmla="*/ 0 h 13682134"/>
              <a:gd name="connsiteX2" fmla="*/ 15306675 w 15306675"/>
              <a:gd name="connsiteY2" fmla="*/ 67734 h 13682134"/>
              <a:gd name="connsiteX3" fmla="*/ 7192963 w 15306675"/>
              <a:gd name="connsiteY3" fmla="*/ 13682134 h 13682134"/>
              <a:gd name="connsiteX4" fmla="*/ 0 w 15306675"/>
              <a:gd name="connsiteY4" fmla="*/ 0 h 13682134"/>
              <a:gd name="connsiteX0" fmla="*/ 0 w 15306675"/>
              <a:gd name="connsiteY0" fmla="*/ 0 h 14020800"/>
              <a:gd name="connsiteX1" fmla="*/ 7314671 w 15306675"/>
              <a:gd name="connsiteY1" fmla="*/ 0 h 14020800"/>
              <a:gd name="connsiteX2" fmla="*/ 15306675 w 15306675"/>
              <a:gd name="connsiteY2" fmla="*/ 67734 h 14020800"/>
              <a:gd name="connsiteX3" fmla="*/ 7531630 w 15306675"/>
              <a:gd name="connsiteY3" fmla="*/ 14020800 h 14020800"/>
              <a:gd name="connsiteX4" fmla="*/ 0 w 15306675"/>
              <a:gd name="connsiteY4" fmla="*/ 0 h 14020800"/>
              <a:gd name="connsiteX0" fmla="*/ 0 w 15103475"/>
              <a:gd name="connsiteY0" fmla="*/ 101600 h 14020800"/>
              <a:gd name="connsiteX1" fmla="*/ 7111471 w 15103475"/>
              <a:gd name="connsiteY1" fmla="*/ 0 h 14020800"/>
              <a:gd name="connsiteX2" fmla="*/ 15103475 w 15103475"/>
              <a:gd name="connsiteY2" fmla="*/ 67734 h 14020800"/>
              <a:gd name="connsiteX3" fmla="*/ 7328430 w 15103475"/>
              <a:gd name="connsiteY3" fmla="*/ 14020800 h 14020800"/>
              <a:gd name="connsiteX4" fmla="*/ 0 w 15103475"/>
              <a:gd name="connsiteY4" fmla="*/ 101600 h 14020800"/>
              <a:gd name="connsiteX0" fmla="*/ 0 w 15103475"/>
              <a:gd name="connsiteY0" fmla="*/ 101600 h 14020800"/>
              <a:gd name="connsiteX1" fmla="*/ 7111471 w 15103475"/>
              <a:gd name="connsiteY1" fmla="*/ 0 h 14020800"/>
              <a:gd name="connsiteX2" fmla="*/ 15103475 w 15103475"/>
              <a:gd name="connsiteY2" fmla="*/ 67734 h 14020800"/>
              <a:gd name="connsiteX3" fmla="*/ 7328430 w 15103475"/>
              <a:gd name="connsiteY3" fmla="*/ 14020800 h 14020800"/>
              <a:gd name="connsiteX4" fmla="*/ 0 w 15103475"/>
              <a:gd name="connsiteY4" fmla="*/ 101600 h 14020800"/>
              <a:gd name="connsiteX0" fmla="*/ 0 w 15103475"/>
              <a:gd name="connsiteY0" fmla="*/ 33866 h 13953066"/>
              <a:gd name="connsiteX1" fmla="*/ 7721071 w 15103475"/>
              <a:gd name="connsiteY1" fmla="*/ 6536266 h 13953066"/>
              <a:gd name="connsiteX2" fmla="*/ 15103475 w 15103475"/>
              <a:gd name="connsiteY2" fmla="*/ 0 h 13953066"/>
              <a:gd name="connsiteX3" fmla="*/ 7328430 w 15103475"/>
              <a:gd name="connsiteY3" fmla="*/ 13953066 h 13953066"/>
              <a:gd name="connsiteX4" fmla="*/ 0 w 15103475"/>
              <a:gd name="connsiteY4" fmla="*/ 33866 h 13953066"/>
              <a:gd name="connsiteX0" fmla="*/ 0 w 15103475"/>
              <a:gd name="connsiteY0" fmla="*/ 33866 h 13953066"/>
              <a:gd name="connsiteX1" fmla="*/ 7314671 w 15103475"/>
              <a:gd name="connsiteY1" fmla="*/ 33866 h 13953066"/>
              <a:gd name="connsiteX2" fmla="*/ 15103475 w 15103475"/>
              <a:gd name="connsiteY2" fmla="*/ 0 h 13953066"/>
              <a:gd name="connsiteX3" fmla="*/ 7328430 w 15103475"/>
              <a:gd name="connsiteY3" fmla="*/ 13953066 h 13953066"/>
              <a:gd name="connsiteX4" fmla="*/ 0 w 15103475"/>
              <a:gd name="connsiteY4" fmla="*/ 33866 h 13953066"/>
              <a:gd name="connsiteX0" fmla="*/ 0 w 15103475"/>
              <a:gd name="connsiteY0" fmla="*/ 33866 h 13953066"/>
              <a:gd name="connsiteX1" fmla="*/ 15103475 w 15103475"/>
              <a:gd name="connsiteY1" fmla="*/ 0 h 13953066"/>
              <a:gd name="connsiteX2" fmla="*/ 7328430 w 15103475"/>
              <a:gd name="connsiteY2" fmla="*/ 13953066 h 13953066"/>
              <a:gd name="connsiteX3" fmla="*/ 0 w 15103475"/>
              <a:gd name="connsiteY3" fmla="*/ 33866 h 13953066"/>
              <a:gd name="connsiteX0" fmla="*/ 0 w 15103475"/>
              <a:gd name="connsiteY0" fmla="*/ 33866 h 13817600"/>
              <a:gd name="connsiteX1" fmla="*/ 15103475 w 15103475"/>
              <a:gd name="connsiteY1" fmla="*/ 0 h 13817600"/>
              <a:gd name="connsiteX2" fmla="*/ 7396164 w 15103475"/>
              <a:gd name="connsiteY2" fmla="*/ 13817600 h 13817600"/>
              <a:gd name="connsiteX3" fmla="*/ 0 w 15103475"/>
              <a:gd name="connsiteY3" fmla="*/ 33866 h 13817600"/>
            </a:gdLst>
            <a:ahLst/>
            <a:cxnLst>
              <a:cxn ang="0">
                <a:pos x="connsiteX0" y="connsiteY0"/>
              </a:cxn>
              <a:cxn ang="0">
                <a:pos x="connsiteX1" y="connsiteY1"/>
              </a:cxn>
              <a:cxn ang="0">
                <a:pos x="connsiteX2" y="connsiteY2"/>
              </a:cxn>
              <a:cxn ang="0">
                <a:pos x="connsiteX3" y="connsiteY3"/>
              </a:cxn>
            </a:cxnLst>
            <a:rect l="l" t="t" r="r" b="b"/>
            <a:pathLst>
              <a:path w="15103475" h="13817600">
                <a:moveTo>
                  <a:pt x="0" y="33866"/>
                </a:moveTo>
                <a:lnTo>
                  <a:pt x="15103475" y="0"/>
                </a:lnTo>
                <a:lnTo>
                  <a:pt x="7396164" y="13817600"/>
                </a:lnTo>
                <a:lnTo>
                  <a:pt x="0" y="33866"/>
                </a:lnTo>
                <a:close/>
              </a:path>
            </a:pathLst>
          </a:custGeom>
        </p:spPr>
        <p:txBody>
          <a:bodyPr/>
          <a:lstStyle/>
          <a:p>
            <a:endParaRPr lang="th-TH"/>
          </a:p>
        </p:txBody>
      </p:sp>
    </p:spTree>
    <p:extLst>
      <p:ext uri="{BB962C8B-B14F-4D97-AF65-F5344CB8AC3E}">
        <p14:creationId xmlns:p14="http://schemas.microsoft.com/office/powerpoint/2010/main" val="236369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2D17-9DC4-D7A1-F39A-CA641EAF0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27E9C7-56AE-FCA5-6766-956D5F1642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7FC95C-DD85-2C63-F028-262043B0AACA}"/>
              </a:ext>
            </a:extLst>
          </p:cNvPr>
          <p:cNvSpPr>
            <a:spLocks noGrp="1"/>
          </p:cNvSpPr>
          <p:nvPr>
            <p:ph type="dt" sz="half" idx="10"/>
          </p:nvPr>
        </p:nvSpPr>
        <p:spPr/>
        <p:txBody>
          <a:bodyPr/>
          <a:lstStyle/>
          <a:p>
            <a:fld id="{08DBD730-7211-4419-A122-41690CE94008}" type="datetimeFigureOut">
              <a:rPr lang="en-US" smtClean="0"/>
              <a:t>6/7/2023</a:t>
            </a:fld>
            <a:endParaRPr lang="en-US"/>
          </a:p>
        </p:txBody>
      </p:sp>
      <p:sp>
        <p:nvSpPr>
          <p:cNvPr id="5" name="Footer Placeholder 4">
            <a:extLst>
              <a:ext uri="{FF2B5EF4-FFF2-40B4-BE49-F238E27FC236}">
                <a16:creationId xmlns:a16="http://schemas.microsoft.com/office/drawing/2014/main" id="{F497C2A4-3FEE-51DF-7F55-10E60E4F4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464A5-3156-8B55-F532-946B30095D1D}"/>
              </a:ext>
            </a:extLst>
          </p:cNvPr>
          <p:cNvSpPr>
            <a:spLocks noGrp="1"/>
          </p:cNvSpPr>
          <p:nvPr>
            <p:ph type="sldNum" sz="quarter" idx="12"/>
          </p:nvPr>
        </p:nvSpPr>
        <p:spPr/>
        <p:txBody>
          <a:bodyPr/>
          <a:lstStyle/>
          <a:p>
            <a:fld id="{F781B445-C5F3-44F4-BEB2-D280DFBD336C}" type="slidenum">
              <a:rPr lang="en-US" smtClean="0"/>
              <a:t>‹#›</a:t>
            </a:fld>
            <a:endParaRPr lang="en-US"/>
          </a:p>
        </p:txBody>
      </p:sp>
    </p:spTree>
    <p:extLst>
      <p:ext uri="{BB962C8B-B14F-4D97-AF65-F5344CB8AC3E}">
        <p14:creationId xmlns:p14="http://schemas.microsoft.com/office/powerpoint/2010/main" val="187068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5459-928A-7919-03EC-F52ECABD2D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751EB1-2402-E009-57BC-82929FCD8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ED7476-2882-E7FD-3A20-B2408FA355A1}"/>
              </a:ext>
            </a:extLst>
          </p:cNvPr>
          <p:cNvSpPr>
            <a:spLocks noGrp="1"/>
          </p:cNvSpPr>
          <p:nvPr>
            <p:ph type="dt" sz="half" idx="10"/>
          </p:nvPr>
        </p:nvSpPr>
        <p:spPr/>
        <p:txBody>
          <a:bodyPr/>
          <a:lstStyle/>
          <a:p>
            <a:fld id="{08DBD730-7211-4419-A122-41690CE94008}" type="datetimeFigureOut">
              <a:rPr lang="en-US" smtClean="0"/>
              <a:t>6/7/2023</a:t>
            </a:fld>
            <a:endParaRPr lang="en-US"/>
          </a:p>
        </p:txBody>
      </p:sp>
      <p:sp>
        <p:nvSpPr>
          <p:cNvPr id="5" name="Footer Placeholder 4">
            <a:extLst>
              <a:ext uri="{FF2B5EF4-FFF2-40B4-BE49-F238E27FC236}">
                <a16:creationId xmlns:a16="http://schemas.microsoft.com/office/drawing/2014/main" id="{58A45A10-BAB1-5072-20B4-6B1F5473B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84377-69E8-732F-568F-60286053C37E}"/>
              </a:ext>
            </a:extLst>
          </p:cNvPr>
          <p:cNvSpPr>
            <a:spLocks noGrp="1"/>
          </p:cNvSpPr>
          <p:nvPr>
            <p:ph type="sldNum" sz="quarter" idx="12"/>
          </p:nvPr>
        </p:nvSpPr>
        <p:spPr/>
        <p:txBody>
          <a:bodyPr/>
          <a:lstStyle/>
          <a:p>
            <a:fld id="{F781B445-C5F3-44F4-BEB2-D280DFBD336C}" type="slidenum">
              <a:rPr lang="en-US" smtClean="0"/>
              <a:t>‹#›</a:t>
            </a:fld>
            <a:endParaRPr lang="en-US"/>
          </a:p>
        </p:txBody>
      </p:sp>
    </p:spTree>
    <p:extLst>
      <p:ext uri="{BB962C8B-B14F-4D97-AF65-F5344CB8AC3E}">
        <p14:creationId xmlns:p14="http://schemas.microsoft.com/office/powerpoint/2010/main" val="96510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0AFB-BA6F-913F-2A59-4F681F534E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3999D8-C94C-F512-B7F5-9EA7B2CF51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30A551-7D41-C0C0-BB22-9BA68C7C61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898CE0-30F4-CA7B-CC39-BADD786664B9}"/>
              </a:ext>
            </a:extLst>
          </p:cNvPr>
          <p:cNvSpPr>
            <a:spLocks noGrp="1"/>
          </p:cNvSpPr>
          <p:nvPr>
            <p:ph type="dt" sz="half" idx="10"/>
          </p:nvPr>
        </p:nvSpPr>
        <p:spPr/>
        <p:txBody>
          <a:bodyPr/>
          <a:lstStyle/>
          <a:p>
            <a:fld id="{08DBD730-7211-4419-A122-41690CE94008}" type="datetimeFigureOut">
              <a:rPr lang="en-US" smtClean="0"/>
              <a:t>6/7/2023</a:t>
            </a:fld>
            <a:endParaRPr lang="en-US"/>
          </a:p>
        </p:txBody>
      </p:sp>
      <p:sp>
        <p:nvSpPr>
          <p:cNvPr id="6" name="Footer Placeholder 5">
            <a:extLst>
              <a:ext uri="{FF2B5EF4-FFF2-40B4-BE49-F238E27FC236}">
                <a16:creationId xmlns:a16="http://schemas.microsoft.com/office/drawing/2014/main" id="{1A32E4E4-98C0-0381-5CCC-43D7D969AB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7AA32-16EC-4150-A576-19957EEB3BF7}"/>
              </a:ext>
            </a:extLst>
          </p:cNvPr>
          <p:cNvSpPr>
            <a:spLocks noGrp="1"/>
          </p:cNvSpPr>
          <p:nvPr>
            <p:ph type="sldNum" sz="quarter" idx="12"/>
          </p:nvPr>
        </p:nvSpPr>
        <p:spPr/>
        <p:txBody>
          <a:bodyPr/>
          <a:lstStyle/>
          <a:p>
            <a:fld id="{F781B445-C5F3-44F4-BEB2-D280DFBD336C}" type="slidenum">
              <a:rPr lang="en-US" smtClean="0"/>
              <a:t>‹#›</a:t>
            </a:fld>
            <a:endParaRPr lang="en-US"/>
          </a:p>
        </p:txBody>
      </p:sp>
    </p:spTree>
    <p:extLst>
      <p:ext uri="{BB962C8B-B14F-4D97-AF65-F5344CB8AC3E}">
        <p14:creationId xmlns:p14="http://schemas.microsoft.com/office/powerpoint/2010/main" val="410380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D5F11-7243-7359-C5CF-E515CDC48D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E90BAC-E385-5636-2968-EAC069AFC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AE9F15-7CFB-24BD-0FF8-63E0FF7A4F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347D74-94BE-E365-4633-8EB0E8F396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C5C6CC-FC32-BFCD-1721-CF287AEF92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C84F81-11D6-649D-4ACE-1348100129B0}"/>
              </a:ext>
            </a:extLst>
          </p:cNvPr>
          <p:cNvSpPr>
            <a:spLocks noGrp="1"/>
          </p:cNvSpPr>
          <p:nvPr>
            <p:ph type="dt" sz="half" idx="10"/>
          </p:nvPr>
        </p:nvSpPr>
        <p:spPr/>
        <p:txBody>
          <a:bodyPr/>
          <a:lstStyle/>
          <a:p>
            <a:fld id="{08DBD730-7211-4419-A122-41690CE94008}" type="datetimeFigureOut">
              <a:rPr lang="en-US" smtClean="0"/>
              <a:t>6/7/2023</a:t>
            </a:fld>
            <a:endParaRPr lang="en-US"/>
          </a:p>
        </p:txBody>
      </p:sp>
      <p:sp>
        <p:nvSpPr>
          <p:cNvPr id="8" name="Footer Placeholder 7">
            <a:extLst>
              <a:ext uri="{FF2B5EF4-FFF2-40B4-BE49-F238E27FC236}">
                <a16:creationId xmlns:a16="http://schemas.microsoft.com/office/drawing/2014/main" id="{D021493C-0956-4E09-3367-309905C8BB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F5F167-C52F-56ED-FCE2-9714FA9B57A8}"/>
              </a:ext>
            </a:extLst>
          </p:cNvPr>
          <p:cNvSpPr>
            <a:spLocks noGrp="1"/>
          </p:cNvSpPr>
          <p:nvPr>
            <p:ph type="sldNum" sz="quarter" idx="12"/>
          </p:nvPr>
        </p:nvSpPr>
        <p:spPr/>
        <p:txBody>
          <a:bodyPr/>
          <a:lstStyle/>
          <a:p>
            <a:fld id="{F781B445-C5F3-44F4-BEB2-D280DFBD336C}" type="slidenum">
              <a:rPr lang="en-US" smtClean="0"/>
              <a:t>‹#›</a:t>
            </a:fld>
            <a:endParaRPr lang="en-US"/>
          </a:p>
        </p:txBody>
      </p:sp>
    </p:spTree>
    <p:extLst>
      <p:ext uri="{BB962C8B-B14F-4D97-AF65-F5344CB8AC3E}">
        <p14:creationId xmlns:p14="http://schemas.microsoft.com/office/powerpoint/2010/main" val="258426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06F0-51B2-A015-CA52-FD6875E9E6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CF5184-7212-C78D-12A4-98B5E0911C56}"/>
              </a:ext>
            </a:extLst>
          </p:cNvPr>
          <p:cNvSpPr>
            <a:spLocks noGrp="1"/>
          </p:cNvSpPr>
          <p:nvPr>
            <p:ph type="dt" sz="half" idx="10"/>
          </p:nvPr>
        </p:nvSpPr>
        <p:spPr/>
        <p:txBody>
          <a:bodyPr/>
          <a:lstStyle/>
          <a:p>
            <a:fld id="{08DBD730-7211-4419-A122-41690CE94008}" type="datetimeFigureOut">
              <a:rPr lang="en-US" smtClean="0"/>
              <a:t>6/7/2023</a:t>
            </a:fld>
            <a:endParaRPr lang="en-US"/>
          </a:p>
        </p:txBody>
      </p:sp>
      <p:sp>
        <p:nvSpPr>
          <p:cNvPr id="4" name="Footer Placeholder 3">
            <a:extLst>
              <a:ext uri="{FF2B5EF4-FFF2-40B4-BE49-F238E27FC236}">
                <a16:creationId xmlns:a16="http://schemas.microsoft.com/office/drawing/2014/main" id="{11275980-6A1D-E1D2-8929-2C85F01B8D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381F19-379C-8E08-008B-6DB94B50729D}"/>
              </a:ext>
            </a:extLst>
          </p:cNvPr>
          <p:cNvSpPr>
            <a:spLocks noGrp="1"/>
          </p:cNvSpPr>
          <p:nvPr>
            <p:ph type="sldNum" sz="quarter" idx="12"/>
          </p:nvPr>
        </p:nvSpPr>
        <p:spPr/>
        <p:txBody>
          <a:bodyPr/>
          <a:lstStyle/>
          <a:p>
            <a:fld id="{F781B445-C5F3-44F4-BEB2-D280DFBD336C}" type="slidenum">
              <a:rPr lang="en-US" smtClean="0"/>
              <a:t>‹#›</a:t>
            </a:fld>
            <a:endParaRPr lang="en-US"/>
          </a:p>
        </p:txBody>
      </p:sp>
    </p:spTree>
    <p:extLst>
      <p:ext uri="{BB962C8B-B14F-4D97-AF65-F5344CB8AC3E}">
        <p14:creationId xmlns:p14="http://schemas.microsoft.com/office/powerpoint/2010/main" val="62559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5EACFE-FCBE-531D-AF11-F5EF753A0399}"/>
              </a:ext>
            </a:extLst>
          </p:cNvPr>
          <p:cNvSpPr>
            <a:spLocks noGrp="1"/>
          </p:cNvSpPr>
          <p:nvPr>
            <p:ph type="dt" sz="half" idx="10"/>
          </p:nvPr>
        </p:nvSpPr>
        <p:spPr/>
        <p:txBody>
          <a:bodyPr/>
          <a:lstStyle/>
          <a:p>
            <a:fld id="{08DBD730-7211-4419-A122-41690CE94008}" type="datetimeFigureOut">
              <a:rPr lang="en-US" smtClean="0"/>
              <a:t>6/7/2023</a:t>
            </a:fld>
            <a:endParaRPr lang="en-US"/>
          </a:p>
        </p:txBody>
      </p:sp>
      <p:sp>
        <p:nvSpPr>
          <p:cNvPr id="3" name="Footer Placeholder 2">
            <a:extLst>
              <a:ext uri="{FF2B5EF4-FFF2-40B4-BE49-F238E27FC236}">
                <a16:creationId xmlns:a16="http://schemas.microsoft.com/office/drawing/2014/main" id="{50E04E6A-8BD9-93FA-1EDB-092123B0FA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98F6B3-169C-F8DC-38BD-9BFB740788C3}"/>
              </a:ext>
            </a:extLst>
          </p:cNvPr>
          <p:cNvSpPr>
            <a:spLocks noGrp="1"/>
          </p:cNvSpPr>
          <p:nvPr>
            <p:ph type="sldNum" sz="quarter" idx="12"/>
          </p:nvPr>
        </p:nvSpPr>
        <p:spPr/>
        <p:txBody>
          <a:bodyPr/>
          <a:lstStyle/>
          <a:p>
            <a:fld id="{F781B445-C5F3-44F4-BEB2-D280DFBD336C}" type="slidenum">
              <a:rPr lang="en-US" smtClean="0"/>
              <a:t>‹#›</a:t>
            </a:fld>
            <a:endParaRPr lang="en-US"/>
          </a:p>
        </p:txBody>
      </p:sp>
    </p:spTree>
    <p:extLst>
      <p:ext uri="{BB962C8B-B14F-4D97-AF65-F5344CB8AC3E}">
        <p14:creationId xmlns:p14="http://schemas.microsoft.com/office/powerpoint/2010/main" val="364812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6952-9691-00A7-C909-5C7171D50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E36A02-F24C-4054-AEFC-AC0938C7C2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C7D68E-E93E-8C07-25DC-DDDC170BD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8A5B30-889E-A179-D586-17BD9593A357}"/>
              </a:ext>
            </a:extLst>
          </p:cNvPr>
          <p:cNvSpPr>
            <a:spLocks noGrp="1"/>
          </p:cNvSpPr>
          <p:nvPr>
            <p:ph type="dt" sz="half" idx="10"/>
          </p:nvPr>
        </p:nvSpPr>
        <p:spPr/>
        <p:txBody>
          <a:bodyPr/>
          <a:lstStyle/>
          <a:p>
            <a:fld id="{08DBD730-7211-4419-A122-41690CE94008}" type="datetimeFigureOut">
              <a:rPr lang="en-US" smtClean="0"/>
              <a:t>6/7/2023</a:t>
            </a:fld>
            <a:endParaRPr lang="en-US"/>
          </a:p>
        </p:txBody>
      </p:sp>
      <p:sp>
        <p:nvSpPr>
          <p:cNvPr id="6" name="Footer Placeholder 5">
            <a:extLst>
              <a:ext uri="{FF2B5EF4-FFF2-40B4-BE49-F238E27FC236}">
                <a16:creationId xmlns:a16="http://schemas.microsoft.com/office/drawing/2014/main" id="{FF4C2DF9-34CE-91DA-F7E0-D9FFB59C8A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20C64-EE4D-CD9D-1A04-C08D2E530419}"/>
              </a:ext>
            </a:extLst>
          </p:cNvPr>
          <p:cNvSpPr>
            <a:spLocks noGrp="1"/>
          </p:cNvSpPr>
          <p:nvPr>
            <p:ph type="sldNum" sz="quarter" idx="12"/>
          </p:nvPr>
        </p:nvSpPr>
        <p:spPr/>
        <p:txBody>
          <a:bodyPr/>
          <a:lstStyle/>
          <a:p>
            <a:fld id="{F781B445-C5F3-44F4-BEB2-D280DFBD336C}" type="slidenum">
              <a:rPr lang="en-US" smtClean="0"/>
              <a:t>‹#›</a:t>
            </a:fld>
            <a:endParaRPr lang="en-US"/>
          </a:p>
        </p:txBody>
      </p:sp>
    </p:spTree>
    <p:extLst>
      <p:ext uri="{BB962C8B-B14F-4D97-AF65-F5344CB8AC3E}">
        <p14:creationId xmlns:p14="http://schemas.microsoft.com/office/powerpoint/2010/main" val="194144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E748-4CA8-1ED9-8261-3123F730DB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F54E4D-D667-B9C1-8D2B-59298B0ACD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ADED3B-BAD1-A44F-CEEC-AF08405FB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5CE026-3277-AFDA-A861-489574AF8FCB}"/>
              </a:ext>
            </a:extLst>
          </p:cNvPr>
          <p:cNvSpPr>
            <a:spLocks noGrp="1"/>
          </p:cNvSpPr>
          <p:nvPr>
            <p:ph type="dt" sz="half" idx="10"/>
          </p:nvPr>
        </p:nvSpPr>
        <p:spPr/>
        <p:txBody>
          <a:bodyPr/>
          <a:lstStyle/>
          <a:p>
            <a:fld id="{08DBD730-7211-4419-A122-41690CE94008}" type="datetimeFigureOut">
              <a:rPr lang="en-US" smtClean="0"/>
              <a:t>6/7/2023</a:t>
            </a:fld>
            <a:endParaRPr lang="en-US"/>
          </a:p>
        </p:txBody>
      </p:sp>
      <p:sp>
        <p:nvSpPr>
          <p:cNvPr id="6" name="Footer Placeholder 5">
            <a:extLst>
              <a:ext uri="{FF2B5EF4-FFF2-40B4-BE49-F238E27FC236}">
                <a16:creationId xmlns:a16="http://schemas.microsoft.com/office/drawing/2014/main" id="{753A8481-99A5-A444-79E7-46E230F261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B1086-5A78-A59D-D335-9894764AD593}"/>
              </a:ext>
            </a:extLst>
          </p:cNvPr>
          <p:cNvSpPr>
            <a:spLocks noGrp="1"/>
          </p:cNvSpPr>
          <p:nvPr>
            <p:ph type="sldNum" sz="quarter" idx="12"/>
          </p:nvPr>
        </p:nvSpPr>
        <p:spPr/>
        <p:txBody>
          <a:bodyPr/>
          <a:lstStyle/>
          <a:p>
            <a:fld id="{F781B445-C5F3-44F4-BEB2-D280DFBD336C}" type="slidenum">
              <a:rPr lang="en-US" smtClean="0"/>
              <a:t>‹#›</a:t>
            </a:fld>
            <a:endParaRPr lang="en-US"/>
          </a:p>
        </p:txBody>
      </p:sp>
    </p:spTree>
    <p:extLst>
      <p:ext uri="{BB962C8B-B14F-4D97-AF65-F5344CB8AC3E}">
        <p14:creationId xmlns:p14="http://schemas.microsoft.com/office/powerpoint/2010/main" val="397206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97DA8-DA47-5515-9E73-CE3F928F0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BE6E37-826A-3DDD-E916-086FBC4F8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28C7F0-7DD8-84EE-5FC4-B239CAC675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D730-7211-4419-A122-41690CE94008}" type="datetimeFigureOut">
              <a:rPr lang="en-US" smtClean="0"/>
              <a:t>6/7/2023</a:t>
            </a:fld>
            <a:endParaRPr lang="en-US"/>
          </a:p>
        </p:txBody>
      </p:sp>
      <p:sp>
        <p:nvSpPr>
          <p:cNvPr id="5" name="Footer Placeholder 4">
            <a:extLst>
              <a:ext uri="{FF2B5EF4-FFF2-40B4-BE49-F238E27FC236}">
                <a16:creationId xmlns:a16="http://schemas.microsoft.com/office/drawing/2014/main" id="{7380332F-FFD3-4A9D-78B9-0C1BB4D66A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36B8AC-A7EC-390B-F3D5-B4369FCDC6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1B445-C5F3-44F4-BEB2-D280DFBD336C}" type="slidenum">
              <a:rPr lang="en-US" smtClean="0"/>
              <a:t>‹#›</a:t>
            </a:fld>
            <a:endParaRPr lang="en-US"/>
          </a:p>
        </p:txBody>
      </p:sp>
    </p:spTree>
    <p:extLst>
      <p:ext uri="{BB962C8B-B14F-4D97-AF65-F5344CB8AC3E}">
        <p14:creationId xmlns:p14="http://schemas.microsoft.com/office/powerpoint/2010/main" val="1213532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hyperlink" Target="https://www.youtube.com/embed/qmG4YUStvzs?autoplay=1" TargetMode="External"/><Relationship Id="rId26" Type="http://schemas.openxmlformats.org/officeDocument/2006/relationships/image" Target="../media/image22.png"/><Relationship Id="rId3" Type="http://schemas.openxmlformats.org/officeDocument/2006/relationships/image" Target="../media/image2.svg"/><Relationship Id="rId21" Type="http://schemas.openxmlformats.org/officeDocument/2006/relationships/image" Target="../media/image18.JP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jpg"/><Relationship Id="rId25" Type="http://schemas.openxmlformats.org/officeDocument/2006/relationships/image" Target="../media/image21.gif"/><Relationship Id="rId2" Type="http://schemas.openxmlformats.org/officeDocument/2006/relationships/image" Target="../media/image1.png"/><Relationship Id="rId16" Type="http://schemas.openxmlformats.org/officeDocument/2006/relationships/image" Target="../media/image15.jpg"/><Relationship Id="rId20" Type="http://schemas.openxmlformats.org/officeDocument/2006/relationships/hyperlink" Target="https://www.youtube.com/embed/5w35r0jTmqs?autoplay=1" TargetMode="Externa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hyperlink" Target="https://www.uctoday.com/collaboration/zoom-announces-partnership-with-nuwave/" TargetMode="External"/><Relationship Id="rId5" Type="http://schemas.openxmlformats.org/officeDocument/2006/relationships/image" Target="../media/image4.svg"/><Relationship Id="rId15" Type="http://schemas.openxmlformats.org/officeDocument/2006/relationships/image" Target="../media/image14.png"/><Relationship Id="rId23" Type="http://schemas.openxmlformats.org/officeDocument/2006/relationships/image" Target="../media/image20.png"/><Relationship Id="rId10" Type="http://schemas.openxmlformats.org/officeDocument/2006/relationships/image" Target="../media/image9.png"/><Relationship Id="rId19"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4.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jp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7BCEC260-E47F-546E-D2D7-63568377CCFE}"/>
              </a:ext>
            </a:extLst>
          </p:cNvPr>
          <p:cNvSpPr/>
          <p:nvPr/>
        </p:nvSpPr>
        <p:spPr>
          <a:xfrm>
            <a:off x="6239568" y="2932154"/>
            <a:ext cx="2804927" cy="7482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64AFDBB7-0C16-6480-0D2B-49B2B340331B}"/>
              </a:ext>
            </a:extLst>
          </p:cNvPr>
          <p:cNvSpPr/>
          <p:nvPr/>
        </p:nvSpPr>
        <p:spPr>
          <a:xfrm>
            <a:off x="6239568" y="2029152"/>
            <a:ext cx="2799194" cy="7482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554F98DB-0B0A-3497-7F21-2E6D6CBD84A2}"/>
              </a:ext>
            </a:extLst>
          </p:cNvPr>
          <p:cNvSpPr/>
          <p:nvPr/>
        </p:nvSpPr>
        <p:spPr>
          <a:xfrm>
            <a:off x="3316591" y="2933067"/>
            <a:ext cx="2804927" cy="7482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3C3A2516-758E-5BB9-2258-2C7DED2BB8DE}"/>
              </a:ext>
            </a:extLst>
          </p:cNvPr>
          <p:cNvSpPr/>
          <p:nvPr/>
        </p:nvSpPr>
        <p:spPr>
          <a:xfrm>
            <a:off x="3316591" y="2030065"/>
            <a:ext cx="2799194" cy="7482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EBFB3E5-96DE-54AD-CB31-5F5A805D3293}"/>
              </a:ext>
            </a:extLst>
          </p:cNvPr>
          <p:cNvSpPr/>
          <p:nvPr/>
        </p:nvSpPr>
        <p:spPr>
          <a:xfrm>
            <a:off x="-1" y="5396845"/>
            <a:ext cx="12192001" cy="12396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20"/>
          <p:cNvSpPr txBox="1">
            <a:spLocks/>
          </p:cNvSpPr>
          <p:nvPr/>
        </p:nvSpPr>
        <p:spPr bwMode="auto">
          <a:xfrm>
            <a:off x="308857" y="1224573"/>
            <a:ext cx="9399114" cy="81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6" tIns="60963" rIns="121926" bIns="60963" anchor="ctr">
            <a:spAutoFit/>
          </a:bodyPr>
          <a:lstStyle>
            <a:lvl1pPr defTabSz="457200">
              <a:defRPr sz="4300">
                <a:solidFill>
                  <a:schemeClr val="tx1"/>
                </a:solidFill>
                <a:latin typeface="Calibri" pitchFamily="34" charset="0"/>
                <a:ea typeface="MS PGothic" pitchFamily="34" charset="-128"/>
              </a:defRPr>
            </a:lvl1pPr>
            <a:lvl2pPr marL="742950" indent="-285750" defTabSz="457200">
              <a:defRPr sz="4300">
                <a:solidFill>
                  <a:schemeClr val="tx1"/>
                </a:solidFill>
                <a:latin typeface="Calibri" pitchFamily="34" charset="0"/>
                <a:ea typeface="MS PGothic" pitchFamily="34" charset="-128"/>
              </a:defRPr>
            </a:lvl2pPr>
            <a:lvl3pPr marL="1143000" indent="-228600" defTabSz="457200">
              <a:defRPr sz="4300">
                <a:solidFill>
                  <a:schemeClr val="tx1"/>
                </a:solidFill>
                <a:latin typeface="Calibri" pitchFamily="34" charset="0"/>
                <a:ea typeface="MS PGothic" pitchFamily="34" charset="-128"/>
              </a:defRPr>
            </a:lvl3pPr>
            <a:lvl4pPr marL="1600200" indent="-228600" defTabSz="457200">
              <a:defRPr sz="4300">
                <a:solidFill>
                  <a:schemeClr val="tx1"/>
                </a:solidFill>
                <a:latin typeface="Calibri" pitchFamily="34" charset="0"/>
                <a:ea typeface="MS PGothic" pitchFamily="34" charset="-128"/>
              </a:defRPr>
            </a:lvl4pPr>
            <a:lvl5pPr marL="2057400" indent="-228600" defTabSz="457200">
              <a:defRPr sz="43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4300">
                <a:solidFill>
                  <a:schemeClr val="tx1"/>
                </a:solidFill>
                <a:latin typeface="Calibri" pitchFamily="34" charset="0"/>
                <a:ea typeface="MS PGothic" pitchFamily="34" charset="-128"/>
              </a:defRPr>
            </a:lvl9pPr>
          </a:lstStyle>
          <a:p>
            <a:pPr marL="0" marR="0" lvl="0" indent="0" algn="l" defTabSz="228600" rtl="0" eaLnBrk="1" fontAlgn="auto" latinLnBrk="0" hangingPunct="1">
              <a:lnSpc>
                <a:spcPct val="13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As a Global Voice Carrier, </a:t>
            </a:r>
            <a:r>
              <a:rPr kumimoji="0" lang="en-US" sz="1100" b="1" i="0"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NUWAVE has 20+ years of experience </a:t>
            </a:r>
            <a:r>
              <a:rPr kumimoji="0" lang="en-US" sz="11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delivering communications services to customers worldwide and developed </a:t>
            </a:r>
            <a:r>
              <a:rPr kumimoji="0" lang="en-US" sz="1100" b="1" i="0"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iPILOT</a:t>
            </a:r>
            <a:r>
              <a:rPr kumimoji="0" lang="en-US" sz="1100" b="0" i="0"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1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an </a:t>
            </a:r>
            <a:r>
              <a:rPr kumimoji="0" lang="en-US" sz="1100" b="1" i="0"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Award-Winning SaaS Platform </a:t>
            </a:r>
            <a:r>
              <a:rPr kumimoji="0" lang="en-US" sz="11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to manage and deploy NUWAVE’s hosted Zoom Phone Service.</a:t>
            </a:r>
          </a:p>
          <a:p>
            <a:pPr marL="0" marR="0" lvl="0" indent="0" algn="l" defTabSz="228600" rtl="0" eaLnBrk="1" fontAlgn="auto" latinLnBrk="0" hangingPunct="1">
              <a:lnSpc>
                <a:spcPct val="13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p:cNvSpPr txBox="1"/>
          <p:nvPr/>
        </p:nvSpPr>
        <p:spPr>
          <a:xfrm>
            <a:off x="308858" y="224420"/>
            <a:ext cx="7949269" cy="861774"/>
          </a:xfrm>
          <a:prstGeom prst="rect">
            <a:avLst/>
          </a:prstGeom>
          <a:noFill/>
        </p:spPr>
        <p:txBody>
          <a:bodyPr wrap="square" rtlCol="0">
            <a:spAutoFit/>
          </a:bodyPr>
          <a:lstStyle/>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2E6DB6"/>
                </a:solidFill>
                <a:effectLst/>
                <a:uLnTx/>
                <a:uFillTx/>
                <a:latin typeface="Montserrat" panose="00000800000000000000" pitchFamily="50" charset="0"/>
                <a:ea typeface="Lato Black" charset="0"/>
                <a:cs typeface="Lato Black" charset="0"/>
              </a:rPr>
              <a:t>NUWAVE Communications</a:t>
            </a:r>
          </a:p>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Montserrat" panose="00000800000000000000" pitchFamily="50" charset="0"/>
                <a:ea typeface="Lato Black" charset="0"/>
                <a:cs typeface="Lato Black" charset="0"/>
              </a:rPr>
              <a:t>PROVEN EXPERIENCE &amp; RELIABILITY</a:t>
            </a:r>
          </a:p>
        </p:txBody>
      </p:sp>
      <p:sp>
        <p:nvSpPr>
          <p:cNvPr id="18" name="Rectangle 17">
            <a:extLst>
              <a:ext uri="{FF2B5EF4-FFF2-40B4-BE49-F238E27FC236}">
                <a16:creationId xmlns:a16="http://schemas.microsoft.com/office/drawing/2014/main" id="{B6833324-F9B9-465F-8E76-11E2D21F4788}"/>
              </a:ext>
            </a:extLst>
          </p:cNvPr>
          <p:cNvSpPr/>
          <p:nvPr/>
        </p:nvSpPr>
        <p:spPr>
          <a:xfrm>
            <a:off x="5434149" y="6421189"/>
            <a:ext cx="7519851" cy="374634"/>
          </a:xfrm>
          <a:prstGeom prst="rect">
            <a:avLst/>
          </a:prstGeom>
        </p:spPr>
        <p:txBody>
          <a:bodyPr wrap="square">
            <a:spAutoFit/>
          </a:bodyPr>
          <a:lstStyle/>
          <a:p>
            <a:pPr marL="0" marR="0" lvl="0" indent="0" algn="l" defTabSz="913698" rtl="0" eaLnBrk="1" fontAlgn="auto" latinLnBrk="0" hangingPunct="1">
              <a:lnSpc>
                <a:spcPct val="100000"/>
              </a:lnSpc>
              <a:spcBef>
                <a:spcPts val="0"/>
              </a:spcBef>
              <a:spcAft>
                <a:spcPts val="0"/>
              </a:spcAft>
              <a:buClr>
                <a:srgbClr val="E24848"/>
              </a:buClr>
              <a:buSzTx/>
              <a:buFontTx/>
              <a:buNone/>
              <a:tabLst/>
              <a:defRPr/>
            </a:pPr>
            <a:r>
              <a:rPr kumimoji="0" lang="en-US" sz="1400" b="0" i="0" u="none" strike="noStrike" kern="1200" cap="none" spc="0" normalizeH="0" baseline="0" noProof="1">
                <a:ln>
                  <a:noFill/>
                </a:ln>
                <a:solidFill>
                  <a:srgbClr val="FFFFFF"/>
                </a:solidFill>
                <a:effectLst/>
                <a:uLnTx/>
                <a:uFillTx/>
                <a:latin typeface="Calibri Light" panose="020F0302020204030204"/>
                <a:ea typeface="Open Sans Light" panose="020B0306030504020204" pitchFamily="34" charset="0"/>
                <a:cs typeface="Open Sans Light" panose="020B0306030504020204" pitchFamily="34" charset="0"/>
              </a:rPr>
              <a:t>nuwave.com</a:t>
            </a:r>
            <a:r>
              <a:rPr kumimoji="0" lang="en-US" sz="1800" b="0" i="0" u="none" strike="noStrike" kern="1200" cap="none" spc="0" normalizeH="0" baseline="0" noProof="1">
                <a:ln>
                  <a:noFill/>
                </a:ln>
                <a:solidFill>
                  <a:srgbClr val="FFFFFF"/>
                </a:solidFill>
                <a:effectLst/>
                <a:uLnTx/>
                <a:uFillTx/>
                <a:latin typeface="Calibri Light" panose="020F0302020204030204"/>
                <a:ea typeface="Open Sans Light" panose="020B0306030504020204" pitchFamily="34" charset="0"/>
                <a:cs typeface="Open Sans Light" panose="020B0306030504020204" pitchFamily="34" charset="0"/>
              </a:rPr>
              <a:t>		                                   </a:t>
            </a:r>
            <a:r>
              <a:rPr kumimoji="0" lang="en-US" sz="1000" b="0" i="0" u="none" strike="noStrike" kern="1200" cap="none" spc="0" normalizeH="0" baseline="0" noProof="1">
                <a:ln>
                  <a:noFill/>
                </a:ln>
                <a:solidFill>
                  <a:srgbClr val="FFFFFF"/>
                </a:solidFill>
                <a:effectLst/>
                <a:uLnTx/>
                <a:uFillTx/>
                <a:latin typeface="Calibri Light" panose="020F0302020204030204"/>
                <a:ea typeface="Open Sans Light" panose="020B0306030504020204" pitchFamily="34" charset="0"/>
                <a:cs typeface="Open Sans Light" panose="020B0306030504020204" pitchFamily="34" charset="0"/>
              </a:rPr>
              <a:t>NuWave Communications Confidential and Proprietary</a:t>
            </a:r>
          </a:p>
        </p:txBody>
      </p:sp>
      <p:sp>
        <p:nvSpPr>
          <p:cNvPr id="9" name="TextBox 8">
            <a:extLst>
              <a:ext uri="{FF2B5EF4-FFF2-40B4-BE49-F238E27FC236}">
                <a16:creationId xmlns:a16="http://schemas.microsoft.com/office/drawing/2014/main" id="{72069BA6-67AE-F10F-B1C4-C60FF19C82F7}"/>
              </a:ext>
            </a:extLst>
          </p:cNvPr>
          <p:cNvSpPr txBox="1"/>
          <p:nvPr/>
        </p:nvSpPr>
        <p:spPr>
          <a:xfrm>
            <a:off x="315208" y="3804649"/>
            <a:ext cx="7353008" cy="1400383"/>
          </a:xfrm>
          <a:prstGeom prst="rect">
            <a:avLst/>
          </a:prstGeom>
          <a:noFill/>
        </p:spPr>
        <p:txBody>
          <a:bodyPr wrap="square" rtlCol="0">
            <a:spAutoFit/>
          </a:bodyPr>
          <a:lstStyle/>
          <a:p>
            <a:pPr>
              <a:lnSpc>
                <a:spcPct val="150000"/>
              </a:lnSpc>
              <a:spcAft>
                <a:spcPts val="600"/>
              </a:spcAft>
            </a:pPr>
            <a:r>
              <a:rPr lang="en-US" sz="1400" b="1" u="sng" dirty="0"/>
              <a:t>Why NUWAVE?</a:t>
            </a:r>
          </a:p>
          <a:p>
            <a:pPr marL="285750" indent="-285750">
              <a:spcAft>
                <a:spcPts val="600"/>
              </a:spcAft>
              <a:buFont typeface="Wingdings" panose="05000000000000000000" pitchFamily="2" charset="2"/>
              <a:buChar char="ü"/>
            </a:pPr>
            <a:r>
              <a:rPr lang="en-US" sz="1100" dirty="0"/>
              <a:t>No Onsite Hardware, reduced CAPEX. Only an Internet Connection is Required.</a:t>
            </a:r>
          </a:p>
          <a:p>
            <a:pPr marL="285750" indent="-285750">
              <a:spcAft>
                <a:spcPts val="600"/>
              </a:spcAft>
              <a:buFont typeface="Wingdings" panose="05000000000000000000" pitchFamily="2" charset="2"/>
              <a:buChar char="ü"/>
            </a:pPr>
            <a:r>
              <a:rPr lang="en-US" sz="1100" dirty="0"/>
              <a:t>1 to 1 Connect to Zoom Phone Services</a:t>
            </a:r>
          </a:p>
          <a:p>
            <a:pPr marL="285750" indent="-285750">
              <a:spcAft>
                <a:spcPts val="600"/>
              </a:spcAft>
              <a:buFont typeface="Wingdings" panose="05000000000000000000" pitchFamily="2" charset="2"/>
              <a:buChar char="ü"/>
            </a:pPr>
            <a:r>
              <a:rPr lang="en-US" sz="1100" dirty="0"/>
              <a:t>Deployment Support with dedicated Porting and Engineering Specialists</a:t>
            </a:r>
          </a:p>
          <a:p>
            <a:pPr marL="285750" indent="-285750">
              <a:buFont typeface="Wingdings" panose="05000000000000000000" pitchFamily="2" charset="2"/>
              <a:buChar char="ü"/>
            </a:pPr>
            <a:r>
              <a:rPr lang="en-US" sz="1100" dirty="0"/>
              <a:t>Reduce Deployment Costs and Timelines by using the iPILOT Self-Service Portal</a:t>
            </a:r>
          </a:p>
        </p:txBody>
      </p:sp>
      <p:sp>
        <p:nvSpPr>
          <p:cNvPr id="3" name="Rectangle: Rounded Corners 2">
            <a:extLst>
              <a:ext uri="{FF2B5EF4-FFF2-40B4-BE49-F238E27FC236}">
                <a16:creationId xmlns:a16="http://schemas.microsoft.com/office/drawing/2014/main" id="{36F93D7F-2A6C-27BE-4C44-4559E4B4DB44}"/>
              </a:ext>
            </a:extLst>
          </p:cNvPr>
          <p:cNvSpPr/>
          <p:nvPr/>
        </p:nvSpPr>
        <p:spPr>
          <a:xfrm>
            <a:off x="382663" y="2928504"/>
            <a:ext cx="2804927" cy="7482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0">
            <a:extLst>
              <a:ext uri="{FF2B5EF4-FFF2-40B4-BE49-F238E27FC236}">
                <a16:creationId xmlns:a16="http://schemas.microsoft.com/office/drawing/2014/main" id="{E33E0832-07FD-29F0-A45D-BAD3870A91F6}"/>
              </a:ext>
            </a:extLst>
          </p:cNvPr>
          <p:cNvSpPr txBox="1">
            <a:spLocks/>
          </p:cNvSpPr>
          <p:nvPr/>
        </p:nvSpPr>
        <p:spPr bwMode="auto">
          <a:xfrm>
            <a:off x="1002911" y="2898786"/>
            <a:ext cx="2348558" cy="67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6" tIns="60963" rIns="121926" bIns="60963" anchor="ctr">
            <a:spAutoFit/>
          </a:bodyPr>
          <a:lstStyle>
            <a:lvl1pPr defTabSz="457200">
              <a:defRPr sz="4300">
                <a:solidFill>
                  <a:schemeClr val="tx1"/>
                </a:solidFill>
                <a:latin typeface="Calibri" pitchFamily="34" charset="0"/>
                <a:ea typeface="MS PGothic" pitchFamily="34" charset="-128"/>
              </a:defRPr>
            </a:lvl1pPr>
            <a:lvl2pPr marL="742950" indent="-285750" defTabSz="457200">
              <a:defRPr sz="4300">
                <a:solidFill>
                  <a:schemeClr val="tx1"/>
                </a:solidFill>
                <a:latin typeface="Calibri" pitchFamily="34" charset="0"/>
                <a:ea typeface="MS PGothic" pitchFamily="34" charset="-128"/>
              </a:defRPr>
            </a:lvl2pPr>
            <a:lvl3pPr marL="1143000" indent="-228600" defTabSz="457200">
              <a:defRPr sz="4300">
                <a:solidFill>
                  <a:schemeClr val="tx1"/>
                </a:solidFill>
                <a:latin typeface="Calibri" pitchFamily="34" charset="0"/>
                <a:ea typeface="MS PGothic" pitchFamily="34" charset="-128"/>
              </a:defRPr>
            </a:lvl3pPr>
            <a:lvl4pPr marL="1600200" indent="-228600" defTabSz="457200">
              <a:defRPr sz="4300">
                <a:solidFill>
                  <a:schemeClr val="tx1"/>
                </a:solidFill>
                <a:latin typeface="Calibri" pitchFamily="34" charset="0"/>
                <a:ea typeface="MS PGothic" pitchFamily="34" charset="-128"/>
              </a:defRPr>
            </a:lvl4pPr>
            <a:lvl5pPr marL="2057400" indent="-228600" defTabSz="457200">
              <a:defRPr sz="43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4300">
                <a:solidFill>
                  <a:schemeClr val="tx1"/>
                </a:solidFill>
                <a:latin typeface="Calibri" pitchFamily="34" charset="0"/>
                <a:ea typeface="MS PGothic" pitchFamily="34" charset="-128"/>
              </a:defRPr>
            </a:lvl9pPr>
          </a:lstStyle>
          <a:p>
            <a:pPr marL="0" marR="0" lvl="0" indent="0" algn="l" defTabSz="228600" rtl="0" eaLnBrk="1" fontAlgn="auto" latinLnBrk="0" hangingPunct="1">
              <a:lnSpc>
                <a:spcPct val="2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iPILOT AUTOMATION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Open Sans"/>
                <a:ea typeface="+mn-ea"/>
              </a:rPr>
              <a:t>First in class, voice automation, provisioning, and management platform</a:t>
            </a:r>
            <a:endParaRPr kumimoji="0" lang="en-US" sz="8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11" name="Title 20">
            <a:extLst>
              <a:ext uri="{FF2B5EF4-FFF2-40B4-BE49-F238E27FC236}">
                <a16:creationId xmlns:a16="http://schemas.microsoft.com/office/drawing/2014/main" id="{051D0A1A-C921-6E74-7416-684B1174CF15}"/>
              </a:ext>
            </a:extLst>
          </p:cNvPr>
          <p:cNvSpPr txBox="1">
            <a:spLocks/>
          </p:cNvSpPr>
          <p:nvPr/>
        </p:nvSpPr>
        <p:spPr bwMode="auto">
          <a:xfrm>
            <a:off x="3831556" y="2898786"/>
            <a:ext cx="2348558" cy="67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6" tIns="60963" rIns="121926" bIns="60963" anchor="ctr">
            <a:spAutoFit/>
          </a:bodyPr>
          <a:lstStyle>
            <a:lvl1pPr defTabSz="457200">
              <a:defRPr sz="4300">
                <a:solidFill>
                  <a:schemeClr val="tx1"/>
                </a:solidFill>
                <a:latin typeface="Calibri" pitchFamily="34" charset="0"/>
                <a:ea typeface="MS PGothic" pitchFamily="34" charset="-128"/>
              </a:defRPr>
            </a:lvl1pPr>
            <a:lvl2pPr marL="742950" indent="-285750" defTabSz="457200">
              <a:defRPr sz="4300">
                <a:solidFill>
                  <a:schemeClr val="tx1"/>
                </a:solidFill>
                <a:latin typeface="Calibri" pitchFamily="34" charset="0"/>
                <a:ea typeface="MS PGothic" pitchFamily="34" charset="-128"/>
              </a:defRPr>
            </a:lvl2pPr>
            <a:lvl3pPr marL="1143000" indent="-228600" defTabSz="457200">
              <a:defRPr sz="4300">
                <a:solidFill>
                  <a:schemeClr val="tx1"/>
                </a:solidFill>
                <a:latin typeface="Calibri" pitchFamily="34" charset="0"/>
                <a:ea typeface="MS PGothic" pitchFamily="34" charset="-128"/>
              </a:defRPr>
            </a:lvl3pPr>
            <a:lvl4pPr marL="1600200" indent="-228600" defTabSz="457200">
              <a:defRPr sz="4300">
                <a:solidFill>
                  <a:schemeClr val="tx1"/>
                </a:solidFill>
                <a:latin typeface="Calibri" pitchFamily="34" charset="0"/>
                <a:ea typeface="MS PGothic" pitchFamily="34" charset="-128"/>
              </a:defRPr>
            </a:lvl4pPr>
            <a:lvl5pPr marL="2057400" indent="-228600" defTabSz="457200">
              <a:defRPr sz="43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4300">
                <a:solidFill>
                  <a:schemeClr val="tx1"/>
                </a:solidFill>
                <a:latin typeface="Calibri" pitchFamily="34" charset="0"/>
                <a:ea typeface="MS PGothic" pitchFamily="34" charset="-128"/>
              </a:defRPr>
            </a:lvl9pPr>
          </a:lstStyle>
          <a:p>
            <a:pPr marL="0" marR="0" lvl="0" indent="0" algn="l" defTabSz="228600" rtl="0" eaLnBrk="1" fontAlgn="auto" latinLnBrk="0" hangingPunct="1">
              <a:lnSpc>
                <a:spcPct val="2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CALL RECORDING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Open Sans"/>
                <a:ea typeface="+mn-ea"/>
                <a:cs typeface="+mn-cs"/>
              </a:rPr>
              <a:t>Compliance Call Recording with AI integrations and scripting</a:t>
            </a:r>
          </a:p>
        </p:txBody>
      </p:sp>
      <p:sp>
        <p:nvSpPr>
          <p:cNvPr id="12" name="Title 20">
            <a:extLst>
              <a:ext uri="{FF2B5EF4-FFF2-40B4-BE49-F238E27FC236}">
                <a16:creationId xmlns:a16="http://schemas.microsoft.com/office/drawing/2014/main" id="{96E1FE73-2C72-57BE-38AA-A7C5F9A79CAC}"/>
              </a:ext>
            </a:extLst>
          </p:cNvPr>
          <p:cNvSpPr txBox="1">
            <a:spLocks/>
          </p:cNvSpPr>
          <p:nvPr/>
        </p:nvSpPr>
        <p:spPr bwMode="auto">
          <a:xfrm>
            <a:off x="6733894" y="2898786"/>
            <a:ext cx="2348558" cy="67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6" tIns="60963" rIns="121926" bIns="60963" anchor="ctr">
            <a:spAutoFit/>
          </a:bodyPr>
          <a:lstStyle>
            <a:lvl1pPr defTabSz="457200">
              <a:defRPr sz="4300">
                <a:solidFill>
                  <a:schemeClr val="tx1"/>
                </a:solidFill>
                <a:latin typeface="Calibri" pitchFamily="34" charset="0"/>
                <a:ea typeface="MS PGothic" pitchFamily="34" charset="-128"/>
              </a:defRPr>
            </a:lvl1pPr>
            <a:lvl2pPr marL="742950" indent="-285750" defTabSz="457200">
              <a:defRPr sz="4300">
                <a:solidFill>
                  <a:schemeClr val="tx1"/>
                </a:solidFill>
                <a:latin typeface="Calibri" pitchFamily="34" charset="0"/>
                <a:ea typeface="MS PGothic" pitchFamily="34" charset="-128"/>
              </a:defRPr>
            </a:lvl2pPr>
            <a:lvl3pPr marL="1143000" indent="-228600" defTabSz="457200">
              <a:defRPr sz="4300">
                <a:solidFill>
                  <a:schemeClr val="tx1"/>
                </a:solidFill>
                <a:latin typeface="Calibri" pitchFamily="34" charset="0"/>
                <a:ea typeface="MS PGothic" pitchFamily="34" charset="-128"/>
              </a:defRPr>
            </a:lvl3pPr>
            <a:lvl4pPr marL="1600200" indent="-228600" defTabSz="457200">
              <a:defRPr sz="4300">
                <a:solidFill>
                  <a:schemeClr val="tx1"/>
                </a:solidFill>
                <a:latin typeface="Calibri" pitchFamily="34" charset="0"/>
                <a:ea typeface="MS PGothic" pitchFamily="34" charset="-128"/>
              </a:defRPr>
            </a:lvl4pPr>
            <a:lvl5pPr marL="2057400" indent="-228600" defTabSz="457200">
              <a:defRPr sz="43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4300">
                <a:solidFill>
                  <a:schemeClr val="tx1"/>
                </a:solidFill>
                <a:latin typeface="Calibri" pitchFamily="34" charset="0"/>
                <a:ea typeface="MS PGothic" pitchFamily="34" charset="-128"/>
              </a:defRPr>
            </a:lvl9pPr>
          </a:lstStyle>
          <a:p>
            <a:pPr marL="0" marR="0" lvl="0" indent="0" algn="l" defTabSz="228600" rtl="0" eaLnBrk="1" fontAlgn="auto" latinLnBrk="0" hangingPunct="1">
              <a:lnSpc>
                <a:spcPct val="2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ANALOG INTEGRATION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Open Sans"/>
                <a:ea typeface="+mn-ea"/>
                <a:cs typeface="+mn-cs"/>
              </a:rPr>
              <a:t>Whether you have on-prem or analog devices, iPILOT has solutions for your needs</a:t>
            </a:r>
          </a:p>
        </p:txBody>
      </p:sp>
      <p:sp>
        <p:nvSpPr>
          <p:cNvPr id="13" name="Rectangle: Rounded Corners 12">
            <a:extLst>
              <a:ext uri="{FF2B5EF4-FFF2-40B4-BE49-F238E27FC236}">
                <a16:creationId xmlns:a16="http://schemas.microsoft.com/office/drawing/2014/main" id="{D9B080B8-B533-278C-0E1A-9CED38ACAE05}"/>
              </a:ext>
            </a:extLst>
          </p:cNvPr>
          <p:cNvSpPr/>
          <p:nvPr/>
        </p:nvSpPr>
        <p:spPr>
          <a:xfrm>
            <a:off x="382663" y="2025502"/>
            <a:ext cx="2799194" cy="7482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4E629D75-0CB9-2A85-CEA3-91868CEE3B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444" y="3114511"/>
            <a:ext cx="390525" cy="323850"/>
          </a:xfrm>
          <a:prstGeom prst="rect">
            <a:avLst/>
          </a:prstGeom>
        </p:spPr>
      </p:pic>
      <p:pic>
        <p:nvPicPr>
          <p:cNvPr id="21" name="Graphic 20">
            <a:extLst>
              <a:ext uri="{FF2B5EF4-FFF2-40B4-BE49-F238E27FC236}">
                <a16:creationId xmlns:a16="http://schemas.microsoft.com/office/drawing/2014/main" id="{B03E9606-8476-0E5D-3AA9-E8921D1399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395" y="2196216"/>
            <a:ext cx="501867" cy="332969"/>
          </a:xfrm>
          <a:prstGeom prst="rect">
            <a:avLst/>
          </a:prstGeom>
        </p:spPr>
      </p:pic>
      <p:pic>
        <p:nvPicPr>
          <p:cNvPr id="22" name="Graphic 21">
            <a:extLst>
              <a:ext uri="{FF2B5EF4-FFF2-40B4-BE49-F238E27FC236}">
                <a16:creationId xmlns:a16="http://schemas.microsoft.com/office/drawing/2014/main" id="{7FBA6E07-BEC6-51EE-45D6-F1DD7692AE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5185" y="2215950"/>
            <a:ext cx="409575" cy="304800"/>
          </a:xfrm>
          <a:prstGeom prst="rect">
            <a:avLst/>
          </a:prstGeom>
        </p:spPr>
      </p:pic>
      <p:pic>
        <p:nvPicPr>
          <p:cNvPr id="23" name="Graphic 22">
            <a:extLst>
              <a:ext uri="{FF2B5EF4-FFF2-40B4-BE49-F238E27FC236}">
                <a16:creationId xmlns:a16="http://schemas.microsoft.com/office/drawing/2014/main" id="{37A87D18-F415-1E71-F9A1-4859517896B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54226" y="3127660"/>
            <a:ext cx="350534" cy="310701"/>
          </a:xfrm>
          <a:prstGeom prst="rect">
            <a:avLst/>
          </a:prstGeom>
        </p:spPr>
      </p:pic>
      <p:pic>
        <p:nvPicPr>
          <p:cNvPr id="24" name="Graphic 23">
            <a:extLst>
              <a:ext uri="{FF2B5EF4-FFF2-40B4-BE49-F238E27FC236}">
                <a16:creationId xmlns:a16="http://schemas.microsoft.com/office/drawing/2014/main" id="{599208E1-0358-7446-4502-CD53C14B1D1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60479" y="2214752"/>
            <a:ext cx="323850" cy="333375"/>
          </a:xfrm>
          <a:prstGeom prst="rect">
            <a:avLst/>
          </a:prstGeom>
        </p:spPr>
      </p:pic>
      <p:pic>
        <p:nvPicPr>
          <p:cNvPr id="25" name="Graphic 24">
            <a:extLst>
              <a:ext uri="{FF2B5EF4-FFF2-40B4-BE49-F238E27FC236}">
                <a16:creationId xmlns:a16="http://schemas.microsoft.com/office/drawing/2014/main" id="{0D968BED-0E51-94F5-BD61-44BC46F30F1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69299" y="3127660"/>
            <a:ext cx="333375" cy="266700"/>
          </a:xfrm>
          <a:prstGeom prst="rect">
            <a:avLst/>
          </a:prstGeom>
        </p:spPr>
      </p:pic>
      <p:sp>
        <p:nvSpPr>
          <p:cNvPr id="26" name="Title 20">
            <a:extLst>
              <a:ext uri="{FF2B5EF4-FFF2-40B4-BE49-F238E27FC236}">
                <a16:creationId xmlns:a16="http://schemas.microsoft.com/office/drawing/2014/main" id="{C6CABC2F-9126-C533-23F5-4456CD01791D}"/>
              </a:ext>
            </a:extLst>
          </p:cNvPr>
          <p:cNvSpPr txBox="1">
            <a:spLocks/>
          </p:cNvSpPr>
          <p:nvPr/>
        </p:nvSpPr>
        <p:spPr bwMode="auto">
          <a:xfrm>
            <a:off x="1002911" y="1995783"/>
            <a:ext cx="2348558" cy="67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6" tIns="60963" rIns="121926" bIns="60963" anchor="ctr">
            <a:spAutoFit/>
          </a:bodyPr>
          <a:lstStyle>
            <a:lvl1pPr defTabSz="457200">
              <a:defRPr sz="4300">
                <a:solidFill>
                  <a:schemeClr val="tx1"/>
                </a:solidFill>
                <a:latin typeface="Calibri" pitchFamily="34" charset="0"/>
                <a:ea typeface="MS PGothic" pitchFamily="34" charset="-128"/>
              </a:defRPr>
            </a:lvl1pPr>
            <a:lvl2pPr marL="742950" indent="-285750" defTabSz="457200">
              <a:defRPr sz="4300">
                <a:solidFill>
                  <a:schemeClr val="tx1"/>
                </a:solidFill>
                <a:latin typeface="Calibri" pitchFamily="34" charset="0"/>
                <a:ea typeface="MS PGothic" pitchFamily="34" charset="-128"/>
              </a:defRPr>
            </a:lvl2pPr>
            <a:lvl3pPr marL="1143000" indent="-228600" defTabSz="457200">
              <a:defRPr sz="4300">
                <a:solidFill>
                  <a:schemeClr val="tx1"/>
                </a:solidFill>
                <a:latin typeface="Calibri" pitchFamily="34" charset="0"/>
                <a:ea typeface="MS PGothic" pitchFamily="34" charset="-128"/>
              </a:defRPr>
            </a:lvl3pPr>
            <a:lvl4pPr marL="1600200" indent="-228600" defTabSz="457200">
              <a:defRPr sz="4300">
                <a:solidFill>
                  <a:schemeClr val="tx1"/>
                </a:solidFill>
                <a:latin typeface="Calibri" pitchFamily="34" charset="0"/>
                <a:ea typeface="MS PGothic" pitchFamily="34" charset="-128"/>
              </a:defRPr>
            </a:lvl4pPr>
            <a:lvl5pPr marL="2057400" indent="-228600" defTabSz="457200">
              <a:defRPr sz="43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4300">
                <a:solidFill>
                  <a:schemeClr val="tx1"/>
                </a:solidFill>
                <a:latin typeface="Calibri" pitchFamily="34" charset="0"/>
                <a:ea typeface="MS PGothic" pitchFamily="34" charset="-128"/>
              </a:defRPr>
            </a:lvl9pPr>
          </a:lstStyle>
          <a:p>
            <a:pPr marL="0" marR="0" lvl="0" indent="0" algn="l" defTabSz="228600" rtl="0" eaLnBrk="1" fontAlgn="auto" latinLnBrk="0" hangingPunct="1">
              <a:lnSpc>
                <a:spcPct val="2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CLOUD VOICE</a:t>
            </a:r>
          </a:p>
          <a:p>
            <a:pPr marL="0" marR="0" lvl="0" indent="0" algn="l" defTabSz="914400" rtl="0" eaLnBrk="1" fontAlgn="auto" latinLnBrk="0" hangingPunct="1">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Open Sans"/>
                <a:ea typeface="+mn-ea"/>
                <a:cs typeface="+mn-cs"/>
              </a:rPr>
              <a:t>Carrier-Grade, Cloud Voice for </a:t>
            </a:r>
            <a:r>
              <a:rPr lang="en-US" sz="800" dirty="0">
                <a:solidFill>
                  <a:schemeClr val="bg1"/>
                </a:solidFill>
                <a:latin typeface="Open Sans"/>
                <a:ea typeface="+mn-ea"/>
              </a:rPr>
              <a:t>your</a:t>
            </a:r>
          </a:p>
          <a:p>
            <a:pPr marL="0" marR="0" lvl="0" indent="0" algn="l" defTabSz="914400" rtl="0" eaLnBrk="1" fontAlgn="auto" latinLnBrk="0" hangingPunct="1">
              <a:spcBef>
                <a:spcPts val="0"/>
              </a:spcBef>
              <a:spcAft>
                <a:spcPts val="0"/>
              </a:spcAft>
              <a:buClrTx/>
              <a:buSzTx/>
              <a:buFontTx/>
              <a:buNone/>
              <a:tabLst/>
              <a:defRPr/>
            </a:pPr>
            <a:r>
              <a:rPr lang="en-US" sz="800" dirty="0">
                <a:solidFill>
                  <a:schemeClr val="bg1"/>
                </a:solidFill>
                <a:latin typeface="Open Sans"/>
                <a:ea typeface="+mn-ea"/>
              </a:rPr>
              <a:t>Zoom Phone Voice Service</a:t>
            </a:r>
            <a:endParaRPr kumimoji="0" lang="en-US" sz="8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27" name="Title 20">
            <a:extLst>
              <a:ext uri="{FF2B5EF4-FFF2-40B4-BE49-F238E27FC236}">
                <a16:creationId xmlns:a16="http://schemas.microsoft.com/office/drawing/2014/main" id="{69ABAA93-67C1-4AB9-CBD3-99458D97DFFB}"/>
              </a:ext>
            </a:extLst>
          </p:cNvPr>
          <p:cNvSpPr txBox="1">
            <a:spLocks/>
          </p:cNvSpPr>
          <p:nvPr/>
        </p:nvSpPr>
        <p:spPr bwMode="auto">
          <a:xfrm>
            <a:off x="3831556" y="1995783"/>
            <a:ext cx="2348558" cy="67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6" tIns="60963" rIns="121926" bIns="60963" anchor="ctr">
            <a:spAutoFit/>
          </a:bodyPr>
          <a:lstStyle>
            <a:lvl1pPr defTabSz="457200">
              <a:defRPr sz="4300">
                <a:solidFill>
                  <a:schemeClr val="tx1"/>
                </a:solidFill>
                <a:latin typeface="Calibri" pitchFamily="34" charset="0"/>
                <a:ea typeface="MS PGothic" pitchFamily="34" charset="-128"/>
              </a:defRPr>
            </a:lvl1pPr>
            <a:lvl2pPr marL="742950" indent="-285750" defTabSz="457200">
              <a:defRPr sz="4300">
                <a:solidFill>
                  <a:schemeClr val="tx1"/>
                </a:solidFill>
                <a:latin typeface="Calibri" pitchFamily="34" charset="0"/>
                <a:ea typeface="MS PGothic" pitchFamily="34" charset="-128"/>
              </a:defRPr>
            </a:lvl2pPr>
            <a:lvl3pPr marL="1143000" indent="-228600" defTabSz="457200">
              <a:defRPr sz="4300">
                <a:solidFill>
                  <a:schemeClr val="tx1"/>
                </a:solidFill>
                <a:latin typeface="Calibri" pitchFamily="34" charset="0"/>
                <a:ea typeface="MS PGothic" pitchFamily="34" charset="-128"/>
              </a:defRPr>
            </a:lvl3pPr>
            <a:lvl4pPr marL="1600200" indent="-228600" defTabSz="457200">
              <a:defRPr sz="4300">
                <a:solidFill>
                  <a:schemeClr val="tx1"/>
                </a:solidFill>
                <a:latin typeface="Calibri" pitchFamily="34" charset="0"/>
                <a:ea typeface="MS PGothic" pitchFamily="34" charset="-128"/>
              </a:defRPr>
            </a:lvl4pPr>
            <a:lvl5pPr marL="2057400" indent="-228600" defTabSz="457200">
              <a:defRPr sz="43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4300">
                <a:solidFill>
                  <a:schemeClr val="tx1"/>
                </a:solidFill>
                <a:latin typeface="Calibri" pitchFamily="34" charset="0"/>
                <a:ea typeface="MS PGothic" pitchFamily="34" charset="-128"/>
              </a:defRPr>
            </a:lvl9pPr>
          </a:lstStyle>
          <a:p>
            <a:pPr marL="0" marR="0" lvl="0" indent="0" algn="l" defTabSz="228600" rtl="0" eaLnBrk="1" fontAlgn="auto" latinLnBrk="0" hangingPunct="1">
              <a:lnSpc>
                <a:spcPct val="2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Open Sans"/>
                <a:ea typeface="+mn-ea"/>
                <a:cs typeface="+mn-cs"/>
              </a:rPr>
              <a:t>Send Texts, images and more with Business Texting for Cloud OEMs</a:t>
            </a:r>
          </a:p>
        </p:txBody>
      </p:sp>
      <p:sp>
        <p:nvSpPr>
          <p:cNvPr id="28" name="Title 20">
            <a:extLst>
              <a:ext uri="{FF2B5EF4-FFF2-40B4-BE49-F238E27FC236}">
                <a16:creationId xmlns:a16="http://schemas.microsoft.com/office/drawing/2014/main" id="{0F9B3EE4-A2EB-8F71-07D2-2E5771A478CA}"/>
              </a:ext>
            </a:extLst>
          </p:cNvPr>
          <p:cNvSpPr txBox="1">
            <a:spLocks/>
          </p:cNvSpPr>
          <p:nvPr/>
        </p:nvSpPr>
        <p:spPr bwMode="auto">
          <a:xfrm>
            <a:off x="6733894" y="1995783"/>
            <a:ext cx="2348558" cy="67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6" tIns="60963" rIns="121926" bIns="60963" anchor="ctr">
            <a:spAutoFit/>
          </a:bodyPr>
          <a:lstStyle>
            <a:lvl1pPr defTabSz="457200">
              <a:defRPr sz="4300">
                <a:solidFill>
                  <a:schemeClr val="tx1"/>
                </a:solidFill>
                <a:latin typeface="Calibri" pitchFamily="34" charset="0"/>
                <a:ea typeface="MS PGothic" pitchFamily="34" charset="-128"/>
              </a:defRPr>
            </a:lvl1pPr>
            <a:lvl2pPr marL="742950" indent="-285750" defTabSz="457200">
              <a:defRPr sz="4300">
                <a:solidFill>
                  <a:schemeClr val="tx1"/>
                </a:solidFill>
                <a:latin typeface="Calibri" pitchFamily="34" charset="0"/>
                <a:ea typeface="MS PGothic" pitchFamily="34" charset="-128"/>
              </a:defRPr>
            </a:lvl2pPr>
            <a:lvl3pPr marL="1143000" indent="-228600" defTabSz="457200">
              <a:defRPr sz="4300">
                <a:solidFill>
                  <a:schemeClr val="tx1"/>
                </a:solidFill>
                <a:latin typeface="Calibri" pitchFamily="34" charset="0"/>
                <a:ea typeface="MS PGothic" pitchFamily="34" charset="-128"/>
              </a:defRPr>
            </a:lvl3pPr>
            <a:lvl4pPr marL="1600200" indent="-228600" defTabSz="457200">
              <a:defRPr sz="4300">
                <a:solidFill>
                  <a:schemeClr val="tx1"/>
                </a:solidFill>
                <a:latin typeface="Calibri" pitchFamily="34" charset="0"/>
                <a:ea typeface="MS PGothic" pitchFamily="34" charset="-128"/>
              </a:defRPr>
            </a:lvl4pPr>
            <a:lvl5pPr marL="2057400" indent="-228600" defTabSz="457200">
              <a:defRPr sz="43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4300">
                <a:solidFill>
                  <a:schemeClr val="tx1"/>
                </a:solidFill>
                <a:latin typeface="Calibri" pitchFamily="34" charset="0"/>
                <a:ea typeface="MS PGothic" pitchFamily="34" charset="-128"/>
              </a:defRPr>
            </a:lvl9pPr>
          </a:lstStyle>
          <a:p>
            <a:pPr marL="0" marR="0" lvl="0" indent="0" algn="l" defTabSz="228600" rtl="0" eaLnBrk="1" fontAlgn="auto" latinLnBrk="0" hangingPunct="1">
              <a:lnSpc>
                <a:spcPct val="2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FAX INTEGRATIONS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Open Sans"/>
                <a:ea typeface="+mn-ea"/>
                <a:cs typeface="+mn-cs"/>
              </a:rPr>
              <a:t>On-Prem and Cloud Fax Integrations for your Cloud Voice Solution</a:t>
            </a:r>
          </a:p>
        </p:txBody>
      </p:sp>
      <p:pic>
        <p:nvPicPr>
          <p:cNvPr id="5" name="Picture 4" descr="A picture containing text, screenshot, font, black&#10;&#10;Description automatically generated">
            <a:extLst>
              <a:ext uri="{FF2B5EF4-FFF2-40B4-BE49-F238E27FC236}">
                <a16:creationId xmlns:a16="http://schemas.microsoft.com/office/drawing/2014/main" id="{EF5A16AB-B551-B20E-C044-6697D3C80E7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01963" y="218658"/>
            <a:ext cx="2663082" cy="582549"/>
          </a:xfrm>
          <a:prstGeom prst="rect">
            <a:avLst/>
          </a:prstGeom>
        </p:spPr>
      </p:pic>
      <p:sp>
        <p:nvSpPr>
          <p:cNvPr id="6" name="Rectangle 5">
            <a:extLst>
              <a:ext uri="{FF2B5EF4-FFF2-40B4-BE49-F238E27FC236}">
                <a16:creationId xmlns:a16="http://schemas.microsoft.com/office/drawing/2014/main" id="{A14B1528-D42A-C002-A556-B40E4AE9296F}"/>
              </a:ext>
            </a:extLst>
          </p:cNvPr>
          <p:cNvSpPr/>
          <p:nvPr/>
        </p:nvSpPr>
        <p:spPr>
          <a:xfrm>
            <a:off x="0" y="6403337"/>
            <a:ext cx="12192000" cy="462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5DB4C8-A590-CCBE-3D85-FE7F9AB38211}"/>
              </a:ext>
            </a:extLst>
          </p:cNvPr>
          <p:cNvSpPr/>
          <p:nvPr/>
        </p:nvSpPr>
        <p:spPr>
          <a:xfrm>
            <a:off x="2070100" y="6515419"/>
            <a:ext cx="1543743" cy="246221"/>
          </a:xfrm>
          <a:prstGeom prst="rect">
            <a:avLst/>
          </a:prstGeom>
        </p:spPr>
        <p:txBody>
          <a:bodyPr wrap="square">
            <a:spAutoFit/>
          </a:bodyPr>
          <a:lstStyle/>
          <a:p>
            <a:pPr marL="0" marR="0" lvl="0" indent="0" algn="l" defTabSz="913698" rtl="0" eaLnBrk="1" fontAlgn="auto" latinLnBrk="0" hangingPunct="1">
              <a:lnSpc>
                <a:spcPct val="100000"/>
              </a:lnSpc>
              <a:spcBef>
                <a:spcPts val="0"/>
              </a:spcBef>
              <a:spcAft>
                <a:spcPts val="0"/>
              </a:spcAft>
              <a:buClr>
                <a:srgbClr val="E24848"/>
              </a:buClr>
              <a:buSzTx/>
              <a:buFontTx/>
              <a:buNone/>
              <a:tabLst/>
              <a:defRPr/>
            </a:pPr>
            <a:r>
              <a:rPr lang="en-US" sz="1000" noProof="1">
                <a:solidFill>
                  <a:schemeClr val="bg1"/>
                </a:solidFill>
                <a:ea typeface="Open Sans Light" panose="020B0306030504020204" pitchFamily="34" charset="0"/>
                <a:cs typeface="Open Sans Light" panose="020B0306030504020204" pitchFamily="34" charset="0"/>
              </a:rPr>
              <a:t>www.nuwave.com</a:t>
            </a:r>
            <a:endParaRPr kumimoji="0" lang="en-US" sz="10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endParaRPr>
          </a:p>
        </p:txBody>
      </p:sp>
      <p:sp>
        <p:nvSpPr>
          <p:cNvPr id="8" name="TextBox 7">
            <a:extLst>
              <a:ext uri="{FF2B5EF4-FFF2-40B4-BE49-F238E27FC236}">
                <a16:creationId xmlns:a16="http://schemas.microsoft.com/office/drawing/2014/main" id="{CBAB50C7-3473-9210-191B-E9BC2059B082}"/>
              </a:ext>
            </a:extLst>
          </p:cNvPr>
          <p:cNvSpPr txBox="1"/>
          <p:nvPr/>
        </p:nvSpPr>
        <p:spPr>
          <a:xfrm>
            <a:off x="7669369" y="6458288"/>
            <a:ext cx="4370194" cy="338554"/>
          </a:xfrm>
          <a:prstGeom prst="rect">
            <a:avLst/>
          </a:prstGeom>
          <a:noFill/>
        </p:spPr>
        <p:txBody>
          <a:bodyPr wrap="square">
            <a:spAutoFit/>
          </a:bodyPr>
          <a:lstStyle/>
          <a:p>
            <a:r>
              <a:rPr kumimoji="0" lang="en-US" sz="8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rPr>
              <a:t>©2023 NuWave Communications or its licensors. All Rights Reserved. Third-party marks and logos displayed are the trademarks of their respective owners.</a:t>
            </a:r>
            <a:endParaRPr lang="en-US" sz="800" dirty="0">
              <a:solidFill>
                <a:schemeClr val="bg1"/>
              </a:solidFill>
            </a:endParaRPr>
          </a:p>
        </p:txBody>
      </p:sp>
      <p:pic>
        <p:nvPicPr>
          <p:cNvPr id="14" name="Picture 13">
            <a:extLst>
              <a:ext uri="{FF2B5EF4-FFF2-40B4-BE49-F238E27FC236}">
                <a16:creationId xmlns:a16="http://schemas.microsoft.com/office/drawing/2014/main" id="{98982363-8041-78CF-4EB6-B80C7D176206}"/>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432675" y="6481249"/>
            <a:ext cx="975020" cy="251835"/>
          </a:xfrm>
          <a:prstGeom prst="rect">
            <a:avLst/>
          </a:prstGeom>
        </p:spPr>
      </p:pic>
      <p:cxnSp>
        <p:nvCxnSpPr>
          <p:cNvPr id="19" name="Straight Connector 18">
            <a:extLst>
              <a:ext uri="{FF2B5EF4-FFF2-40B4-BE49-F238E27FC236}">
                <a16:creationId xmlns:a16="http://schemas.microsoft.com/office/drawing/2014/main" id="{2FC9C0E9-D2E9-21D8-5A04-586836754C3E}"/>
              </a:ext>
            </a:extLst>
          </p:cNvPr>
          <p:cNvCxnSpPr/>
          <p:nvPr/>
        </p:nvCxnSpPr>
        <p:spPr>
          <a:xfrm>
            <a:off x="7592096" y="6502030"/>
            <a:ext cx="0" cy="2511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9ADCBB63-C189-CCED-8B31-54D48026BED6}"/>
              </a:ext>
            </a:extLst>
          </p:cNvPr>
          <p:cNvSpPr txBox="1"/>
          <p:nvPr/>
        </p:nvSpPr>
        <p:spPr>
          <a:xfrm>
            <a:off x="5725408" y="3804649"/>
            <a:ext cx="6127925" cy="382092"/>
          </a:xfrm>
          <a:prstGeom prst="rect">
            <a:avLst/>
          </a:prstGeom>
          <a:noFill/>
        </p:spPr>
        <p:txBody>
          <a:bodyPr wrap="square" lIns="91440" tIns="45720" rIns="91440" bIns="45720" rtlCol="0" anchor="t">
            <a:spAutoFit/>
          </a:bodyPr>
          <a:lstStyle/>
          <a:p>
            <a:pPr>
              <a:lnSpc>
                <a:spcPct val="150000"/>
              </a:lnSpc>
              <a:spcAft>
                <a:spcPts val="600"/>
              </a:spcAft>
            </a:pPr>
            <a:r>
              <a:rPr lang="en-US" sz="1400" b="1" u="sng" dirty="0"/>
              <a:t>A Few of Our Partners: </a:t>
            </a:r>
          </a:p>
        </p:txBody>
      </p:sp>
      <p:pic>
        <p:nvPicPr>
          <p:cNvPr id="46" name="Picture 45" descr="A blue and black logo&#10;&#10;Description automatically generated with medium confidence">
            <a:extLst>
              <a:ext uri="{FF2B5EF4-FFF2-40B4-BE49-F238E27FC236}">
                <a16:creationId xmlns:a16="http://schemas.microsoft.com/office/drawing/2014/main" id="{AA529737-83DA-CE6B-865B-2C71712D40B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867400" y="4216400"/>
            <a:ext cx="1866718" cy="975360"/>
          </a:xfrm>
          <a:prstGeom prst="rect">
            <a:avLst/>
          </a:prstGeom>
        </p:spPr>
      </p:pic>
      <p:pic>
        <p:nvPicPr>
          <p:cNvPr id="48" name="Picture 47" descr="A picture containing font, text, logo, graphics&#10;&#10;Description automatically generated">
            <a:extLst>
              <a:ext uri="{FF2B5EF4-FFF2-40B4-BE49-F238E27FC236}">
                <a16:creationId xmlns:a16="http://schemas.microsoft.com/office/drawing/2014/main" id="{300AA17F-8D64-C7B9-E85A-ADFA98A2830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58667" y="4123712"/>
            <a:ext cx="2125133" cy="1110381"/>
          </a:xfrm>
          <a:prstGeom prst="rect">
            <a:avLst/>
          </a:prstGeom>
        </p:spPr>
      </p:pic>
      <p:grpSp>
        <p:nvGrpSpPr>
          <p:cNvPr id="55" name="Group 54">
            <a:extLst>
              <a:ext uri="{FF2B5EF4-FFF2-40B4-BE49-F238E27FC236}">
                <a16:creationId xmlns:a16="http://schemas.microsoft.com/office/drawing/2014/main" id="{7FFC0F56-F2B5-E8DE-3B5E-FF35D01904FA}"/>
              </a:ext>
            </a:extLst>
          </p:cNvPr>
          <p:cNvGrpSpPr/>
          <p:nvPr/>
        </p:nvGrpSpPr>
        <p:grpSpPr>
          <a:xfrm>
            <a:off x="9693561" y="5291667"/>
            <a:ext cx="1906031" cy="938184"/>
            <a:chOff x="6611694" y="4100031"/>
            <a:chExt cx="5578168" cy="2745678"/>
          </a:xfrm>
        </p:grpSpPr>
        <p:pic>
          <p:nvPicPr>
            <p:cNvPr id="51" name="Picture 50" descr="Diagram&#10;&#10;Description automatically generated">
              <a:hlinkClick r:id="rId18"/>
              <a:extLst>
                <a:ext uri="{FF2B5EF4-FFF2-40B4-BE49-F238E27FC236}">
                  <a16:creationId xmlns:a16="http://schemas.microsoft.com/office/drawing/2014/main" id="{894F111D-6633-F037-F5CA-2BE6F6679F0E}"/>
                </a:ext>
              </a:extLst>
            </p:cNvPr>
            <p:cNvPicPr>
              <a:picLocks noChangeAspect="1"/>
            </p:cNvPicPr>
            <p:nvPr/>
          </p:nvPicPr>
          <p:blipFill>
            <a:blip r:embed="rId19"/>
            <a:stretch>
              <a:fillRect/>
            </a:stretch>
          </p:blipFill>
          <p:spPr>
            <a:xfrm>
              <a:off x="9513790" y="4848951"/>
              <a:ext cx="2676072" cy="1996758"/>
            </a:xfrm>
            <a:prstGeom prst="rect">
              <a:avLst/>
            </a:prstGeom>
          </p:spPr>
        </p:pic>
        <p:pic>
          <p:nvPicPr>
            <p:cNvPr id="52" name="Picture 51" descr="Diagram&#10;&#10;Description automatically generated">
              <a:hlinkClick r:id="rId20"/>
              <a:extLst>
                <a:ext uri="{FF2B5EF4-FFF2-40B4-BE49-F238E27FC236}">
                  <a16:creationId xmlns:a16="http://schemas.microsoft.com/office/drawing/2014/main" id="{FAEAC08E-A0A7-738E-258F-B26EE8412454}"/>
                </a:ext>
              </a:extLst>
            </p:cNvPr>
            <p:cNvPicPr>
              <a:picLocks noChangeAspect="1"/>
            </p:cNvPicPr>
            <p:nvPr/>
          </p:nvPicPr>
          <p:blipFill>
            <a:blip r:embed="rId21"/>
            <a:stretch>
              <a:fillRect/>
            </a:stretch>
          </p:blipFill>
          <p:spPr>
            <a:xfrm>
              <a:off x="6611694" y="4848951"/>
              <a:ext cx="2676072" cy="1989111"/>
            </a:xfrm>
            <a:prstGeom prst="rect">
              <a:avLst/>
            </a:prstGeom>
          </p:spPr>
        </p:pic>
        <p:pic>
          <p:nvPicPr>
            <p:cNvPr id="53" name="Picture 52" descr="Logo&#10;&#10;Description automatically generated">
              <a:extLst>
                <a:ext uri="{FF2B5EF4-FFF2-40B4-BE49-F238E27FC236}">
                  <a16:creationId xmlns:a16="http://schemas.microsoft.com/office/drawing/2014/main" id="{4C80D8EE-B63F-62C8-7340-C14D43D445A2}"/>
                </a:ext>
              </a:extLst>
            </p:cNvPr>
            <p:cNvPicPr>
              <a:picLocks noChangeAspect="1"/>
            </p:cNvPicPr>
            <p:nvPr/>
          </p:nvPicPr>
          <p:blipFill>
            <a:blip r:embed="rId22"/>
            <a:stretch>
              <a:fillRect/>
            </a:stretch>
          </p:blipFill>
          <p:spPr>
            <a:xfrm>
              <a:off x="9105534" y="4100031"/>
              <a:ext cx="1954288" cy="768118"/>
            </a:xfrm>
            <a:prstGeom prst="rect">
              <a:avLst/>
            </a:prstGeom>
          </p:spPr>
        </p:pic>
      </p:grpSp>
      <p:pic>
        <p:nvPicPr>
          <p:cNvPr id="61" name="Picture 60" descr="A blue text on a white background&#10;&#10;Description automatically generated with medium confidence">
            <a:extLst>
              <a:ext uri="{FF2B5EF4-FFF2-40B4-BE49-F238E27FC236}">
                <a16:creationId xmlns:a16="http://schemas.microsoft.com/office/drawing/2014/main" id="{EC8A7BE6-4491-8AB2-B070-E904078FAE5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248902" y="4348479"/>
            <a:ext cx="1724040" cy="519747"/>
          </a:xfrm>
          <a:prstGeom prst="rect">
            <a:avLst/>
          </a:prstGeom>
        </p:spPr>
      </p:pic>
      <p:pic>
        <p:nvPicPr>
          <p:cNvPr id="15" name="Picture 14">
            <a:hlinkClick r:id="rId24"/>
            <a:extLst>
              <a:ext uri="{FF2B5EF4-FFF2-40B4-BE49-F238E27FC236}">
                <a16:creationId xmlns:a16="http://schemas.microsoft.com/office/drawing/2014/main" id="{7C32022C-3B97-FDED-2D8D-BAAE2F9BB62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91027" y="5582041"/>
            <a:ext cx="5029200" cy="621742"/>
          </a:xfrm>
          <a:prstGeom prst="rect">
            <a:avLst/>
          </a:prstGeom>
        </p:spPr>
      </p:pic>
      <p:pic>
        <p:nvPicPr>
          <p:cNvPr id="17" name="Picture 16" descr="A picture containing font, graphics, text, screenshot&#10;&#10;Description automatically generated">
            <a:extLst>
              <a:ext uri="{FF2B5EF4-FFF2-40B4-BE49-F238E27FC236}">
                <a16:creationId xmlns:a16="http://schemas.microsoft.com/office/drawing/2014/main" id="{483067FA-683E-93CD-3094-511D6271FDD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829263" y="5740140"/>
            <a:ext cx="1447874" cy="358793"/>
          </a:xfrm>
          <a:prstGeom prst="rect">
            <a:avLst/>
          </a:prstGeom>
        </p:spPr>
      </p:pic>
    </p:spTree>
    <p:extLst>
      <p:ext uri="{BB962C8B-B14F-4D97-AF65-F5344CB8AC3E}">
        <p14:creationId xmlns:p14="http://schemas.microsoft.com/office/powerpoint/2010/main" val="3130834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D5B98-AF73-9F52-8B2C-0BF17604C549}"/>
              </a:ext>
            </a:extLst>
          </p:cNvPr>
          <p:cNvSpPr/>
          <p:nvPr/>
        </p:nvSpPr>
        <p:spPr>
          <a:xfrm>
            <a:off x="1588" y="6324600"/>
            <a:ext cx="12188825"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8" name="Picture 7">
            <a:extLst>
              <a:ext uri="{FF2B5EF4-FFF2-40B4-BE49-F238E27FC236}">
                <a16:creationId xmlns:a16="http://schemas.microsoft.com/office/drawing/2014/main" id="{AB6F3F51-23EF-68A6-8E35-9D51E7E496C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152400" y="6417439"/>
            <a:ext cx="1229992" cy="317690"/>
          </a:xfrm>
          <a:prstGeom prst="rect">
            <a:avLst/>
          </a:prstGeom>
        </p:spPr>
      </p:pic>
      <p:sp>
        <p:nvSpPr>
          <p:cNvPr id="9" name="Rectangle 8">
            <a:extLst>
              <a:ext uri="{FF2B5EF4-FFF2-40B4-BE49-F238E27FC236}">
                <a16:creationId xmlns:a16="http://schemas.microsoft.com/office/drawing/2014/main" id="{7E89BAFA-923C-7491-CB56-923F8272D8CD}"/>
              </a:ext>
            </a:extLst>
          </p:cNvPr>
          <p:cNvSpPr/>
          <p:nvPr/>
        </p:nvSpPr>
        <p:spPr>
          <a:xfrm>
            <a:off x="2269958" y="6450712"/>
            <a:ext cx="1543341" cy="276999"/>
          </a:xfrm>
          <a:prstGeom prst="rect">
            <a:avLst/>
          </a:prstGeom>
        </p:spPr>
        <p:txBody>
          <a:bodyPr wrap="square">
            <a:spAutoFit/>
          </a:bodyPr>
          <a:lstStyle/>
          <a:p>
            <a:pPr defTabSz="456849">
              <a:buClr>
                <a:srgbClr val="E24848"/>
              </a:buClr>
              <a:defRPr/>
            </a:pPr>
            <a:r>
              <a:rPr lang="en-US" sz="1200" noProof="1">
                <a:solidFill>
                  <a:schemeClr val="bg1"/>
                </a:solidFill>
                <a:ea typeface="Open Sans Light" panose="020B0306030504020204" pitchFamily="34" charset="0"/>
                <a:cs typeface="Open Sans Light" panose="020B0306030504020204" pitchFamily="34" charset="0"/>
              </a:rPr>
              <a:t>www.nuwave.com</a:t>
            </a:r>
          </a:p>
        </p:txBody>
      </p:sp>
      <p:cxnSp>
        <p:nvCxnSpPr>
          <p:cNvPr id="10" name="Straight Connector 9">
            <a:extLst>
              <a:ext uri="{FF2B5EF4-FFF2-40B4-BE49-F238E27FC236}">
                <a16:creationId xmlns:a16="http://schemas.microsoft.com/office/drawing/2014/main" id="{38A4B976-6F05-D8DA-2F2F-ABD417CA08F8}"/>
              </a:ext>
            </a:extLst>
          </p:cNvPr>
          <p:cNvCxnSpPr>
            <a:cxnSpLocks/>
          </p:cNvCxnSpPr>
          <p:nvPr/>
        </p:nvCxnSpPr>
        <p:spPr>
          <a:xfrm>
            <a:off x="7620000" y="6438896"/>
            <a:ext cx="0" cy="23722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F96EE19-D480-0A27-7E88-7290ABF00B4B}"/>
              </a:ext>
            </a:extLst>
          </p:cNvPr>
          <p:cNvSpPr txBox="1"/>
          <p:nvPr/>
        </p:nvSpPr>
        <p:spPr>
          <a:xfrm>
            <a:off x="7734300" y="6417439"/>
            <a:ext cx="3962400" cy="338554"/>
          </a:xfrm>
          <a:prstGeom prst="rect">
            <a:avLst/>
          </a:prstGeom>
          <a:noFill/>
        </p:spPr>
        <p:txBody>
          <a:bodyPr wrap="square">
            <a:spAutoFit/>
          </a:bodyPr>
          <a:lstStyle/>
          <a:p>
            <a:r>
              <a:rPr lang="en-US" sz="800" noProof="1">
                <a:solidFill>
                  <a:schemeClr val="bg1"/>
                </a:solidFill>
                <a:ea typeface="Open Sans Light" panose="020B0306030504020204" pitchFamily="34" charset="0"/>
                <a:cs typeface="Open Sans Light" panose="020B0306030504020204" pitchFamily="34" charset="0"/>
              </a:rPr>
              <a:t>©2022 NuWave Communications or its licensors. All Rights Reserved.</a:t>
            </a:r>
          </a:p>
          <a:p>
            <a:r>
              <a:rPr lang="en-US" sz="800" noProof="1">
                <a:solidFill>
                  <a:schemeClr val="bg1"/>
                </a:solidFill>
                <a:ea typeface="Open Sans Light" panose="020B0306030504020204" pitchFamily="34" charset="0"/>
                <a:cs typeface="Open Sans Light" panose="020B0306030504020204" pitchFamily="34" charset="0"/>
              </a:rPr>
              <a:t>Third-party marks and logos displayed are the trademarks of their respective owners.</a:t>
            </a:r>
            <a:endParaRPr lang="en-US" sz="800" dirty="0">
              <a:solidFill>
                <a:schemeClr val="bg1"/>
              </a:solidFill>
            </a:endParaRPr>
          </a:p>
        </p:txBody>
      </p:sp>
      <p:sp>
        <p:nvSpPr>
          <p:cNvPr id="14" name="TextBox 5">
            <a:extLst>
              <a:ext uri="{FF2B5EF4-FFF2-40B4-BE49-F238E27FC236}">
                <a16:creationId xmlns:a16="http://schemas.microsoft.com/office/drawing/2014/main" id="{B7062B96-B3C5-455C-0021-11F5F11E6B52}"/>
              </a:ext>
            </a:extLst>
          </p:cNvPr>
          <p:cNvSpPr txBox="1">
            <a:spLocks noChangeArrowheads="1"/>
          </p:cNvSpPr>
          <p:nvPr/>
        </p:nvSpPr>
        <p:spPr bwMode="auto">
          <a:xfrm>
            <a:off x="516802" y="3991233"/>
            <a:ext cx="2095500" cy="216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502020204030203" pitchFamily="34" charset="0"/>
              </a:defRPr>
            </a:lvl1pPr>
            <a:lvl2pPr marL="742950" indent="-285750">
              <a:defRPr sz="3600">
                <a:solidFill>
                  <a:schemeClr val="tx1"/>
                </a:solidFill>
                <a:latin typeface="Lato Light" panose="020F0502020204030203" pitchFamily="34" charset="0"/>
              </a:defRPr>
            </a:lvl2pPr>
            <a:lvl3pPr marL="1143000" indent="-228600">
              <a:defRPr sz="3600">
                <a:solidFill>
                  <a:schemeClr val="tx1"/>
                </a:solidFill>
                <a:latin typeface="Lato Light" panose="020F0502020204030203" pitchFamily="34" charset="0"/>
              </a:defRPr>
            </a:lvl3pPr>
            <a:lvl4pPr marL="1600200" indent="-228600">
              <a:defRPr sz="3600">
                <a:solidFill>
                  <a:schemeClr val="tx1"/>
                </a:solidFill>
                <a:latin typeface="Lato Light" panose="020F0502020204030203" pitchFamily="34" charset="0"/>
              </a:defRPr>
            </a:lvl4pPr>
            <a:lvl5pPr marL="2057400" indent="-228600">
              <a:defRPr sz="3600">
                <a:solidFill>
                  <a:schemeClr val="tx1"/>
                </a:solidFill>
                <a:latin typeface="Lato Light" panose="020F0502020204030203" pitchFamily="34" charset="0"/>
              </a:defRPr>
            </a:lvl5pPr>
            <a:lvl6pPr marL="2514600" indent="-228600" defTabSz="1827213" fontAlgn="base">
              <a:spcBef>
                <a:spcPct val="0"/>
              </a:spcBef>
              <a:spcAft>
                <a:spcPct val="0"/>
              </a:spcAft>
              <a:defRPr sz="3600">
                <a:solidFill>
                  <a:schemeClr val="tx1"/>
                </a:solidFill>
                <a:latin typeface="Lato Light" panose="020F0502020204030203" pitchFamily="34" charset="0"/>
              </a:defRPr>
            </a:lvl6pPr>
            <a:lvl7pPr marL="2971800" indent="-228600" defTabSz="1827213" fontAlgn="base">
              <a:spcBef>
                <a:spcPct val="0"/>
              </a:spcBef>
              <a:spcAft>
                <a:spcPct val="0"/>
              </a:spcAft>
              <a:defRPr sz="3600">
                <a:solidFill>
                  <a:schemeClr val="tx1"/>
                </a:solidFill>
                <a:latin typeface="Lato Light" panose="020F0502020204030203" pitchFamily="34" charset="0"/>
              </a:defRPr>
            </a:lvl7pPr>
            <a:lvl8pPr marL="3429000" indent="-228600" defTabSz="1827213" fontAlgn="base">
              <a:spcBef>
                <a:spcPct val="0"/>
              </a:spcBef>
              <a:spcAft>
                <a:spcPct val="0"/>
              </a:spcAft>
              <a:defRPr sz="3600">
                <a:solidFill>
                  <a:schemeClr val="tx1"/>
                </a:solidFill>
                <a:latin typeface="Lato Light" panose="020F0502020204030203" pitchFamily="34" charset="0"/>
              </a:defRPr>
            </a:lvl8pPr>
            <a:lvl9pPr marL="3886200" indent="-228600" defTabSz="1827213" fontAlgn="base">
              <a:spcBef>
                <a:spcPct val="0"/>
              </a:spcBef>
              <a:spcAft>
                <a:spcPct val="0"/>
              </a:spcAft>
              <a:defRPr sz="3600">
                <a:solidFill>
                  <a:schemeClr val="tx1"/>
                </a:solidFill>
                <a:latin typeface="Lato Light" panose="020F0502020204030203" pitchFamily="34" charset="0"/>
              </a:defRPr>
            </a:lvl9pPr>
          </a:lstStyle>
          <a:p>
            <a:pPr algn="ctr" eaLnBrk="1" hangingPunct="1"/>
            <a:r>
              <a:rPr lang="en-GB" altLang="en-US" sz="2100" b="1" baseline="30000" dirty="0">
                <a:solidFill>
                  <a:srgbClr val="002060"/>
                </a:solidFill>
                <a:latin typeface="Open Sans" panose="020B0606030504020204" pitchFamily="34" charset="0"/>
                <a:ea typeface="Open Sans" panose="020B0606030504020204" pitchFamily="34" charset="0"/>
                <a:cs typeface="Open Sans" panose="020B0606030504020204" pitchFamily="34" charset="0"/>
              </a:rPr>
              <a:t>Global Network</a:t>
            </a:r>
          </a:p>
          <a:p>
            <a:pPr algn="ctr" eaLnBrk="1" hangingPunct="1"/>
            <a:endParaRPr lang="en-GB" altLang="en-US" sz="2100" b="1" baseline="30000" dirty="0">
              <a:solidFill>
                <a:schemeClr val="tx2"/>
              </a:solidFill>
              <a:latin typeface="Montserrat" panose="00000500000000000000" pitchFamily="50" charset="0"/>
            </a:endParaRPr>
          </a:p>
          <a:p>
            <a:pPr algn="ctr" eaLnBrk="1" hangingPunct="1"/>
            <a:endParaRPr lang="pt-BR" altLang="en-US" sz="500" baseline="30000" dirty="0">
              <a:solidFill>
                <a:schemeClr val="tx2"/>
              </a:solidFill>
              <a:latin typeface="Montserrat" panose="00000500000000000000" pitchFamily="50" charset="0"/>
            </a:endParaRPr>
          </a:p>
          <a:p>
            <a:pPr algn="ctr" eaLnBrk="1" hangingPunct="1">
              <a:lnSpc>
                <a:spcPct val="150000"/>
              </a:lnSpc>
            </a:pPr>
            <a:r>
              <a:rPr lang="pt-BR" altLang="en-US" sz="1750" baseline="30000" dirty="0">
                <a:solidFill>
                  <a:schemeClr val="tx2"/>
                </a:solidFill>
                <a:latin typeface="Open Sans" panose="020B0606030504020204" pitchFamily="34" charset="0"/>
                <a:ea typeface="Open Sans" panose="020B0606030504020204" pitchFamily="34" charset="0"/>
                <a:cs typeface="Open Sans" panose="020B0606030504020204" pitchFamily="34" charset="0"/>
              </a:rPr>
              <a:t>North America</a:t>
            </a:r>
          </a:p>
          <a:p>
            <a:pPr algn="ctr">
              <a:lnSpc>
                <a:spcPct val="150000"/>
              </a:lnSpc>
            </a:pPr>
            <a:r>
              <a:rPr lang="pt-BR" altLang="en-US" sz="1750" baseline="30000" dirty="0">
                <a:solidFill>
                  <a:schemeClr val="tx2"/>
                </a:solidFill>
                <a:latin typeface="Open Sans" panose="020B0606030504020204" pitchFamily="34" charset="0"/>
                <a:ea typeface="Open Sans" panose="020B0606030504020204" pitchFamily="34" charset="0"/>
                <a:cs typeface="Open Sans" panose="020B0606030504020204" pitchFamily="34" charset="0"/>
              </a:rPr>
              <a:t>Europe</a:t>
            </a:r>
          </a:p>
          <a:p>
            <a:pPr algn="ctr" eaLnBrk="1" hangingPunct="1">
              <a:lnSpc>
                <a:spcPct val="150000"/>
              </a:lnSpc>
            </a:pPr>
            <a:r>
              <a:rPr lang="pt-BR" altLang="en-US" sz="1750" baseline="30000" dirty="0">
                <a:solidFill>
                  <a:schemeClr val="tx2"/>
                </a:solidFill>
                <a:latin typeface="Open Sans" panose="020B0606030504020204" pitchFamily="34" charset="0"/>
                <a:ea typeface="Open Sans" panose="020B0606030504020204" pitchFamily="34" charset="0"/>
                <a:cs typeface="Open Sans" panose="020B0606030504020204" pitchFamily="34" charset="0"/>
              </a:rPr>
              <a:t>South America</a:t>
            </a:r>
          </a:p>
          <a:p>
            <a:pPr algn="ctr" eaLnBrk="1" hangingPunct="1">
              <a:lnSpc>
                <a:spcPct val="150000"/>
              </a:lnSpc>
            </a:pPr>
            <a:r>
              <a:rPr lang="pt-BR" altLang="en-US" sz="1750" baseline="30000" dirty="0">
                <a:solidFill>
                  <a:schemeClr val="tx2"/>
                </a:solidFill>
                <a:latin typeface="Open Sans" panose="020B0606030504020204" pitchFamily="34" charset="0"/>
                <a:ea typeface="Open Sans" panose="020B0606030504020204" pitchFamily="34" charset="0"/>
                <a:cs typeface="Open Sans" panose="020B0606030504020204" pitchFamily="34" charset="0"/>
              </a:rPr>
              <a:t>Oceania</a:t>
            </a:r>
          </a:p>
          <a:p>
            <a:pPr algn="ctr" eaLnBrk="1" hangingPunct="1">
              <a:lnSpc>
                <a:spcPct val="150000"/>
              </a:lnSpc>
            </a:pPr>
            <a:r>
              <a:rPr lang="pt-BR" altLang="en-US" sz="1750" baseline="30000" dirty="0">
                <a:solidFill>
                  <a:schemeClr val="tx2"/>
                </a:solidFill>
                <a:latin typeface="Open Sans" panose="020B0606030504020204" pitchFamily="34" charset="0"/>
                <a:ea typeface="Open Sans" panose="020B0606030504020204" pitchFamily="34" charset="0"/>
                <a:cs typeface="Open Sans" panose="020B0606030504020204" pitchFamily="34" charset="0"/>
              </a:rPr>
              <a:t>Africa</a:t>
            </a:r>
          </a:p>
          <a:p>
            <a:pPr algn="ctr" eaLnBrk="1" hangingPunct="1">
              <a:lnSpc>
                <a:spcPct val="150000"/>
              </a:lnSpc>
            </a:pPr>
            <a:r>
              <a:rPr lang="pt-BR" altLang="en-US" sz="1750" baseline="30000" dirty="0">
                <a:solidFill>
                  <a:schemeClr val="tx2"/>
                </a:solidFill>
                <a:latin typeface="Open Sans" panose="020B0606030504020204" pitchFamily="34" charset="0"/>
                <a:ea typeface="Open Sans" panose="020B0606030504020204" pitchFamily="34" charset="0"/>
                <a:cs typeface="Open Sans" panose="020B0606030504020204" pitchFamily="34" charset="0"/>
              </a:rPr>
              <a:t>APAC</a:t>
            </a:r>
          </a:p>
        </p:txBody>
      </p:sp>
      <p:sp>
        <p:nvSpPr>
          <p:cNvPr id="15" name="Прямоугольник 44">
            <a:extLst>
              <a:ext uri="{FF2B5EF4-FFF2-40B4-BE49-F238E27FC236}">
                <a16:creationId xmlns:a16="http://schemas.microsoft.com/office/drawing/2014/main" id="{16299BA6-3B09-D89E-E8BD-D98FB786F0CE}"/>
              </a:ext>
            </a:extLst>
          </p:cNvPr>
          <p:cNvSpPr/>
          <p:nvPr/>
        </p:nvSpPr>
        <p:spPr>
          <a:xfrm>
            <a:off x="935902" y="4244177"/>
            <a:ext cx="12573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a:p>
        </p:txBody>
      </p:sp>
      <p:grpSp>
        <p:nvGrpSpPr>
          <p:cNvPr id="108" name="Group 107">
            <a:extLst>
              <a:ext uri="{FF2B5EF4-FFF2-40B4-BE49-F238E27FC236}">
                <a16:creationId xmlns:a16="http://schemas.microsoft.com/office/drawing/2014/main" id="{E3A64987-7DD7-E80E-1241-3D7EF4F3D3E2}"/>
              </a:ext>
            </a:extLst>
          </p:cNvPr>
          <p:cNvGrpSpPr/>
          <p:nvPr/>
        </p:nvGrpSpPr>
        <p:grpSpPr>
          <a:xfrm>
            <a:off x="3335973" y="0"/>
            <a:ext cx="8854440" cy="6324600"/>
            <a:chOff x="6668771" y="0"/>
            <a:chExt cx="17708880" cy="12649200"/>
          </a:xfrm>
        </p:grpSpPr>
        <p:pic>
          <p:nvPicPr>
            <p:cNvPr id="6" name="Picture 5">
              <a:extLst>
                <a:ext uri="{FF2B5EF4-FFF2-40B4-BE49-F238E27FC236}">
                  <a16:creationId xmlns:a16="http://schemas.microsoft.com/office/drawing/2014/main" id="{B3A4C50D-19FA-C314-E652-1E71C0EE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771" y="0"/>
              <a:ext cx="17708880" cy="12649200"/>
            </a:xfrm>
            <a:prstGeom prst="rect">
              <a:avLst/>
            </a:prstGeom>
          </p:spPr>
        </p:pic>
        <p:grpSp>
          <p:nvGrpSpPr>
            <p:cNvPr id="103" name="Group 102">
              <a:extLst>
                <a:ext uri="{FF2B5EF4-FFF2-40B4-BE49-F238E27FC236}">
                  <a16:creationId xmlns:a16="http://schemas.microsoft.com/office/drawing/2014/main" id="{78AD3331-113B-E5CF-2B57-8A7F6E0A960E}"/>
                </a:ext>
              </a:extLst>
            </p:cNvPr>
            <p:cNvGrpSpPr/>
            <p:nvPr/>
          </p:nvGrpSpPr>
          <p:grpSpPr>
            <a:xfrm>
              <a:off x="9958812" y="4669731"/>
              <a:ext cx="11449132" cy="5007669"/>
              <a:chOff x="9958812" y="4669731"/>
              <a:chExt cx="11449132" cy="5007669"/>
            </a:xfrm>
          </p:grpSpPr>
          <p:sp>
            <p:nvSpPr>
              <p:cNvPr id="64" name="Freeform: Shape 63">
                <a:extLst>
                  <a:ext uri="{FF2B5EF4-FFF2-40B4-BE49-F238E27FC236}">
                    <a16:creationId xmlns:a16="http://schemas.microsoft.com/office/drawing/2014/main" id="{30939079-28FA-2479-221A-447EC04B1919}"/>
                  </a:ext>
                </a:extLst>
              </p:cNvPr>
              <p:cNvSpPr/>
              <p:nvPr/>
            </p:nvSpPr>
            <p:spPr>
              <a:xfrm>
                <a:off x="9958812" y="4669731"/>
                <a:ext cx="5151422" cy="1088273"/>
              </a:xfrm>
              <a:custGeom>
                <a:avLst/>
                <a:gdLst>
                  <a:gd name="connsiteX0" fmla="*/ 0 w 5151422"/>
                  <a:gd name="connsiteY0" fmla="*/ 934445 h 934445"/>
                  <a:gd name="connsiteX1" fmla="*/ 2652665 w 5151422"/>
                  <a:gd name="connsiteY1" fmla="*/ 74366 h 934445"/>
                  <a:gd name="connsiteX2" fmla="*/ 5151422 w 5151422"/>
                  <a:gd name="connsiteY2" fmla="*/ 101526 h 934445"/>
                </a:gdLst>
                <a:ahLst/>
                <a:cxnLst>
                  <a:cxn ang="0">
                    <a:pos x="connsiteX0" y="connsiteY0"/>
                  </a:cxn>
                  <a:cxn ang="0">
                    <a:pos x="connsiteX1" y="connsiteY1"/>
                  </a:cxn>
                  <a:cxn ang="0">
                    <a:pos x="connsiteX2" y="connsiteY2"/>
                  </a:cxn>
                </a:cxnLst>
                <a:rect l="l" t="t" r="r" b="b"/>
                <a:pathLst>
                  <a:path w="5151422" h="934445">
                    <a:moveTo>
                      <a:pt x="0" y="934445"/>
                    </a:moveTo>
                    <a:cubicBezTo>
                      <a:pt x="897047" y="573815"/>
                      <a:pt x="1794095" y="213186"/>
                      <a:pt x="2652665" y="74366"/>
                    </a:cubicBezTo>
                    <a:cubicBezTo>
                      <a:pt x="3511235" y="-64454"/>
                      <a:pt x="4331328" y="18536"/>
                      <a:pt x="5151422" y="101526"/>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Freeform: Shape 65">
                <a:extLst>
                  <a:ext uri="{FF2B5EF4-FFF2-40B4-BE49-F238E27FC236}">
                    <a16:creationId xmlns:a16="http://schemas.microsoft.com/office/drawing/2014/main" id="{7BBDE88F-76CD-7A14-CA89-EF39CE69B666}"/>
                  </a:ext>
                </a:extLst>
              </p:cNvPr>
              <p:cNvSpPr/>
              <p:nvPr/>
            </p:nvSpPr>
            <p:spPr>
              <a:xfrm>
                <a:off x="9958812" y="5767057"/>
                <a:ext cx="3195873" cy="2897109"/>
              </a:xfrm>
              <a:custGeom>
                <a:avLst/>
                <a:gdLst>
                  <a:gd name="connsiteX0" fmla="*/ 0 w 3195873"/>
                  <a:gd name="connsiteY0" fmla="*/ 0 h 2897109"/>
                  <a:gd name="connsiteX1" fmla="*/ 2308634 w 3195873"/>
                  <a:gd name="connsiteY1" fmla="*/ 1231272 h 2897109"/>
                  <a:gd name="connsiteX2" fmla="*/ 3195873 w 3195873"/>
                  <a:gd name="connsiteY2" fmla="*/ 2897109 h 2897109"/>
                </a:gdLst>
                <a:ahLst/>
                <a:cxnLst>
                  <a:cxn ang="0">
                    <a:pos x="connsiteX0" y="connsiteY0"/>
                  </a:cxn>
                  <a:cxn ang="0">
                    <a:pos x="connsiteX1" y="connsiteY1"/>
                  </a:cxn>
                  <a:cxn ang="0">
                    <a:pos x="connsiteX2" y="connsiteY2"/>
                  </a:cxn>
                </a:cxnLst>
                <a:rect l="l" t="t" r="r" b="b"/>
                <a:pathLst>
                  <a:path w="3195873" h="2897109">
                    <a:moveTo>
                      <a:pt x="0" y="0"/>
                    </a:moveTo>
                    <a:cubicBezTo>
                      <a:pt x="887994" y="374210"/>
                      <a:pt x="1775989" y="748421"/>
                      <a:pt x="2308634" y="1231272"/>
                    </a:cubicBezTo>
                    <a:cubicBezTo>
                      <a:pt x="2841279" y="1714123"/>
                      <a:pt x="3018576" y="2305616"/>
                      <a:pt x="3195873" y="2897109"/>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Freeform: Shape 67">
                <a:extLst>
                  <a:ext uri="{FF2B5EF4-FFF2-40B4-BE49-F238E27FC236}">
                    <a16:creationId xmlns:a16="http://schemas.microsoft.com/office/drawing/2014/main" id="{2914253E-7293-67E2-C509-B40BC05C164E}"/>
                  </a:ext>
                </a:extLst>
              </p:cNvPr>
              <p:cNvSpPr/>
              <p:nvPr/>
            </p:nvSpPr>
            <p:spPr>
              <a:xfrm>
                <a:off x="9967865" y="5018433"/>
                <a:ext cx="5721790" cy="748624"/>
              </a:xfrm>
              <a:custGeom>
                <a:avLst/>
                <a:gdLst>
                  <a:gd name="connsiteX0" fmla="*/ 0 w 5721790"/>
                  <a:gd name="connsiteY0" fmla="*/ 748624 h 748624"/>
                  <a:gd name="connsiteX1" fmla="*/ 2679826 w 5721790"/>
                  <a:gd name="connsiteY1" fmla="*/ 60561 h 748624"/>
                  <a:gd name="connsiteX2" fmla="*/ 5721790 w 5721790"/>
                  <a:gd name="connsiteY2" fmla="*/ 78668 h 748624"/>
                </a:gdLst>
                <a:ahLst/>
                <a:cxnLst>
                  <a:cxn ang="0">
                    <a:pos x="connsiteX0" y="connsiteY0"/>
                  </a:cxn>
                  <a:cxn ang="0">
                    <a:pos x="connsiteX1" y="connsiteY1"/>
                  </a:cxn>
                  <a:cxn ang="0">
                    <a:pos x="connsiteX2" y="connsiteY2"/>
                  </a:cxn>
                </a:cxnLst>
                <a:rect l="l" t="t" r="r" b="b"/>
                <a:pathLst>
                  <a:path w="5721790" h="748624">
                    <a:moveTo>
                      <a:pt x="0" y="748624"/>
                    </a:moveTo>
                    <a:cubicBezTo>
                      <a:pt x="863097" y="460422"/>
                      <a:pt x="1726194" y="172220"/>
                      <a:pt x="2679826" y="60561"/>
                    </a:cubicBezTo>
                    <a:cubicBezTo>
                      <a:pt x="3633458" y="-51098"/>
                      <a:pt x="4677624" y="13785"/>
                      <a:pt x="5721790" y="78668"/>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Freeform: Shape 68">
                <a:extLst>
                  <a:ext uri="{FF2B5EF4-FFF2-40B4-BE49-F238E27FC236}">
                    <a16:creationId xmlns:a16="http://schemas.microsoft.com/office/drawing/2014/main" id="{BF6343CE-7E1E-2E63-1B44-236DF6AF2CCA}"/>
                  </a:ext>
                </a:extLst>
              </p:cNvPr>
              <p:cNvSpPr/>
              <p:nvPr/>
            </p:nvSpPr>
            <p:spPr>
              <a:xfrm>
                <a:off x="9967865" y="5767057"/>
                <a:ext cx="6228785" cy="3358836"/>
              </a:xfrm>
              <a:custGeom>
                <a:avLst/>
                <a:gdLst>
                  <a:gd name="connsiteX0" fmla="*/ 0 w 6228785"/>
                  <a:gd name="connsiteY0" fmla="*/ 0 h 3358836"/>
                  <a:gd name="connsiteX1" fmla="*/ 3847723 w 6228785"/>
                  <a:gd name="connsiteY1" fmla="*/ 1140737 h 3358836"/>
                  <a:gd name="connsiteX2" fmla="*/ 6228785 w 6228785"/>
                  <a:gd name="connsiteY2" fmla="*/ 3358836 h 3358836"/>
                </a:gdLst>
                <a:ahLst/>
                <a:cxnLst>
                  <a:cxn ang="0">
                    <a:pos x="connsiteX0" y="connsiteY0"/>
                  </a:cxn>
                  <a:cxn ang="0">
                    <a:pos x="connsiteX1" y="connsiteY1"/>
                  </a:cxn>
                  <a:cxn ang="0">
                    <a:pos x="connsiteX2" y="connsiteY2"/>
                  </a:cxn>
                </a:cxnLst>
                <a:rect l="l" t="t" r="r" b="b"/>
                <a:pathLst>
                  <a:path w="6228785" h="3358836">
                    <a:moveTo>
                      <a:pt x="0" y="0"/>
                    </a:moveTo>
                    <a:cubicBezTo>
                      <a:pt x="1404796" y="290465"/>
                      <a:pt x="2809592" y="580931"/>
                      <a:pt x="3847723" y="1140737"/>
                    </a:cubicBezTo>
                    <a:cubicBezTo>
                      <a:pt x="4885854" y="1700543"/>
                      <a:pt x="5557319" y="2529689"/>
                      <a:pt x="6228785" y="3358836"/>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2" name="Freeform: Shape 71">
                <a:extLst>
                  <a:ext uri="{FF2B5EF4-FFF2-40B4-BE49-F238E27FC236}">
                    <a16:creationId xmlns:a16="http://schemas.microsoft.com/office/drawing/2014/main" id="{DA3E689F-15DA-B3B7-09F7-3EE74334F56A}"/>
                  </a:ext>
                </a:extLst>
              </p:cNvPr>
              <p:cNvSpPr/>
              <p:nvPr/>
            </p:nvSpPr>
            <p:spPr>
              <a:xfrm>
                <a:off x="9976919" y="5229795"/>
                <a:ext cx="10284736" cy="1324914"/>
              </a:xfrm>
              <a:custGeom>
                <a:avLst/>
                <a:gdLst>
                  <a:gd name="connsiteX0" fmla="*/ 0 w 10284736"/>
                  <a:gd name="connsiteY0" fmla="*/ 537262 h 1324914"/>
                  <a:gd name="connsiteX1" fmla="*/ 3956364 w 10284736"/>
                  <a:gd name="connsiteY1" fmla="*/ 30268 h 1324914"/>
                  <a:gd name="connsiteX2" fmla="*/ 10284736 w 10284736"/>
                  <a:gd name="connsiteY2" fmla="*/ 1324914 h 1324914"/>
                </a:gdLst>
                <a:ahLst/>
                <a:cxnLst>
                  <a:cxn ang="0">
                    <a:pos x="connsiteX0" y="connsiteY0"/>
                  </a:cxn>
                  <a:cxn ang="0">
                    <a:pos x="connsiteX1" y="connsiteY1"/>
                  </a:cxn>
                  <a:cxn ang="0">
                    <a:pos x="connsiteX2" y="connsiteY2"/>
                  </a:cxn>
                </a:cxnLst>
                <a:rect l="l" t="t" r="r" b="b"/>
                <a:pathLst>
                  <a:path w="10284736" h="1324914">
                    <a:moveTo>
                      <a:pt x="0" y="537262"/>
                    </a:moveTo>
                    <a:cubicBezTo>
                      <a:pt x="1121120" y="218127"/>
                      <a:pt x="2242241" y="-101007"/>
                      <a:pt x="3956364" y="30268"/>
                    </a:cubicBezTo>
                    <a:cubicBezTo>
                      <a:pt x="5670487" y="161543"/>
                      <a:pt x="7977611" y="743228"/>
                      <a:pt x="10284736" y="1324914"/>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3" name="Freeform: Shape 72">
                <a:extLst>
                  <a:ext uri="{FF2B5EF4-FFF2-40B4-BE49-F238E27FC236}">
                    <a16:creationId xmlns:a16="http://schemas.microsoft.com/office/drawing/2014/main" id="{981C0CB3-D770-BB7D-858F-079244FA27A3}"/>
                  </a:ext>
                </a:extLst>
              </p:cNvPr>
              <p:cNvSpPr/>
              <p:nvPr/>
            </p:nvSpPr>
            <p:spPr>
              <a:xfrm>
                <a:off x="9976919" y="5690739"/>
                <a:ext cx="9895437" cy="2022813"/>
              </a:xfrm>
              <a:custGeom>
                <a:avLst/>
                <a:gdLst>
                  <a:gd name="connsiteX0" fmla="*/ 0 w 9895437"/>
                  <a:gd name="connsiteY0" fmla="*/ 67265 h 2022813"/>
                  <a:gd name="connsiteX1" fmla="*/ 4436198 w 9895437"/>
                  <a:gd name="connsiteY1" fmla="*/ 239281 h 2022813"/>
                  <a:gd name="connsiteX2" fmla="*/ 9895437 w 9895437"/>
                  <a:gd name="connsiteY2" fmla="*/ 2022813 h 2022813"/>
                </a:gdLst>
                <a:ahLst/>
                <a:cxnLst>
                  <a:cxn ang="0">
                    <a:pos x="connsiteX0" y="connsiteY0"/>
                  </a:cxn>
                  <a:cxn ang="0">
                    <a:pos x="connsiteX1" y="connsiteY1"/>
                  </a:cxn>
                  <a:cxn ang="0">
                    <a:pos x="connsiteX2" y="connsiteY2"/>
                  </a:cxn>
                </a:cxnLst>
                <a:rect l="l" t="t" r="r" b="b"/>
                <a:pathLst>
                  <a:path w="9895437" h="2022813">
                    <a:moveTo>
                      <a:pt x="0" y="67265"/>
                    </a:moveTo>
                    <a:cubicBezTo>
                      <a:pt x="1393479" y="-9690"/>
                      <a:pt x="2786959" y="-86644"/>
                      <a:pt x="4436198" y="239281"/>
                    </a:cubicBezTo>
                    <a:cubicBezTo>
                      <a:pt x="6085438" y="565206"/>
                      <a:pt x="7990437" y="1294009"/>
                      <a:pt x="9895437" y="2022813"/>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4" name="Freeform: Shape 73">
                <a:extLst>
                  <a:ext uri="{FF2B5EF4-FFF2-40B4-BE49-F238E27FC236}">
                    <a16:creationId xmlns:a16="http://schemas.microsoft.com/office/drawing/2014/main" id="{77C5B994-BDA2-D36E-CB0B-BD2A762299EA}"/>
                  </a:ext>
                </a:extLst>
              </p:cNvPr>
              <p:cNvSpPr/>
              <p:nvPr/>
            </p:nvSpPr>
            <p:spPr>
              <a:xfrm>
                <a:off x="9985972" y="5776111"/>
                <a:ext cx="11253458" cy="3286408"/>
              </a:xfrm>
              <a:custGeom>
                <a:avLst/>
                <a:gdLst>
                  <a:gd name="connsiteX0" fmla="*/ 0 w 11253458"/>
                  <a:gd name="connsiteY0" fmla="*/ 0 h 3286408"/>
                  <a:gd name="connsiteX1" fmla="*/ 5613149 w 11253458"/>
                  <a:gd name="connsiteY1" fmla="*/ 914400 h 3286408"/>
                  <a:gd name="connsiteX2" fmla="*/ 11253458 w 11253458"/>
                  <a:gd name="connsiteY2" fmla="*/ 3286408 h 3286408"/>
                </a:gdLst>
                <a:ahLst/>
                <a:cxnLst>
                  <a:cxn ang="0">
                    <a:pos x="connsiteX0" y="connsiteY0"/>
                  </a:cxn>
                  <a:cxn ang="0">
                    <a:pos x="connsiteX1" y="connsiteY1"/>
                  </a:cxn>
                  <a:cxn ang="0">
                    <a:pos x="connsiteX2" y="connsiteY2"/>
                  </a:cxn>
                </a:cxnLst>
                <a:rect l="l" t="t" r="r" b="b"/>
                <a:pathLst>
                  <a:path w="11253458" h="3286408">
                    <a:moveTo>
                      <a:pt x="0" y="0"/>
                    </a:moveTo>
                    <a:cubicBezTo>
                      <a:pt x="1868786" y="183332"/>
                      <a:pt x="3737573" y="366665"/>
                      <a:pt x="5613149" y="914400"/>
                    </a:cubicBezTo>
                    <a:cubicBezTo>
                      <a:pt x="7488725" y="1462135"/>
                      <a:pt x="9371091" y="2374271"/>
                      <a:pt x="11253458" y="3286408"/>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Freeform: Shape 76">
                <a:extLst>
                  <a:ext uri="{FF2B5EF4-FFF2-40B4-BE49-F238E27FC236}">
                    <a16:creationId xmlns:a16="http://schemas.microsoft.com/office/drawing/2014/main" id="{97BCB401-5886-253A-A02A-9F40C21B9CDE}"/>
                  </a:ext>
                </a:extLst>
              </p:cNvPr>
              <p:cNvSpPr/>
              <p:nvPr/>
            </p:nvSpPr>
            <p:spPr>
              <a:xfrm>
                <a:off x="15689655" y="5096672"/>
                <a:ext cx="4572000" cy="1494251"/>
              </a:xfrm>
              <a:custGeom>
                <a:avLst/>
                <a:gdLst>
                  <a:gd name="connsiteX0" fmla="*/ 4572000 w 4572000"/>
                  <a:gd name="connsiteY0" fmla="*/ 1494251 h 1494251"/>
                  <a:gd name="connsiteX1" fmla="*/ 2236206 w 4572000"/>
                  <a:gd name="connsiteY1" fmla="*/ 244873 h 1494251"/>
                  <a:gd name="connsiteX2" fmla="*/ 0 w 4572000"/>
                  <a:gd name="connsiteY2" fmla="*/ 429 h 1494251"/>
                </a:gdLst>
                <a:ahLst/>
                <a:cxnLst>
                  <a:cxn ang="0">
                    <a:pos x="connsiteX0" y="connsiteY0"/>
                  </a:cxn>
                  <a:cxn ang="0">
                    <a:pos x="connsiteX1" y="connsiteY1"/>
                  </a:cxn>
                  <a:cxn ang="0">
                    <a:pos x="connsiteX2" y="connsiteY2"/>
                  </a:cxn>
                </a:cxnLst>
                <a:rect l="l" t="t" r="r" b="b"/>
                <a:pathLst>
                  <a:path w="4572000" h="1494251">
                    <a:moveTo>
                      <a:pt x="4572000" y="1494251"/>
                    </a:moveTo>
                    <a:cubicBezTo>
                      <a:pt x="3785103" y="994047"/>
                      <a:pt x="2998206" y="493843"/>
                      <a:pt x="2236206" y="244873"/>
                    </a:cubicBezTo>
                    <a:cubicBezTo>
                      <a:pt x="1474206" y="-4097"/>
                      <a:pt x="737103" y="-1834"/>
                      <a:pt x="0" y="429"/>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Freeform: Shape 78">
                <a:extLst>
                  <a:ext uri="{FF2B5EF4-FFF2-40B4-BE49-F238E27FC236}">
                    <a16:creationId xmlns:a16="http://schemas.microsoft.com/office/drawing/2014/main" id="{D46832C8-00EC-61C7-2486-55D3AF97D8F0}"/>
                  </a:ext>
                </a:extLst>
              </p:cNvPr>
              <p:cNvSpPr/>
              <p:nvPr/>
            </p:nvSpPr>
            <p:spPr>
              <a:xfrm>
                <a:off x="15119287" y="4906978"/>
                <a:ext cx="5124262" cy="1647731"/>
              </a:xfrm>
              <a:custGeom>
                <a:avLst/>
                <a:gdLst>
                  <a:gd name="connsiteX0" fmla="*/ 5124262 w 5124262"/>
                  <a:gd name="connsiteY0" fmla="*/ 1647731 h 1647731"/>
                  <a:gd name="connsiteX1" fmla="*/ 3730028 w 5124262"/>
                  <a:gd name="connsiteY1" fmla="*/ 362139 h 1647731"/>
                  <a:gd name="connsiteX2" fmla="*/ 0 w 5124262"/>
                  <a:gd name="connsiteY2" fmla="*/ 0 h 1647731"/>
                </a:gdLst>
                <a:ahLst/>
                <a:cxnLst>
                  <a:cxn ang="0">
                    <a:pos x="connsiteX0" y="connsiteY0"/>
                  </a:cxn>
                  <a:cxn ang="0">
                    <a:pos x="connsiteX1" y="connsiteY1"/>
                  </a:cxn>
                  <a:cxn ang="0">
                    <a:pos x="connsiteX2" y="connsiteY2"/>
                  </a:cxn>
                </a:cxnLst>
                <a:rect l="l" t="t" r="r" b="b"/>
                <a:pathLst>
                  <a:path w="5124262" h="1647731">
                    <a:moveTo>
                      <a:pt x="5124262" y="1647731"/>
                    </a:moveTo>
                    <a:cubicBezTo>
                      <a:pt x="4854167" y="1142246"/>
                      <a:pt x="4584072" y="636761"/>
                      <a:pt x="3730028" y="362139"/>
                    </a:cubicBezTo>
                    <a:cubicBezTo>
                      <a:pt x="2875984" y="87517"/>
                      <a:pt x="1437992" y="43758"/>
                      <a:pt x="0" y="0"/>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Freeform: Shape 81">
                <a:extLst>
                  <a:ext uri="{FF2B5EF4-FFF2-40B4-BE49-F238E27FC236}">
                    <a16:creationId xmlns:a16="http://schemas.microsoft.com/office/drawing/2014/main" id="{3D82EE60-BFE3-535E-BFC4-4166ADE93FCA}"/>
                  </a:ext>
                </a:extLst>
              </p:cNvPr>
              <p:cNvSpPr/>
              <p:nvPr/>
            </p:nvSpPr>
            <p:spPr>
              <a:xfrm>
                <a:off x="13070262" y="4943192"/>
                <a:ext cx="2039972" cy="3720974"/>
              </a:xfrm>
              <a:custGeom>
                <a:avLst/>
                <a:gdLst>
                  <a:gd name="connsiteX0" fmla="*/ 84423 w 2039972"/>
                  <a:gd name="connsiteY0" fmla="*/ 3720974 h 3720974"/>
                  <a:gd name="connsiteX1" fmla="*/ 229279 w 2039972"/>
                  <a:gd name="connsiteY1" fmla="*/ 977774 h 3720974"/>
                  <a:gd name="connsiteX2" fmla="*/ 2039972 w 2039972"/>
                  <a:gd name="connsiteY2" fmla="*/ 0 h 3720974"/>
                </a:gdLst>
                <a:ahLst/>
                <a:cxnLst>
                  <a:cxn ang="0">
                    <a:pos x="connsiteX0" y="connsiteY0"/>
                  </a:cxn>
                  <a:cxn ang="0">
                    <a:pos x="connsiteX1" y="connsiteY1"/>
                  </a:cxn>
                  <a:cxn ang="0">
                    <a:pos x="connsiteX2" y="connsiteY2"/>
                  </a:cxn>
                </a:cxnLst>
                <a:rect l="l" t="t" r="r" b="b"/>
                <a:pathLst>
                  <a:path w="2039972" h="3720974">
                    <a:moveTo>
                      <a:pt x="84423" y="3720974"/>
                    </a:moveTo>
                    <a:cubicBezTo>
                      <a:pt x="-6112" y="2659455"/>
                      <a:pt x="-96646" y="1597936"/>
                      <a:pt x="229279" y="977774"/>
                    </a:cubicBezTo>
                    <a:cubicBezTo>
                      <a:pt x="555204" y="357612"/>
                      <a:pt x="1297588" y="178806"/>
                      <a:pt x="2039972" y="0"/>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Freeform: Shape 82">
                <a:extLst>
                  <a:ext uri="{FF2B5EF4-FFF2-40B4-BE49-F238E27FC236}">
                    <a16:creationId xmlns:a16="http://schemas.microsoft.com/office/drawing/2014/main" id="{155EC866-5E93-699E-AF4B-FDB0F6549E1A}"/>
                  </a:ext>
                </a:extLst>
              </p:cNvPr>
              <p:cNvSpPr/>
              <p:nvPr/>
            </p:nvSpPr>
            <p:spPr>
              <a:xfrm>
                <a:off x="13163739" y="5078994"/>
                <a:ext cx="2525916" cy="3576119"/>
              </a:xfrm>
              <a:custGeom>
                <a:avLst/>
                <a:gdLst>
                  <a:gd name="connsiteX0" fmla="*/ 0 w 2525916"/>
                  <a:gd name="connsiteY0" fmla="*/ 3576119 h 3576119"/>
                  <a:gd name="connsiteX1" fmla="*/ 814811 w 2525916"/>
                  <a:gd name="connsiteY1" fmla="*/ 986828 h 3576119"/>
                  <a:gd name="connsiteX2" fmla="*/ 2525916 w 2525916"/>
                  <a:gd name="connsiteY2" fmla="*/ 0 h 3576119"/>
                </a:gdLst>
                <a:ahLst/>
                <a:cxnLst>
                  <a:cxn ang="0">
                    <a:pos x="connsiteX0" y="connsiteY0"/>
                  </a:cxn>
                  <a:cxn ang="0">
                    <a:pos x="connsiteX1" y="connsiteY1"/>
                  </a:cxn>
                  <a:cxn ang="0">
                    <a:pos x="connsiteX2" y="connsiteY2"/>
                  </a:cxn>
                </a:cxnLst>
                <a:rect l="l" t="t" r="r" b="b"/>
                <a:pathLst>
                  <a:path w="2525916" h="3576119">
                    <a:moveTo>
                      <a:pt x="0" y="3576119"/>
                    </a:moveTo>
                    <a:cubicBezTo>
                      <a:pt x="196912" y="2579483"/>
                      <a:pt x="393825" y="1582848"/>
                      <a:pt x="814811" y="986828"/>
                    </a:cubicBezTo>
                    <a:cubicBezTo>
                      <a:pt x="1235797" y="390808"/>
                      <a:pt x="1880856" y="195404"/>
                      <a:pt x="2525916" y="0"/>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Freeform: Shape 83">
                <a:extLst>
                  <a:ext uri="{FF2B5EF4-FFF2-40B4-BE49-F238E27FC236}">
                    <a16:creationId xmlns:a16="http://schemas.microsoft.com/office/drawing/2014/main" id="{4AC5AAAD-4CF4-A22E-EB40-179F2097728C}"/>
                  </a:ext>
                </a:extLst>
              </p:cNvPr>
              <p:cNvSpPr/>
              <p:nvPr/>
            </p:nvSpPr>
            <p:spPr>
              <a:xfrm>
                <a:off x="13163739" y="8304412"/>
                <a:ext cx="3032911" cy="785267"/>
              </a:xfrm>
              <a:custGeom>
                <a:avLst/>
                <a:gdLst>
                  <a:gd name="connsiteX0" fmla="*/ 0 w 3032911"/>
                  <a:gd name="connsiteY0" fmla="*/ 341647 h 785267"/>
                  <a:gd name="connsiteX1" fmla="*/ 1394233 w 3032911"/>
                  <a:gd name="connsiteY1" fmla="*/ 15723 h 785267"/>
                  <a:gd name="connsiteX2" fmla="*/ 3032911 w 3032911"/>
                  <a:gd name="connsiteY2" fmla="*/ 785267 h 785267"/>
                </a:gdLst>
                <a:ahLst/>
                <a:cxnLst>
                  <a:cxn ang="0">
                    <a:pos x="connsiteX0" y="connsiteY0"/>
                  </a:cxn>
                  <a:cxn ang="0">
                    <a:pos x="connsiteX1" y="connsiteY1"/>
                  </a:cxn>
                  <a:cxn ang="0">
                    <a:pos x="connsiteX2" y="connsiteY2"/>
                  </a:cxn>
                </a:cxnLst>
                <a:rect l="l" t="t" r="r" b="b"/>
                <a:pathLst>
                  <a:path w="3032911" h="785267">
                    <a:moveTo>
                      <a:pt x="0" y="341647"/>
                    </a:moveTo>
                    <a:cubicBezTo>
                      <a:pt x="444374" y="141716"/>
                      <a:pt x="888748" y="-58214"/>
                      <a:pt x="1394233" y="15723"/>
                    </a:cubicBezTo>
                    <a:cubicBezTo>
                      <a:pt x="1899718" y="89660"/>
                      <a:pt x="2466314" y="437463"/>
                      <a:pt x="3032911" y="785267"/>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Freeform: Shape 84">
                <a:extLst>
                  <a:ext uri="{FF2B5EF4-FFF2-40B4-BE49-F238E27FC236}">
                    <a16:creationId xmlns:a16="http://schemas.microsoft.com/office/drawing/2014/main" id="{AD4ED9FF-3444-5167-4D84-A590E8C0988D}"/>
                  </a:ext>
                </a:extLst>
              </p:cNvPr>
              <p:cNvSpPr/>
              <p:nvPr/>
            </p:nvSpPr>
            <p:spPr>
              <a:xfrm>
                <a:off x="13163739" y="7148545"/>
                <a:ext cx="6708617" cy="1515621"/>
              </a:xfrm>
              <a:custGeom>
                <a:avLst/>
                <a:gdLst>
                  <a:gd name="connsiteX0" fmla="*/ 0 w 6708617"/>
                  <a:gd name="connsiteY0" fmla="*/ 1515621 h 1515621"/>
                  <a:gd name="connsiteX1" fmla="*/ 3358835 w 6708617"/>
                  <a:gd name="connsiteY1" fmla="*/ 39906 h 1515621"/>
                  <a:gd name="connsiteX2" fmla="*/ 6708617 w 6708617"/>
                  <a:gd name="connsiteY2" fmla="*/ 565007 h 1515621"/>
                </a:gdLst>
                <a:ahLst/>
                <a:cxnLst>
                  <a:cxn ang="0">
                    <a:pos x="connsiteX0" y="connsiteY0"/>
                  </a:cxn>
                  <a:cxn ang="0">
                    <a:pos x="connsiteX1" y="connsiteY1"/>
                  </a:cxn>
                  <a:cxn ang="0">
                    <a:pos x="connsiteX2" y="connsiteY2"/>
                  </a:cxn>
                </a:cxnLst>
                <a:rect l="l" t="t" r="r" b="b"/>
                <a:pathLst>
                  <a:path w="6708617" h="1515621">
                    <a:moveTo>
                      <a:pt x="0" y="1515621"/>
                    </a:moveTo>
                    <a:cubicBezTo>
                      <a:pt x="1120366" y="856981"/>
                      <a:pt x="2240732" y="198342"/>
                      <a:pt x="3358835" y="39906"/>
                    </a:cubicBezTo>
                    <a:cubicBezTo>
                      <a:pt x="4476938" y="-118530"/>
                      <a:pt x="5592777" y="223238"/>
                      <a:pt x="6708617" y="565007"/>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Freeform: Shape 85">
                <a:extLst>
                  <a:ext uri="{FF2B5EF4-FFF2-40B4-BE49-F238E27FC236}">
                    <a16:creationId xmlns:a16="http://schemas.microsoft.com/office/drawing/2014/main" id="{3064F976-3019-1E9B-5C3A-32CDDE1F72EB}"/>
                  </a:ext>
                </a:extLst>
              </p:cNvPr>
              <p:cNvSpPr/>
              <p:nvPr/>
            </p:nvSpPr>
            <p:spPr>
              <a:xfrm>
                <a:off x="13154685" y="7824698"/>
                <a:ext cx="8075691" cy="1237821"/>
              </a:xfrm>
              <a:custGeom>
                <a:avLst/>
                <a:gdLst>
                  <a:gd name="connsiteX0" fmla="*/ 0 w 8075691"/>
                  <a:gd name="connsiteY0" fmla="*/ 839468 h 1237821"/>
                  <a:gd name="connsiteX1" fmla="*/ 4427145 w 8075691"/>
                  <a:gd name="connsiteY1" fmla="*/ 6550 h 1237821"/>
                  <a:gd name="connsiteX2" fmla="*/ 8075691 w 8075691"/>
                  <a:gd name="connsiteY2" fmla="*/ 1237821 h 1237821"/>
                </a:gdLst>
                <a:ahLst/>
                <a:cxnLst>
                  <a:cxn ang="0">
                    <a:pos x="connsiteX0" y="connsiteY0"/>
                  </a:cxn>
                  <a:cxn ang="0">
                    <a:pos x="connsiteX1" y="connsiteY1"/>
                  </a:cxn>
                  <a:cxn ang="0">
                    <a:pos x="connsiteX2" y="connsiteY2"/>
                  </a:cxn>
                </a:cxnLst>
                <a:rect l="l" t="t" r="r" b="b"/>
                <a:pathLst>
                  <a:path w="8075691" h="1237821">
                    <a:moveTo>
                      <a:pt x="0" y="839468"/>
                    </a:moveTo>
                    <a:cubicBezTo>
                      <a:pt x="1540598" y="389813"/>
                      <a:pt x="3081197" y="-59842"/>
                      <a:pt x="4427145" y="6550"/>
                    </a:cubicBezTo>
                    <a:cubicBezTo>
                      <a:pt x="5773093" y="72942"/>
                      <a:pt x="6924392" y="655381"/>
                      <a:pt x="8075691" y="1237821"/>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Freeform: Shape 86">
                <a:extLst>
                  <a:ext uri="{FF2B5EF4-FFF2-40B4-BE49-F238E27FC236}">
                    <a16:creationId xmlns:a16="http://schemas.microsoft.com/office/drawing/2014/main" id="{DB602981-FEDD-07F3-FF73-78BAE4259725}"/>
                  </a:ext>
                </a:extLst>
              </p:cNvPr>
              <p:cNvSpPr/>
              <p:nvPr/>
            </p:nvSpPr>
            <p:spPr>
              <a:xfrm>
                <a:off x="13145632" y="6222543"/>
                <a:ext cx="7116023" cy="2441623"/>
              </a:xfrm>
              <a:custGeom>
                <a:avLst/>
                <a:gdLst>
                  <a:gd name="connsiteX0" fmla="*/ 0 w 7116023"/>
                  <a:gd name="connsiteY0" fmla="*/ 2441623 h 2441623"/>
                  <a:gd name="connsiteX1" fmla="*/ 3648546 w 7116023"/>
                  <a:gd name="connsiteY1" fmla="*/ 169204 h 2441623"/>
                  <a:gd name="connsiteX2" fmla="*/ 7116023 w 7116023"/>
                  <a:gd name="connsiteY2" fmla="*/ 341219 h 2441623"/>
                </a:gdLst>
                <a:ahLst/>
                <a:cxnLst>
                  <a:cxn ang="0">
                    <a:pos x="connsiteX0" y="connsiteY0"/>
                  </a:cxn>
                  <a:cxn ang="0">
                    <a:pos x="connsiteX1" y="connsiteY1"/>
                  </a:cxn>
                  <a:cxn ang="0">
                    <a:pos x="connsiteX2" y="connsiteY2"/>
                  </a:cxn>
                </a:cxnLst>
                <a:rect l="l" t="t" r="r" b="b"/>
                <a:pathLst>
                  <a:path w="7116023" h="2441623">
                    <a:moveTo>
                      <a:pt x="0" y="2441623"/>
                    </a:moveTo>
                    <a:cubicBezTo>
                      <a:pt x="1231271" y="1480447"/>
                      <a:pt x="2462542" y="519271"/>
                      <a:pt x="3648546" y="169204"/>
                    </a:cubicBezTo>
                    <a:cubicBezTo>
                      <a:pt x="4834550" y="-180863"/>
                      <a:pt x="5975286" y="80178"/>
                      <a:pt x="7116023" y="341219"/>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9" name="Freeform: Shape 88">
                <a:extLst>
                  <a:ext uri="{FF2B5EF4-FFF2-40B4-BE49-F238E27FC236}">
                    <a16:creationId xmlns:a16="http://schemas.microsoft.com/office/drawing/2014/main" id="{93FF6C73-419E-AFF3-FA1C-D9D17ABD110D}"/>
                  </a:ext>
                </a:extLst>
              </p:cNvPr>
              <p:cNvSpPr/>
              <p:nvPr/>
            </p:nvSpPr>
            <p:spPr>
              <a:xfrm>
                <a:off x="11077072" y="5939073"/>
                <a:ext cx="2086667" cy="2734147"/>
              </a:xfrm>
              <a:custGeom>
                <a:avLst/>
                <a:gdLst>
                  <a:gd name="connsiteX0" fmla="*/ 2086667 w 2086667"/>
                  <a:gd name="connsiteY0" fmla="*/ 2734147 h 2734147"/>
                  <a:gd name="connsiteX1" fmla="*/ 131118 w 2086667"/>
                  <a:gd name="connsiteY1" fmla="*/ 1919335 h 2734147"/>
                  <a:gd name="connsiteX2" fmla="*/ 339348 w 2086667"/>
                  <a:gd name="connsiteY2" fmla="*/ 0 h 2734147"/>
                </a:gdLst>
                <a:ahLst/>
                <a:cxnLst>
                  <a:cxn ang="0">
                    <a:pos x="connsiteX0" y="connsiteY0"/>
                  </a:cxn>
                  <a:cxn ang="0">
                    <a:pos x="connsiteX1" y="connsiteY1"/>
                  </a:cxn>
                  <a:cxn ang="0">
                    <a:pos x="connsiteX2" y="connsiteY2"/>
                  </a:cxn>
                </a:cxnLst>
                <a:rect l="l" t="t" r="r" b="b"/>
                <a:pathLst>
                  <a:path w="2086667" h="2734147">
                    <a:moveTo>
                      <a:pt x="2086667" y="2734147"/>
                    </a:moveTo>
                    <a:cubicBezTo>
                      <a:pt x="1254502" y="2554586"/>
                      <a:pt x="422338" y="2375026"/>
                      <a:pt x="131118" y="1919335"/>
                    </a:cubicBezTo>
                    <a:cubicBezTo>
                      <a:pt x="-160102" y="1463644"/>
                      <a:pt x="89623" y="731822"/>
                      <a:pt x="339348" y="0"/>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0" name="Freeform: Shape 89">
                <a:extLst>
                  <a:ext uri="{FF2B5EF4-FFF2-40B4-BE49-F238E27FC236}">
                    <a16:creationId xmlns:a16="http://schemas.microsoft.com/office/drawing/2014/main" id="{078CA6F6-95CA-4D1B-5ECC-85572859B236}"/>
                  </a:ext>
                </a:extLst>
              </p:cNvPr>
              <p:cNvSpPr/>
              <p:nvPr/>
            </p:nvSpPr>
            <p:spPr>
              <a:xfrm>
                <a:off x="10954348" y="5966234"/>
                <a:ext cx="5233248" cy="3339422"/>
              </a:xfrm>
              <a:custGeom>
                <a:avLst/>
                <a:gdLst>
                  <a:gd name="connsiteX0" fmla="*/ 5233248 w 5233248"/>
                  <a:gd name="connsiteY0" fmla="*/ 3114392 h 3339422"/>
                  <a:gd name="connsiteX1" fmla="*/ 462072 w 5233248"/>
                  <a:gd name="connsiteY1" fmla="*/ 3014804 h 3339422"/>
                  <a:gd name="connsiteX2" fmla="*/ 453018 w 5233248"/>
                  <a:gd name="connsiteY2" fmla="*/ 0 h 3339422"/>
                </a:gdLst>
                <a:ahLst/>
                <a:cxnLst>
                  <a:cxn ang="0">
                    <a:pos x="connsiteX0" y="connsiteY0"/>
                  </a:cxn>
                  <a:cxn ang="0">
                    <a:pos x="connsiteX1" y="connsiteY1"/>
                  </a:cxn>
                  <a:cxn ang="0">
                    <a:pos x="connsiteX2" y="connsiteY2"/>
                  </a:cxn>
                </a:cxnLst>
                <a:rect l="l" t="t" r="r" b="b"/>
                <a:pathLst>
                  <a:path w="5233248" h="3339422">
                    <a:moveTo>
                      <a:pt x="5233248" y="3114392"/>
                    </a:moveTo>
                    <a:cubicBezTo>
                      <a:pt x="3246012" y="3324130"/>
                      <a:pt x="1258777" y="3533869"/>
                      <a:pt x="462072" y="3014804"/>
                    </a:cubicBezTo>
                    <a:cubicBezTo>
                      <a:pt x="-334633" y="2495739"/>
                      <a:pt x="59192" y="1247869"/>
                      <a:pt x="453018" y="0"/>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1" name="Freeform: Shape 90">
                <a:extLst>
                  <a:ext uri="{FF2B5EF4-FFF2-40B4-BE49-F238E27FC236}">
                    <a16:creationId xmlns:a16="http://schemas.microsoft.com/office/drawing/2014/main" id="{2F54819B-1312-DFB3-9A32-0E506D1ECA14}"/>
                  </a:ext>
                </a:extLst>
              </p:cNvPr>
              <p:cNvSpPr/>
              <p:nvPr/>
            </p:nvSpPr>
            <p:spPr>
              <a:xfrm>
                <a:off x="15689655" y="5106154"/>
                <a:ext cx="1243033" cy="3992579"/>
              </a:xfrm>
              <a:custGeom>
                <a:avLst/>
                <a:gdLst>
                  <a:gd name="connsiteX0" fmla="*/ 516048 w 1243033"/>
                  <a:gd name="connsiteY0" fmla="*/ 3992579 h 3992579"/>
                  <a:gd name="connsiteX1" fmla="*/ 1231272 w 1243033"/>
                  <a:gd name="connsiteY1" fmla="*/ 2308634 h 3992579"/>
                  <a:gd name="connsiteX2" fmla="*/ 0 w 1243033"/>
                  <a:gd name="connsiteY2" fmla="*/ 0 h 3992579"/>
                </a:gdLst>
                <a:ahLst/>
                <a:cxnLst>
                  <a:cxn ang="0">
                    <a:pos x="connsiteX0" y="connsiteY0"/>
                  </a:cxn>
                  <a:cxn ang="0">
                    <a:pos x="connsiteX1" y="connsiteY1"/>
                  </a:cxn>
                  <a:cxn ang="0">
                    <a:pos x="connsiteX2" y="connsiteY2"/>
                  </a:cxn>
                </a:cxnLst>
                <a:rect l="l" t="t" r="r" b="b"/>
                <a:pathLst>
                  <a:path w="1243033" h="3992579">
                    <a:moveTo>
                      <a:pt x="516048" y="3992579"/>
                    </a:moveTo>
                    <a:cubicBezTo>
                      <a:pt x="916664" y="3483321"/>
                      <a:pt x="1317280" y="2974064"/>
                      <a:pt x="1231272" y="2308634"/>
                    </a:cubicBezTo>
                    <a:cubicBezTo>
                      <a:pt x="1145264" y="1643204"/>
                      <a:pt x="572632" y="821602"/>
                      <a:pt x="0" y="0"/>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Freeform: Shape 91">
                <a:extLst>
                  <a:ext uri="{FF2B5EF4-FFF2-40B4-BE49-F238E27FC236}">
                    <a16:creationId xmlns:a16="http://schemas.microsoft.com/office/drawing/2014/main" id="{50EBCEDB-CDEA-63AA-0B65-D0FCE2BE88D0}"/>
                  </a:ext>
                </a:extLst>
              </p:cNvPr>
              <p:cNvSpPr/>
              <p:nvPr/>
            </p:nvSpPr>
            <p:spPr>
              <a:xfrm>
                <a:off x="15110234" y="4970352"/>
                <a:ext cx="1226783" cy="4092167"/>
              </a:xfrm>
              <a:custGeom>
                <a:avLst/>
                <a:gdLst>
                  <a:gd name="connsiteX0" fmla="*/ 1086416 w 1226783"/>
                  <a:gd name="connsiteY0" fmla="*/ 4092167 h 4092167"/>
                  <a:gd name="connsiteX1" fmla="*/ 1131683 w 1226783"/>
                  <a:gd name="connsiteY1" fmla="*/ 2046084 h 4092167"/>
                  <a:gd name="connsiteX2" fmla="*/ 0 w 1226783"/>
                  <a:gd name="connsiteY2" fmla="*/ 0 h 4092167"/>
                </a:gdLst>
                <a:ahLst/>
                <a:cxnLst>
                  <a:cxn ang="0">
                    <a:pos x="connsiteX0" y="connsiteY0"/>
                  </a:cxn>
                  <a:cxn ang="0">
                    <a:pos x="connsiteX1" y="connsiteY1"/>
                  </a:cxn>
                  <a:cxn ang="0">
                    <a:pos x="connsiteX2" y="connsiteY2"/>
                  </a:cxn>
                </a:cxnLst>
                <a:rect l="l" t="t" r="r" b="b"/>
                <a:pathLst>
                  <a:path w="1226783" h="4092167">
                    <a:moveTo>
                      <a:pt x="1086416" y="4092167"/>
                    </a:moveTo>
                    <a:cubicBezTo>
                      <a:pt x="1199584" y="3410139"/>
                      <a:pt x="1312752" y="2728112"/>
                      <a:pt x="1131683" y="2046084"/>
                    </a:cubicBezTo>
                    <a:cubicBezTo>
                      <a:pt x="950614" y="1364056"/>
                      <a:pt x="475307" y="682028"/>
                      <a:pt x="0" y="0"/>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3" name="Freeform: Shape 92">
                <a:extLst>
                  <a:ext uri="{FF2B5EF4-FFF2-40B4-BE49-F238E27FC236}">
                    <a16:creationId xmlns:a16="http://schemas.microsoft.com/office/drawing/2014/main" id="{6C15B474-54BE-17E4-73B4-EFE6F757C392}"/>
                  </a:ext>
                </a:extLst>
              </p:cNvPr>
              <p:cNvSpPr/>
              <p:nvPr/>
            </p:nvSpPr>
            <p:spPr>
              <a:xfrm flipV="1">
                <a:off x="16205703" y="8938136"/>
                <a:ext cx="5033727" cy="739264"/>
              </a:xfrm>
              <a:custGeom>
                <a:avLst/>
                <a:gdLst>
                  <a:gd name="connsiteX0" fmla="*/ 0 w 5024673"/>
                  <a:gd name="connsiteY0" fmla="*/ 616015 h 616015"/>
                  <a:gd name="connsiteX1" fmla="*/ 1801640 w 5024673"/>
                  <a:gd name="connsiteY1" fmla="*/ 379 h 616015"/>
                  <a:gd name="connsiteX2" fmla="*/ 5024673 w 5024673"/>
                  <a:gd name="connsiteY2" fmla="*/ 543587 h 616015"/>
                </a:gdLst>
                <a:ahLst/>
                <a:cxnLst>
                  <a:cxn ang="0">
                    <a:pos x="connsiteX0" y="connsiteY0"/>
                  </a:cxn>
                  <a:cxn ang="0">
                    <a:pos x="connsiteX1" y="connsiteY1"/>
                  </a:cxn>
                  <a:cxn ang="0">
                    <a:pos x="connsiteX2" y="connsiteY2"/>
                  </a:cxn>
                </a:cxnLst>
                <a:rect l="l" t="t" r="r" b="b"/>
                <a:pathLst>
                  <a:path w="5024673" h="616015">
                    <a:moveTo>
                      <a:pt x="0" y="616015"/>
                    </a:moveTo>
                    <a:cubicBezTo>
                      <a:pt x="482097" y="314232"/>
                      <a:pt x="964195" y="12450"/>
                      <a:pt x="1801640" y="379"/>
                    </a:cubicBezTo>
                    <a:cubicBezTo>
                      <a:pt x="2639085" y="-11692"/>
                      <a:pt x="3831879" y="265947"/>
                      <a:pt x="5024673" y="543587"/>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4" name="Freeform: Shape 93">
                <a:extLst>
                  <a:ext uri="{FF2B5EF4-FFF2-40B4-BE49-F238E27FC236}">
                    <a16:creationId xmlns:a16="http://schemas.microsoft.com/office/drawing/2014/main" id="{53EFBE13-DE9E-D90F-E47F-250BE9F2EF4B}"/>
                  </a:ext>
                </a:extLst>
              </p:cNvPr>
              <p:cNvSpPr/>
              <p:nvPr/>
            </p:nvSpPr>
            <p:spPr>
              <a:xfrm>
                <a:off x="16187596" y="7633757"/>
                <a:ext cx="3684760" cy="1464976"/>
              </a:xfrm>
              <a:custGeom>
                <a:avLst/>
                <a:gdLst>
                  <a:gd name="connsiteX0" fmla="*/ 0 w 3684760"/>
                  <a:gd name="connsiteY0" fmla="*/ 1464976 h 1464976"/>
                  <a:gd name="connsiteX1" fmla="*/ 1593410 w 3684760"/>
                  <a:gd name="connsiteY1" fmla="*/ 170330 h 1464976"/>
                  <a:gd name="connsiteX2" fmla="*/ 3684760 w 3684760"/>
                  <a:gd name="connsiteY2" fmla="*/ 52635 h 1464976"/>
                </a:gdLst>
                <a:ahLst/>
                <a:cxnLst>
                  <a:cxn ang="0">
                    <a:pos x="connsiteX0" y="connsiteY0"/>
                  </a:cxn>
                  <a:cxn ang="0">
                    <a:pos x="connsiteX1" y="connsiteY1"/>
                  </a:cxn>
                  <a:cxn ang="0">
                    <a:pos x="connsiteX2" y="connsiteY2"/>
                  </a:cxn>
                </a:cxnLst>
                <a:rect l="l" t="t" r="r" b="b"/>
                <a:pathLst>
                  <a:path w="3684760" h="1464976">
                    <a:moveTo>
                      <a:pt x="0" y="1464976"/>
                    </a:moveTo>
                    <a:cubicBezTo>
                      <a:pt x="489641" y="935348"/>
                      <a:pt x="979283" y="405720"/>
                      <a:pt x="1593410" y="170330"/>
                    </a:cubicBezTo>
                    <a:cubicBezTo>
                      <a:pt x="2207537" y="-65060"/>
                      <a:pt x="2946148" y="-6213"/>
                      <a:pt x="3684760" y="52635"/>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Freeform: Shape 94">
                <a:extLst>
                  <a:ext uri="{FF2B5EF4-FFF2-40B4-BE49-F238E27FC236}">
                    <a16:creationId xmlns:a16="http://schemas.microsoft.com/office/drawing/2014/main" id="{C5F3FFB5-3479-4FA0-8B0B-AE477C377100}"/>
                  </a:ext>
                </a:extLst>
              </p:cNvPr>
              <p:cNvSpPr/>
              <p:nvPr/>
            </p:nvSpPr>
            <p:spPr>
              <a:xfrm>
                <a:off x="16205703" y="6474659"/>
                <a:ext cx="4074059" cy="2605967"/>
              </a:xfrm>
              <a:custGeom>
                <a:avLst/>
                <a:gdLst>
                  <a:gd name="connsiteX0" fmla="*/ 0 w 4074059"/>
                  <a:gd name="connsiteY0" fmla="*/ 2605967 h 2605967"/>
                  <a:gd name="connsiteX1" fmla="*/ 1240325 w 4074059"/>
                  <a:gd name="connsiteY1" fmla="*/ 306387 h 2605967"/>
                  <a:gd name="connsiteX2" fmla="*/ 4074059 w 4074059"/>
                  <a:gd name="connsiteY2" fmla="*/ 89103 h 2605967"/>
                </a:gdLst>
                <a:ahLst/>
                <a:cxnLst>
                  <a:cxn ang="0">
                    <a:pos x="connsiteX0" y="connsiteY0"/>
                  </a:cxn>
                  <a:cxn ang="0">
                    <a:pos x="connsiteX1" y="connsiteY1"/>
                  </a:cxn>
                  <a:cxn ang="0">
                    <a:pos x="connsiteX2" y="connsiteY2"/>
                  </a:cxn>
                </a:cxnLst>
                <a:rect l="l" t="t" r="r" b="b"/>
                <a:pathLst>
                  <a:path w="4074059" h="2605967">
                    <a:moveTo>
                      <a:pt x="0" y="2605967"/>
                    </a:moveTo>
                    <a:cubicBezTo>
                      <a:pt x="280657" y="1665915"/>
                      <a:pt x="561315" y="725864"/>
                      <a:pt x="1240325" y="306387"/>
                    </a:cubicBezTo>
                    <a:cubicBezTo>
                      <a:pt x="1919335" y="-113090"/>
                      <a:pt x="2996697" y="-11994"/>
                      <a:pt x="4074059" y="89103"/>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Freeform: Shape 95">
                <a:extLst>
                  <a:ext uri="{FF2B5EF4-FFF2-40B4-BE49-F238E27FC236}">
                    <a16:creationId xmlns:a16="http://schemas.microsoft.com/office/drawing/2014/main" id="{3A0667F7-39C7-D33B-4584-08C726F83E32}"/>
                  </a:ext>
                </a:extLst>
              </p:cNvPr>
              <p:cNvSpPr/>
              <p:nvPr/>
            </p:nvSpPr>
            <p:spPr>
              <a:xfrm>
                <a:off x="11407366" y="4961299"/>
                <a:ext cx="3702868" cy="968721"/>
              </a:xfrm>
              <a:custGeom>
                <a:avLst/>
                <a:gdLst>
                  <a:gd name="connsiteX0" fmla="*/ 0 w 3702868"/>
                  <a:gd name="connsiteY0" fmla="*/ 968721 h 968721"/>
                  <a:gd name="connsiteX1" fmla="*/ 1412341 w 3702868"/>
                  <a:gd name="connsiteY1" fmla="*/ 389299 h 968721"/>
                  <a:gd name="connsiteX2" fmla="*/ 3702868 w 3702868"/>
                  <a:gd name="connsiteY2" fmla="*/ 0 h 968721"/>
                </a:gdLst>
                <a:ahLst/>
                <a:cxnLst>
                  <a:cxn ang="0">
                    <a:pos x="connsiteX0" y="connsiteY0"/>
                  </a:cxn>
                  <a:cxn ang="0">
                    <a:pos x="connsiteX1" y="connsiteY1"/>
                  </a:cxn>
                  <a:cxn ang="0">
                    <a:pos x="connsiteX2" y="connsiteY2"/>
                  </a:cxn>
                </a:cxnLst>
                <a:rect l="l" t="t" r="r" b="b"/>
                <a:pathLst>
                  <a:path w="3702868" h="968721">
                    <a:moveTo>
                      <a:pt x="0" y="968721"/>
                    </a:moveTo>
                    <a:cubicBezTo>
                      <a:pt x="397598" y="759736"/>
                      <a:pt x="795196" y="550752"/>
                      <a:pt x="1412341" y="389299"/>
                    </a:cubicBezTo>
                    <a:cubicBezTo>
                      <a:pt x="2029486" y="227846"/>
                      <a:pt x="2866177" y="113923"/>
                      <a:pt x="3702868" y="0"/>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Freeform: Shape 96">
                <a:extLst>
                  <a:ext uri="{FF2B5EF4-FFF2-40B4-BE49-F238E27FC236}">
                    <a16:creationId xmlns:a16="http://schemas.microsoft.com/office/drawing/2014/main" id="{DD42B96D-4339-6F79-BCAD-2FA941326D55}"/>
                  </a:ext>
                </a:extLst>
              </p:cNvPr>
              <p:cNvSpPr/>
              <p:nvPr/>
            </p:nvSpPr>
            <p:spPr>
              <a:xfrm>
                <a:off x="11398313" y="5088048"/>
                <a:ext cx="4264182" cy="851025"/>
              </a:xfrm>
              <a:custGeom>
                <a:avLst/>
                <a:gdLst>
                  <a:gd name="connsiteX0" fmla="*/ 0 w 4264182"/>
                  <a:gd name="connsiteY0" fmla="*/ 851025 h 851025"/>
                  <a:gd name="connsiteX1" fmla="*/ 2073243 w 4264182"/>
                  <a:gd name="connsiteY1" fmla="*/ 497940 h 851025"/>
                  <a:gd name="connsiteX2" fmla="*/ 4264182 w 4264182"/>
                  <a:gd name="connsiteY2" fmla="*/ 0 h 851025"/>
                </a:gdLst>
                <a:ahLst/>
                <a:cxnLst>
                  <a:cxn ang="0">
                    <a:pos x="connsiteX0" y="connsiteY0"/>
                  </a:cxn>
                  <a:cxn ang="0">
                    <a:pos x="connsiteX1" y="connsiteY1"/>
                  </a:cxn>
                  <a:cxn ang="0">
                    <a:pos x="connsiteX2" y="connsiteY2"/>
                  </a:cxn>
                </a:cxnLst>
                <a:rect l="l" t="t" r="r" b="b"/>
                <a:pathLst>
                  <a:path w="4264182" h="851025">
                    <a:moveTo>
                      <a:pt x="0" y="851025"/>
                    </a:moveTo>
                    <a:cubicBezTo>
                      <a:pt x="681273" y="745401"/>
                      <a:pt x="1362546" y="639777"/>
                      <a:pt x="2073243" y="497940"/>
                    </a:cubicBezTo>
                    <a:cubicBezTo>
                      <a:pt x="2783940" y="356103"/>
                      <a:pt x="3524061" y="178051"/>
                      <a:pt x="4264182" y="0"/>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Freeform: Shape 97">
                <a:extLst>
                  <a:ext uri="{FF2B5EF4-FFF2-40B4-BE49-F238E27FC236}">
                    <a16:creationId xmlns:a16="http://schemas.microsoft.com/office/drawing/2014/main" id="{0742059E-19E3-8294-231B-3C5440F35B25}"/>
                  </a:ext>
                </a:extLst>
              </p:cNvPr>
              <p:cNvSpPr/>
              <p:nvPr/>
            </p:nvSpPr>
            <p:spPr>
              <a:xfrm>
                <a:off x="11389259" y="5843726"/>
                <a:ext cx="8474044" cy="1842666"/>
              </a:xfrm>
              <a:custGeom>
                <a:avLst/>
                <a:gdLst>
                  <a:gd name="connsiteX0" fmla="*/ 0 w 8474044"/>
                  <a:gd name="connsiteY0" fmla="*/ 95347 h 1842666"/>
                  <a:gd name="connsiteX1" fmla="*/ 4155541 w 8474044"/>
                  <a:gd name="connsiteY1" fmla="*/ 194935 h 1842666"/>
                  <a:gd name="connsiteX2" fmla="*/ 8474044 w 8474044"/>
                  <a:gd name="connsiteY2" fmla="*/ 1842666 h 1842666"/>
                </a:gdLst>
                <a:ahLst/>
                <a:cxnLst>
                  <a:cxn ang="0">
                    <a:pos x="connsiteX0" y="connsiteY0"/>
                  </a:cxn>
                  <a:cxn ang="0">
                    <a:pos x="connsiteX1" y="connsiteY1"/>
                  </a:cxn>
                  <a:cxn ang="0">
                    <a:pos x="connsiteX2" y="connsiteY2"/>
                  </a:cxn>
                </a:cxnLst>
                <a:rect l="l" t="t" r="r" b="b"/>
                <a:pathLst>
                  <a:path w="8474044" h="1842666">
                    <a:moveTo>
                      <a:pt x="0" y="95347"/>
                    </a:moveTo>
                    <a:cubicBezTo>
                      <a:pt x="1371600" y="-469"/>
                      <a:pt x="2743200" y="-96285"/>
                      <a:pt x="4155541" y="194935"/>
                    </a:cubicBezTo>
                    <a:cubicBezTo>
                      <a:pt x="5567882" y="486155"/>
                      <a:pt x="7020963" y="1164410"/>
                      <a:pt x="8474044" y="1842666"/>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Freeform: Shape 98">
                <a:extLst>
                  <a:ext uri="{FF2B5EF4-FFF2-40B4-BE49-F238E27FC236}">
                    <a16:creationId xmlns:a16="http://schemas.microsoft.com/office/drawing/2014/main" id="{854FC6AC-72F5-96A1-3615-479A2F760BBA}"/>
                  </a:ext>
                </a:extLst>
              </p:cNvPr>
              <p:cNvSpPr/>
              <p:nvPr/>
            </p:nvSpPr>
            <p:spPr>
              <a:xfrm>
                <a:off x="20252602" y="6563762"/>
                <a:ext cx="1155342" cy="2498757"/>
              </a:xfrm>
              <a:custGeom>
                <a:avLst/>
                <a:gdLst>
                  <a:gd name="connsiteX0" fmla="*/ 0 w 1155342"/>
                  <a:gd name="connsiteY0" fmla="*/ 0 h 2498757"/>
                  <a:gd name="connsiteX1" fmla="*/ 1077362 w 1155342"/>
                  <a:gd name="connsiteY1" fmla="*/ 633743 h 2498757"/>
                  <a:gd name="connsiteX2" fmla="*/ 986828 w 1155342"/>
                  <a:gd name="connsiteY2" fmla="*/ 2498757 h 2498757"/>
                </a:gdLst>
                <a:ahLst/>
                <a:cxnLst>
                  <a:cxn ang="0">
                    <a:pos x="connsiteX0" y="connsiteY0"/>
                  </a:cxn>
                  <a:cxn ang="0">
                    <a:pos x="connsiteX1" y="connsiteY1"/>
                  </a:cxn>
                  <a:cxn ang="0">
                    <a:pos x="connsiteX2" y="connsiteY2"/>
                  </a:cxn>
                </a:cxnLst>
                <a:rect l="l" t="t" r="r" b="b"/>
                <a:pathLst>
                  <a:path w="1155342" h="2498757">
                    <a:moveTo>
                      <a:pt x="0" y="0"/>
                    </a:moveTo>
                    <a:cubicBezTo>
                      <a:pt x="456445" y="108642"/>
                      <a:pt x="912891" y="217284"/>
                      <a:pt x="1077362" y="633743"/>
                    </a:cubicBezTo>
                    <a:cubicBezTo>
                      <a:pt x="1241833" y="1050203"/>
                      <a:pt x="1114330" y="1774480"/>
                      <a:pt x="986828" y="2498757"/>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Freeform: Shape 99">
                <a:extLst>
                  <a:ext uri="{FF2B5EF4-FFF2-40B4-BE49-F238E27FC236}">
                    <a16:creationId xmlns:a16="http://schemas.microsoft.com/office/drawing/2014/main" id="{6F1B79D7-CD6A-B9CC-E230-FA830756129A}"/>
                  </a:ext>
                </a:extLst>
              </p:cNvPr>
              <p:cNvSpPr/>
              <p:nvPr/>
            </p:nvSpPr>
            <p:spPr>
              <a:xfrm>
                <a:off x="19827089" y="7666352"/>
                <a:ext cx="1403287" cy="1378060"/>
              </a:xfrm>
              <a:custGeom>
                <a:avLst/>
                <a:gdLst>
                  <a:gd name="connsiteX0" fmla="*/ 0 w 1403287"/>
                  <a:gd name="connsiteY0" fmla="*/ 1933 h 1378060"/>
                  <a:gd name="connsiteX1" fmla="*/ 914400 w 1403287"/>
                  <a:gd name="connsiteY1" fmla="*/ 219216 h 1378060"/>
                  <a:gd name="connsiteX2" fmla="*/ 1403287 w 1403287"/>
                  <a:gd name="connsiteY2" fmla="*/ 1378060 h 1378060"/>
                </a:gdLst>
                <a:ahLst/>
                <a:cxnLst>
                  <a:cxn ang="0">
                    <a:pos x="connsiteX0" y="connsiteY0"/>
                  </a:cxn>
                  <a:cxn ang="0">
                    <a:pos x="connsiteX1" y="connsiteY1"/>
                  </a:cxn>
                  <a:cxn ang="0">
                    <a:pos x="connsiteX2" y="connsiteY2"/>
                  </a:cxn>
                </a:cxnLst>
                <a:rect l="l" t="t" r="r" b="b"/>
                <a:pathLst>
                  <a:path w="1403287" h="1378060">
                    <a:moveTo>
                      <a:pt x="0" y="1933"/>
                    </a:moveTo>
                    <a:cubicBezTo>
                      <a:pt x="340259" y="-4103"/>
                      <a:pt x="680519" y="-10138"/>
                      <a:pt x="914400" y="219216"/>
                    </a:cubicBezTo>
                    <a:cubicBezTo>
                      <a:pt x="1148281" y="448570"/>
                      <a:pt x="1275784" y="913315"/>
                      <a:pt x="1403287" y="1378060"/>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Freeform: Shape 100">
                <a:extLst>
                  <a:ext uri="{FF2B5EF4-FFF2-40B4-BE49-F238E27FC236}">
                    <a16:creationId xmlns:a16="http://schemas.microsoft.com/office/drawing/2014/main" id="{817862C1-CCB7-0C97-8015-037C75CEC93B}"/>
                  </a:ext>
                </a:extLst>
              </p:cNvPr>
              <p:cNvSpPr/>
              <p:nvPr/>
            </p:nvSpPr>
            <p:spPr>
              <a:xfrm>
                <a:off x="19827089" y="6581869"/>
                <a:ext cx="604244" cy="1086416"/>
              </a:xfrm>
              <a:custGeom>
                <a:avLst/>
                <a:gdLst>
                  <a:gd name="connsiteX0" fmla="*/ 0 w 604244"/>
                  <a:gd name="connsiteY0" fmla="*/ 1086416 h 1086416"/>
                  <a:gd name="connsiteX1" fmla="*/ 579422 w 604244"/>
                  <a:gd name="connsiteY1" fmla="*/ 787652 h 1086416"/>
                  <a:gd name="connsiteX2" fmla="*/ 443620 w 604244"/>
                  <a:gd name="connsiteY2" fmla="*/ 0 h 1086416"/>
                </a:gdLst>
                <a:ahLst/>
                <a:cxnLst>
                  <a:cxn ang="0">
                    <a:pos x="connsiteX0" y="connsiteY0"/>
                  </a:cxn>
                  <a:cxn ang="0">
                    <a:pos x="connsiteX1" y="connsiteY1"/>
                  </a:cxn>
                  <a:cxn ang="0">
                    <a:pos x="connsiteX2" y="connsiteY2"/>
                  </a:cxn>
                </a:cxnLst>
                <a:rect l="l" t="t" r="r" b="b"/>
                <a:pathLst>
                  <a:path w="604244" h="1086416">
                    <a:moveTo>
                      <a:pt x="0" y="1086416"/>
                    </a:moveTo>
                    <a:cubicBezTo>
                      <a:pt x="252742" y="1027568"/>
                      <a:pt x="505485" y="968721"/>
                      <a:pt x="579422" y="787652"/>
                    </a:cubicBezTo>
                    <a:cubicBezTo>
                      <a:pt x="653359" y="606583"/>
                      <a:pt x="548489" y="303291"/>
                      <a:pt x="443620" y="0"/>
                    </a:cubicBezTo>
                  </a:path>
                </a:pathLst>
              </a:cu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grpSp>
        <p:nvGrpSpPr>
          <p:cNvPr id="111" name="Group 110">
            <a:extLst>
              <a:ext uri="{FF2B5EF4-FFF2-40B4-BE49-F238E27FC236}">
                <a16:creationId xmlns:a16="http://schemas.microsoft.com/office/drawing/2014/main" id="{2A113868-2C1A-DED1-49C7-7ADAD6177067}"/>
              </a:ext>
            </a:extLst>
          </p:cNvPr>
          <p:cNvGrpSpPr/>
          <p:nvPr/>
        </p:nvGrpSpPr>
        <p:grpSpPr>
          <a:xfrm>
            <a:off x="4862021" y="2593960"/>
            <a:ext cx="246408" cy="308010"/>
            <a:chOff x="9843698" y="5429025"/>
            <a:chExt cx="270653" cy="338316"/>
          </a:xfrm>
        </p:grpSpPr>
        <p:pic>
          <p:nvPicPr>
            <p:cNvPr id="109" name="Graphic 108">
              <a:extLst>
                <a:ext uri="{FF2B5EF4-FFF2-40B4-BE49-F238E27FC236}">
                  <a16:creationId xmlns:a16="http://schemas.microsoft.com/office/drawing/2014/main" id="{EA91BAF9-33CA-F2D3-0A88-AFBA501A42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3698" y="5429025"/>
              <a:ext cx="270653" cy="338316"/>
            </a:xfrm>
            <a:prstGeom prst="rect">
              <a:avLst/>
            </a:prstGeom>
          </p:spPr>
        </p:pic>
        <p:sp>
          <p:nvSpPr>
            <p:cNvPr id="110" name="Oval 109">
              <a:extLst>
                <a:ext uri="{FF2B5EF4-FFF2-40B4-BE49-F238E27FC236}">
                  <a16:creationId xmlns:a16="http://schemas.microsoft.com/office/drawing/2014/main" id="{6721A653-0414-232C-E89F-52CB306D2D30}"/>
                </a:ext>
              </a:extLst>
            </p:cNvPr>
            <p:cNvSpPr/>
            <p:nvPr/>
          </p:nvSpPr>
          <p:spPr>
            <a:xfrm>
              <a:off x="9900268" y="5489057"/>
              <a:ext cx="158594" cy="15859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aseline="-25000" dirty="0"/>
            </a:p>
          </p:txBody>
        </p:sp>
      </p:grpSp>
      <p:grpSp>
        <p:nvGrpSpPr>
          <p:cNvPr id="112" name="Group 111">
            <a:extLst>
              <a:ext uri="{FF2B5EF4-FFF2-40B4-BE49-F238E27FC236}">
                <a16:creationId xmlns:a16="http://schemas.microsoft.com/office/drawing/2014/main" id="{1392595F-CC58-D6B5-B06A-23B05BBD7983}"/>
              </a:ext>
            </a:extLst>
          </p:cNvPr>
          <p:cNvGrpSpPr/>
          <p:nvPr/>
        </p:nvGrpSpPr>
        <p:grpSpPr>
          <a:xfrm>
            <a:off x="5582067" y="2670160"/>
            <a:ext cx="246408" cy="308010"/>
            <a:chOff x="9843698" y="5429025"/>
            <a:chExt cx="270653" cy="338316"/>
          </a:xfrm>
        </p:grpSpPr>
        <p:pic>
          <p:nvPicPr>
            <p:cNvPr id="113" name="Graphic 112">
              <a:extLst>
                <a:ext uri="{FF2B5EF4-FFF2-40B4-BE49-F238E27FC236}">
                  <a16:creationId xmlns:a16="http://schemas.microsoft.com/office/drawing/2014/main" id="{C335E0E8-41DB-AC4A-1225-01CFFDE3A5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3698" y="5429025"/>
              <a:ext cx="270653" cy="338316"/>
            </a:xfrm>
            <a:prstGeom prst="rect">
              <a:avLst/>
            </a:prstGeom>
          </p:spPr>
        </p:pic>
        <p:sp>
          <p:nvSpPr>
            <p:cNvPr id="114" name="Oval 113">
              <a:extLst>
                <a:ext uri="{FF2B5EF4-FFF2-40B4-BE49-F238E27FC236}">
                  <a16:creationId xmlns:a16="http://schemas.microsoft.com/office/drawing/2014/main" id="{3149DDEC-B6B7-E757-3357-3A2820249C6A}"/>
                </a:ext>
              </a:extLst>
            </p:cNvPr>
            <p:cNvSpPr/>
            <p:nvPr/>
          </p:nvSpPr>
          <p:spPr>
            <a:xfrm>
              <a:off x="9900268" y="5489057"/>
              <a:ext cx="158594" cy="15859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aseline="-25000" dirty="0"/>
            </a:p>
          </p:txBody>
        </p:sp>
      </p:grpSp>
      <p:grpSp>
        <p:nvGrpSpPr>
          <p:cNvPr id="115" name="Group 114">
            <a:extLst>
              <a:ext uri="{FF2B5EF4-FFF2-40B4-BE49-F238E27FC236}">
                <a16:creationId xmlns:a16="http://schemas.microsoft.com/office/drawing/2014/main" id="{B57D6486-0091-0BB0-2317-E0146DA2A7B5}"/>
              </a:ext>
            </a:extLst>
          </p:cNvPr>
          <p:cNvGrpSpPr/>
          <p:nvPr/>
        </p:nvGrpSpPr>
        <p:grpSpPr>
          <a:xfrm>
            <a:off x="6451200" y="4028601"/>
            <a:ext cx="246408" cy="308010"/>
            <a:chOff x="9843698" y="5429025"/>
            <a:chExt cx="270653" cy="338316"/>
          </a:xfrm>
        </p:grpSpPr>
        <p:pic>
          <p:nvPicPr>
            <p:cNvPr id="116" name="Graphic 115">
              <a:extLst>
                <a:ext uri="{FF2B5EF4-FFF2-40B4-BE49-F238E27FC236}">
                  <a16:creationId xmlns:a16="http://schemas.microsoft.com/office/drawing/2014/main" id="{ED17E7EC-739B-827E-EE03-784DD8AB64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3698" y="5429025"/>
              <a:ext cx="270653" cy="338316"/>
            </a:xfrm>
            <a:prstGeom prst="rect">
              <a:avLst/>
            </a:prstGeom>
          </p:spPr>
        </p:pic>
        <p:sp>
          <p:nvSpPr>
            <p:cNvPr id="117" name="Oval 116">
              <a:extLst>
                <a:ext uri="{FF2B5EF4-FFF2-40B4-BE49-F238E27FC236}">
                  <a16:creationId xmlns:a16="http://schemas.microsoft.com/office/drawing/2014/main" id="{8C251021-A88A-74F4-3EF8-A41709123203}"/>
                </a:ext>
              </a:extLst>
            </p:cNvPr>
            <p:cNvSpPr/>
            <p:nvPr/>
          </p:nvSpPr>
          <p:spPr>
            <a:xfrm>
              <a:off x="9900268" y="5489057"/>
              <a:ext cx="158594" cy="15859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aseline="-25000" dirty="0"/>
            </a:p>
          </p:txBody>
        </p:sp>
      </p:grpSp>
      <p:grpSp>
        <p:nvGrpSpPr>
          <p:cNvPr id="118" name="Group 117">
            <a:extLst>
              <a:ext uri="{FF2B5EF4-FFF2-40B4-BE49-F238E27FC236}">
                <a16:creationId xmlns:a16="http://schemas.microsoft.com/office/drawing/2014/main" id="{79633D2B-FEE6-6AE3-D95C-DEA6D6D5F356}"/>
              </a:ext>
            </a:extLst>
          </p:cNvPr>
          <p:cNvGrpSpPr/>
          <p:nvPr/>
        </p:nvGrpSpPr>
        <p:grpSpPr>
          <a:xfrm>
            <a:off x="7962900" y="4263991"/>
            <a:ext cx="246408" cy="308010"/>
            <a:chOff x="9843698" y="5429025"/>
            <a:chExt cx="270653" cy="338316"/>
          </a:xfrm>
        </p:grpSpPr>
        <p:pic>
          <p:nvPicPr>
            <p:cNvPr id="119" name="Graphic 118">
              <a:extLst>
                <a:ext uri="{FF2B5EF4-FFF2-40B4-BE49-F238E27FC236}">
                  <a16:creationId xmlns:a16="http://schemas.microsoft.com/office/drawing/2014/main" id="{9B420511-18AF-A8F1-903C-AA75778F65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3698" y="5429025"/>
              <a:ext cx="270653" cy="338316"/>
            </a:xfrm>
            <a:prstGeom prst="rect">
              <a:avLst/>
            </a:prstGeom>
          </p:spPr>
        </p:pic>
        <p:sp>
          <p:nvSpPr>
            <p:cNvPr id="120" name="Oval 119">
              <a:extLst>
                <a:ext uri="{FF2B5EF4-FFF2-40B4-BE49-F238E27FC236}">
                  <a16:creationId xmlns:a16="http://schemas.microsoft.com/office/drawing/2014/main" id="{091B95FE-2B22-923E-C83B-C2726DE5E81F}"/>
                </a:ext>
              </a:extLst>
            </p:cNvPr>
            <p:cNvSpPr/>
            <p:nvPr/>
          </p:nvSpPr>
          <p:spPr>
            <a:xfrm>
              <a:off x="9900268" y="5489057"/>
              <a:ext cx="158594" cy="15859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aseline="-25000" dirty="0"/>
            </a:p>
          </p:txBody>
        </p:sp>
      </p:grpSp>
      <p:grpSp>
        <p:nvGrpSpPr>
          <p:cNvPr id="121" name="Group 120">
            <a:extLst>
              <a:ext uri="{FF2B5EF4-FFF2-40B4-BE49-F238E27FC236}">
                <a16:creationId xmlns:a16="http://schemas.microsoft.com/office/drawing/2014/main" id="{41BCBF2F-F0A4-1805-2DF2-1051A8D7CCAA}"/>
              </a:ext>
            </a:extLst>
          </p:cNvPr>
          <p:cNvGrpSpPr/>
          <p:nvPr/>
        </p:nvGrpSpPr>
        <p:grpSpPr>
          <a:xfrm>
            <a:off x="7433501" y="2201207"/>
            <a:ext cx="246408" cy="308010"/>
            <a:chOff x="9843698" y="5429025"/>
            <a:chExt cx="270653" cy="338316"/>
          </a:xfrm>
        </p:grpSpPr>
        <p:pic>
          <p:nvPicPr>
            <p:cNvPr id="122" name="Graphic 121">
              <a:extLst>
                <a:ext uri="{FF2B5EF4-FFF2-40B4-BE49-F238E27FC236}">
                  <a16:creationId xmlns:a16="http://schemas.microsoft.com/office/drawing/2014/main" id="{3915B7EB-7B18-71FB-7A74-A0A5E0B86A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3698" y="5429025"/>
              <a:ext cx="270653" cy="338316"/>
            </a:xfrm>
            <a:prstGeom prst="rect">
              <a:avLst/>
            </a:prstGeom>
          </p:spPr>
        </p:pic>
        <p:sp>
          <p:nvSpPr>
            <p:cNvPr id="123" name="Oval 122">
              <a:extLst>
                <a:ext uri="{FF2B5EF4-FFF2-40B4-BE49-F238E27FC236}">
                  <a16:creationId xmlns:a16="http://schemas.microsoft.com/office/drawing/2014/main" id="{19D27387-D460-404B-611A-5609824ED935}"/>
                </a:ext>
              </a:extLst>
            </p:cNvPr>
            <p:cNvSpPr/>
            <p:nvPr/>
          </p:nvSpPr>
          <p:spPr>
            <a:xfrm>
              <a:off x="9900268" y="5489057"/>
              <a:ext cx="158594" cy="15859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aseline="-25000" dirty="0"/>
            </a:p>
          </p:txBody>
        </p:sp>
      </p:grpSp>
      <p:grpSp>
        <p:nvGrpSpPr>
          <p:cNvPr id="124" name="Group 123">
            <a:extLst>
              <a:ext uri="{FF2B5EF4-FFF2-40B4-BE49-F238E27FC236}">
                <a16:creationId xmlns:a16="http://schemas.microsoft.com/office/drawing/2014/main" id="{102AD180-A053-E119-8B49-4ACFA871CFFB}"/>
              </a:ext>
            </a:extLst>
          </p:cNvPr>
          <p:cNvGrpSpPr/>
          <p:nvPr/>
        </p:nvGrpSpPr>
        <p:grpSpPr>
          <a:xfrm>
            <a:off x="7700584" y="2285951"/>
            <a:ext cx="246408" cy="308010"/>
            <a:chOff x="9843698" y="5429025"/>
            <a:chExt cx="270653" cy="338316"/>
          </a:xfrm>
        </p:grpSpPr>
        <p:pic>
          <p:nvPicPr>
            <p:cNvPr id="125" name="Graphic 124">
              <a:extLst>
                <a:ext uri="{FF2B5EF4-FFF2-40B4-BE49-F238E27FC236}">
                  <a16:creationId xmlns:a16="http://schemas.microsoft.com/office/drawing/2014/main" id="{89862E95-45E4-7F44-D495-5FC9C00A63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3698" y="5429025"/>
              <a:ext cx="270653" cy="338316"/>
            </a:xfrm>
            <a:prstGeom prst="rect">
              <a:avLst/>
            </a:prstGeom>
          </p:spPr>
        </p:pic>
        <p:sp>
          <p:nvSpPr>
            <p:cNvPr id="126" name="Oval 125">
              <a:extLst>
                <a:ext uri="{FF2B5EF4-FFF2-40B4-BE49-F238E27FC236}">
                  <a16:creationId xmlns:a16="http://schemas.microsoft.com/office/drawing/2014/main" id="{3D97AE1E-BE11-8FC2-5DD1-58C2DAF0823D}"/>
                </a:ext>
              </a:extLst>
            </p:cNvPr>
            <p:cNvSpPr/>
            <p:nvPr/>
          </p:nvSpPr>
          <p:spPr>
            <a:xfrm>
              <a:off x="9900268" y="5489057"/>
              <a:ext cx="158594" cy="15859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aseline="-25000" dirty="0"/>
            </a:p>
          </p:txBody>
        </p:sp>
      </p:grpSp>
      <p:grpSp>
        <p:nvGrpSpPr>
          <p:cNvPr id="127" name="Group 126">
            <a:extLst>
              <a:ext uri="{FF2B5EF4-FFF2-40B4-BE49-F238E27FC236}">
                <a16:creationId xmlns:a16="http://schemas.microsoft.com/office/drawing/2014/main" id="{AD5263CB-7F24-0F9F-227E-8DB32A264C7C}"/>
              </a:ext>
            </a:extLst>
          </p:cNvPr>
          <p:cNvGrpSpPr/>
          <p:nvPr/>
        </p:nvGrpSpPr>
        <p:grpSpPr>
          <a:xfrm>
            <a:off x="9791928" y="3535187"/>
            <a:ext cx="246408" cy="308010"/>
            <a:chOff x="9843698" y="5429025"/>
            <a:chExt cx="270653" cy="338316"/>
          </a:xfrm>
        </p:grpSpPr>
        <p:pic>
          <p:nvPicPr>
            <p:cNvPr id="128" name="Graphic 127">
              <a:extLst>
                <a:ext uri="{FF2B5EF4-FFF2-40B4-BE49-F238E27FC236}">
                  <a16:creationId xmlns:a16="http://schemas.microsoft.com/office/drawing/2014/main" id="{52D625AE-17F1-A074-24F0-78C6670A41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3698" y="5429025"/>
              <a:ext cx="270653" cy="338316"/>
            </a:xfrm>
            <a:prstGeom prst="rect">
              <a:avLst/>
            </a:prstGeom>
          </p:spPr>
        </p:pic>
        <p:sp>
          <p:nvSpPr>
            <p:cNvPr id="129" name="Oval 128">
              <a:extLst>
                <a:ext uri="{FF2B5EF4-FFF2-40B4-BE49-F238E27FC236}">
                  <a16:creationId xmlns:a16="http://schemas.microsoft.com/office/drawing/2014/main" id="{055AE045-FCC2-F600-273E-B4AE2751584B}"/>
                </a:ext>
              </a:extLst>
            </p:cNvPr>
            <p:cNvSpPr/>
            <p:nvPr/>
          </p:nvSpPr>
          <p:spPr>
            <a:xfrm>
              <a:off x="9900268" y="5489057"/>
              <a:ext cx="158594" cy="15859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aseline="-25000" dirty="0"/>
            </a:p>
          </p:txBody>
        </p:sp>
      </p:grpSp>
      <p:grpSp>
        <p:nvGrpSpPr>
          <p:cNvPr id="130" name="Group 129">
            <a:extLst>
              <a:ext uri="{FF2B5EF4-FFF2-40B4-BE49-F238E27FC236}">
                <a16:creationId xmlns:a16="http://schemas.microsoft.com/office/drawing/2014/main" id="{8D1A4946-919A-A955-8A21-07F472F23DB5}"/>
              </a:ext>
            </a:extLst>
          </p:cNvPr>
          <p:cNvGrpSpPr/>
          <p:nvPr/>
        </p:nvGrpSpPr>
        <p:grpSpPr>
          <a:xfrm>
            <a:off x="10018265" y="3004412"/>
            <a:ext cx="246408" cy="308010"/>
            <a:chOff x="9843698" y="5429025"/>
            <a:chExt cx="270653" cy="338316"/>
          </a:xfrm>
        </p:grpSpPr>
        <p:pic>
          <p:nvPicPr>
            <p:cNvPr id="131" name="Graphic 130">
              <a:extLst>
                <a:ext uri="{FF2B5EF4-FFF2-40B4-BE49-F238E27FC236}">
                  <a16:creationId xmlns:a16="http://schemas.microsoft.com/office/drawing/2014/main" id="{CA3A54E1-BD5D-9D71-B38D-1B46B3A3E4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3698" y="5429025"/>
              <a:ext cx="270653" cy="338316"/>
            </a:xfrm>
            <a:prstGeom prst="rect">
              <a:avLst/>
            </a:prstGeom>
          </p:spPr>
        </p:pic>
        <p:sp>
          <p:nvSpPr>
            <p:cNvPr id="132" name="Oval 131">
              <a:extLst>
                <a:ext uri="{FF2B5EF4-FFF2-40B4-BE49-F238E27FC236}">
                  <a16:creationId xmlns:a16="http://schemas.microsoft.com/office/drawing/2014/main" id="{E39F3467-3102-6929-4004-89DD32AD2BBA}"/>
                </a:ext>
              </a:extLst>
            </p:cNvPr>
            <p:cNvSpPr/>
            <p:nvPr/>
          </p:nvSpPr>
          <p:spPr>
            <a:xfrm>
              <a:off x="9900268" y="5489057"/>
              <a:ext cx="158594" cy="15859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aseline="-25000" dirty="0"/>
            </a:p>
          </p:txBody>
        </p:sp>
      </p:grpSp>
      <p:grpSp>
        <p:nvGrpSpPr>
          <p:cNvPr id="133" name="Group 132">
            <a:extLst>
              <a:ext uri="{FF2B5EF4-FFF2-40B4-BE49-F238E27FC236}">
                <a16:creationId xmlns:a16="http://schemas.microsoft.com/office/drawing/2014/main" id="{D1761371-7888-98C8-64AC-2C824EDF75A6}"/>
              </a:ext>
            </a:extLst>
          </p:cNvPr>
          <p:cNvGrpSpPr/>
          <p:nvPr/>
        </p:nvGrpSpPr>
        <p:grpSpPr>
          <a:xfrm>
            <a:off x="10498099" y="4214197"/>
            <a:ext cx="246408" cy="308010"/>
            <a:chOff x="9843698" y="5429025"/>
            <a:chExt cx="270653" cy="338316"/>
          </a:xfrm>
        </p:grpSpPr>
        <p:pic>
          <p:nvPicPr>
            <p:cNvPr id="134" name="Graphic 133">
              <a:extLst>
                <a:ext uri="{FF2B5EF4-FFF2-40B4-BE49-F238E27FC236}">
                  <a16:creationId xmlns:a16="http://schemas.microsoft.com/office/drawing/2014/main" id="{D0D10F47-B88C-65E8-22AD-A5C6004421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3698" y="5429025"/>
              <a:ext cx="270653" cy="338316"/>
            </a:xfrm>
            <a:prstGeom prst="rect">
              <a:avLst/>
            </a:prstGeom>
          </p:spPr>
        </p:pic>
        <p:sp>
          <p:nvSpPr>
            <p:cNvPr id="135" name="Oval 134">
              <a:extLst>
                <a:ext uri="{FF2B5EF4-FFF2-40B4-BE49-F238E27FC236}">
                  <a16:creationId xmlns:a16="http://schemas.microsoft.com/office/drawing/2014/main" id="{6C957C3C-830A-1B3C-6DEF-75B859C49AC2}"/>
                </a:ext>
              </a:extLst>
            </p:cNvPr>
            <p:cNvSpPr/>
            <p:nvPr/>
          </p:nvSpPr>
          <p:spPr>
            <a:xfrm>
              <a:off x="9900268" y="5489057"/>
              <a:ext cx="158594" cy="15859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aseline="-25000" dirty="0"/>
            </a:p>
          </p:txBody>
        </p:sp>
      </p:grpSp>
      <p:sp>
        <p:nvSpPr>
          <p:cNvPr id="136" name="Rectangle: Single Corner Rounded 135">
            <a:extLst>
              <a:ext uri="{FF2B5EF4-FFF2-40B4-BE49-F238E27FC236}">
                <a16:creationId xmlns:a16="http://schemas.microsoft.com/office/drawing/2014/main" id="{9921CAAF-B5C7-7D91-1DEC-AAD134905CCE}"/>
              </a:ext>
            </a:extLst>
          </p:cNvPr>
          <p:cNvSpPr/>
          <p:nvPr/>
        </p:nvSpPr>
        <p:spPr>
          <a:xfrm>
            <a:off x="3733800" y="342900"/>
            <a:ext cx="1678555" cy="544491"/>
          </a:xfrm>
          <a:prstGeom prst="round1Rect">
            <a:avLst>
              <a:gd name="adj" fmla="val 5000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7" name="Rectangle: Single Corner Rounded 136">
            <a:extLst>
              <a:ext uri="{FF2B5EF4-FFF2-40B4-BE49-F238E27FC236}">
                <a16:creationId xmlns:a16="http://schemas.microsoft.com/office/drawing/2014/main" id="{3B4678F4-A5E8-09C9-9E37-4F3657CC2D82}"/>
              </a:ext>
            </a:extLst>
          </p:cNvPr>
          <p:cNvSpPr/>
          <p:nvPr/>
        </p:nvSpPr>
        <p:spPr>
          <a:xfrm>
            <a:off x="3581400" y="3912349"/>
            <a:ext cx="1678555" cy="475528"/>
          </a:xfrm>
          <a:prstGeom prst="round1Rect">
            <a:avLst>
              <a:gd name="adj" fmla="val 5000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8" name="Rectangle: Single Corner Rounded 137">
            <a:extLst>
              <a:ext uri="{FF2B5EF4-FFF2-40B4-BE49-F238E27FC236}">
                <a16:creationId xmlns:a16="http://schemas.microsoft.com/office/drawing/2014/main" id="{BC1796A3-F9C3-C570-39F6-F134546979EA}"/>
              </a:ext>
            </a:extLst>
          </p:cNvPr>
          <p:cNvSpPr/>
          <p:nvPr/>
        </p:nvSpPr>
        <p:spPr>
          <a:xfrm>
            <a:off x="3581400" y="5414690"/>
            <a:ext cx="1678555" cy="475528"/>
          </a:xfrm>
          <a:prstGeom prst="round1Rect">
            <a:avLst>
              <a:gd name="adj" fmla="val 5000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9" name="Rectangle: Single Corner Rounded 138">
            <a:extLst>
              <a:ext uri="{FF2B5EF4-FFF2-40B4-BE49-F238E27FC236}">
                <a16:creationId xmlns:a16="http://schemas.microsoft.com/office/drawing/2014/main" id="{A7D0A557-B836-CDA1-5EAF-88C4703F90E8}"/>
              </a:ext>
            </a:extLst>
          </p:cNvPr>
          <p:cNvSpPr/>
          <p:nvPr/>
        </p:nvSpPr>
        <p:spPr>
          <a:xfrm>
            <a:off x="7997874" y="5410200"/>
            <a:ext cx="1693496" cy="714586"/>
          </a:xfrm>
          <a:prstGeom prst="round1Rect">
            <a:avLst>
              <a:gd name="adj" fmla="val 5000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0" name="Rectangle: Single Corner Rounded 139">
            <a:extLst>
              <a:ext uri="{FF2B5EF4-FFF2-40B4-BE49-F238E27FC236}">
                <a16:creationId xmlns:a16="http://schemas.microsoft.com/office/drawing/2014/main" id="{1C1224E0-D7B5-C35B-4392-6777ABAFC3A3}"/>
              </a:ext>
            </a:extLst>
          </p:cNvPr>
          <p:cNvSpPr/>
          <p:nvPr/>
        </p:nvSpPr>
        <p:spPr>
          <a:xfrm>
            <a:off x="10187071" y="5411724"/>
            <a:ext cx="1678555" cy="475528"/>
          </a:xfrm>
          <a:prstGeom prst="round1Rect">
            <a:avLst>
              <a:gd name="adj" fmla="val 5000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2" name="Rectangle: Single Corner Rounded 141">
            <a:extLst>
              <a:ext uri="{FF2B5EF4-FFF2-40B4-BE49-F238E27FC236}">
                <a16:creationId xmlns:a16="http://schemas.microsoft.com/office/drawing/2014/main" id="{F8C9A4D2-24B7-E4AD-EBE7-44FDE00CF53A}"/>
              </a:ext>
            </a:extLst>
          </p:cNvPr>
          <p:cNvSpPr/>
          <p:nvPr/>
        </p:nvSpPr>
        <p:spPr>
          <a:xfrm>
            <a:off x="5897853" y="342900"/>
            <a:ext cx="1678555" cy="544491"/>
          </a:xfrm>
          <a:prstGeom prst="round1Rect">
            <a:avLst>
              <a:gd name="adj" fmla="val 5000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3" name="Rectangle: Single Corner Rounded 142">
            <a:extLst>
              <a:ext uri="{FF2B5EF4-FFF2-40B4-BE49-F238E27FC236}">
                <a16:creationId xmlns:a16="http://schemas.microsoft.com/office/drawing/2014/main" id="{AD3A58E4-82FC-BCBF-71F9-2A71F5368837}"/>
              </a:ext>
            </a:extLst>
          </p:cNvPr>
          <p:cNvSpPr/>
          <p:nvPr/>
        </p:nvSpPr>
        <p:spPr>
          <a:xfrm>
            <a:off x="7934737" y="341503"/>
            <a:ext cx="1678555" cy="544491"/>
          </a:xfrm>
          <a:prstGeom prst="round1Rect">
            <a:avLst>
              <a:gd name="adj" fmla="val 5000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4" name="Rectangle: Single Corner Rounded 143">
            <a:extLst>
              <a:ext uri="{FF2B5EF4-FFF2-40B4-BE49-F238E27FC236}">
                <a16:creationId xmlns:a16="http://schemas.microsoft.com/office/drawing/2014/main" id="{97609E41-393B-EB39-E0E9-FAF7D5B8824D}"/>
              </a:ext>
            </a:extLst>
          </p:cNvPr>
          <p:cNvSpPr/>
          <p:nvPr/>
        </p:nvSpPr>
        <p:spPr>
          <a:xfrm>
            <a:off x="10069767" y="341503"/>
            <a:ext cx="1678555" cy="544491"/>
          </a:xfrm>
          <a:prstGeom prst="round1Rect">
            <a:avLst>
              <a:gd name="adj" fmla="val 5000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5" name="Rectangle: Single Corner Rounded 144">
            <a:extLst>
              <a:ext uri="{FF2B5EF4-FFF2-40B4-BE49-F238E27FC236}">
                <a16:creationId xmlns:a16="http://schemas.microsoft.com/office/drawing/2014/main" id="{8681D34E-E3C6-6D3F-D0D5-AD30E90982E9}"/>
              </a:ext>
            </a:extLst>
          </p:cNvPr>
          <p:cNvSpPr/>
          <p:nvPr/>
        </p:nvSpPr>
        <p:spPr>
          <a:xfrm>
            <a:off x="6005862" y="5410200"/>
            <a:ext cx="1678555" cy="475528"/>
          </a:xfrm>
          <a:prstGeom prst="round1Rect">
            <a:avLst>
              <a:gd name="adj" fmla="val 5000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6" name="TextBox 5">
            <a:extLst>
              <a:ext uri="{FF2B5EF4-FFF2-40B4-BE49-F238E27FC236}">
                <a16:creationId xmlns:a16="http://schemas.microsoft.com/office/drawing/2014/main" id="{64C43FB0-B703-02E0-4DE3-35D8192692C2}"/>
              </a:ext>
            </a:extLst>
          </p:cNvPr>
          <p:cNvSpPr txBox="1">
            <a:spLocks noChangeArrowheads="1"/>
          </p:cNvSpPr>
          <p:nvPr/>
        </p:nvSpPr>
        <p:spPr bwMode="auto">
          <a:xfrm>
            <a:off x="3848100" y="421684"/>
            <a:ext cx="1436251" cy="35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502020204030203" pitchFamily="34" charset="0"/>
              </a:defRPr>
            </a:lvl1pPr>
            <a:lvl2pPr marL="742950" indent="-285750">
              <a:defRPr sz="3600">
                <a:solidFill>
                  <a:schemeClr val="tx1"/>
                </a:solidFill>
                <a:latin typeface="Lato Light" panose="020F0502020204030203" pitchFamily="34" charset="0"/>
              </a:defRPr>
            </a:lvl2pPr>
            <a:lvl3pPr marL="1143000" indent="-228600">
              <a:defRPr sz="3600">
                <a:solidFill>
                  <a:schemeClr val="tx1"/>
                </a:solidFill>
                <a:latin typeface="Lato Light" panose="020F0502020204030203" pitchFamily="34" charset="0"/>
              </a:defRPr>
            </a:lvl3pPr>
            <a:lvl4pPr marL="1600200" indent="-228600">
              <a:defRPr sz="3600">
                <a:solidFill>
                  <a:schemeClr val="tx1"/>
                </a:solidFill>
                <a:latin typeface="Lato Light" panose="020F0502020204030203" pitchFamily="34" charset="0"/>
              </a:defRPr>
            </a:lvl4pPr>
            <a:lvl5pPr marL="2057400" indent="-228600">
              <a:defRPr sz="3600">
                <a:solidFill>
                  <a:schemeClr val="tx1"/>
                </a:solidFill>
                <a:latin typeface="Lato Light" panose="020F0502020204030203" pitchFamily="34" charset="0"/>
              </a:defRPr>
            </a:lvl5pPr>
            <a:lvl6pPr marL="2514600" indent="-228600" defTabSz="1827213" fontAlgn="base">
              <a:spcBef>
                <a:spcPct val="0"/>
              </a:spcBef>
              <a:spcAft>
                <a:spcPct val="0"/>
              </a:spcAft>
              <a:defRPr sz="3600">
                <a:solidFill>
                  <a:schemeClr val="tx1"/>
                </a:solidFill>
                <a:latin typeface="Lato Light" panose="020F0502020204030203" pitchFamily="34" charset="0"/>
              </a:defRPr>
            </a:lvl6pPr>
            <a:lvl7pPr marL="2971800" indent="-228600" defTabSz="1827213" fontAlgn="base">
              <a:spcBef>
                <a:spcPct val="0"/>
              </a:spcBef>
              <a:spcAft>
                <a:spcPct val="0"/>
              </a:spcAft>
              <a:defRPr sz="3600">
                <a:solidFill>
                  <a:schemeClr val="tx1"/>
                </a:solidFill>
                <a:latin typeface="Lato Light" panose="020F0502020204030203" pitchFamily="34" charset="0"/>
              </a:defRPr>
            </a:lvl7pPr>
            <a:lvl8pPr marL="3429000" indent="-228600" defTabSz="1827213" fontAlgn="base">
              <a:spcBef>
                <a:spcPct val="0"/>
              </a:spcBef>
              <a:spcAft>
                <a:spcPct val="0"/>
              </a:spcAft>
              <a:defRPr sz="3600">
                <a:solidFill>
                  <a:schemeClr val="tx1"/>
                </a:solidFill>
                <a:latin typeface="Lato Light" panose="020F0502020204030203" pitchFamily="34" charset="0"/>
              </a:defRPr>
            </a:lvl8pPr>
            <a:lvl9pPr marL="3886200" indent="-228600" defTabSz="1827213" fontAlgn="base">
              <a:spcBef>
                <a:spcPct val="0"/>
              </a:spcBef>
              <a:spcAft>
                <a:spcPct val="0"/>
              </a:spcAft>
              <a:defRPr sz="3600">
                <a:solidFill>
                  <a:schemeClr val="tx1"/>
                </a:solidFill>
                <a:latin typeface="Lato Light" panose="020F0502020204030203" pitchFamily="34" charset="0"/>
              </a:defRPr>
            </a:lvl9pPr>
          </a:lstStyle>
          <a:p>
            <a:pPr eaLnBrk="1" hangingPunct="1">
              <a:lnSpc>
                <a:spcPct val="150000"/>
              </a:lnSpc>
            </a:pPr>
            <a:r>
              <a:rPr lang="en-US" altLang="en-US" sz="900" b="1" baseline="30000" dirty="0">
                <a:solidFill>
                  <a:schemeClr val="tx2"/>
                </a:solidFill>
                <a:latin typeface="Montserrat" panose="00000500000000000000" pitchFamily="50" charset="0"/>
              </a:rPr>
              <a:t>NA Location A</a:t>
            </a:r>
          </a:p>
          <a:p>
            <a:pPr eaLnBrk="1" hangingPunct="1">
              <a:lnSpc>
                <a:spcPct val="150000"/>
              </a:lnSpc>
            </a:pPr>
            <a:r>
              <a:rPr lang="en-US" altLang="en-US" sz="900" baseline="30000" dirty="0">
                <a:solidFill>
                  <a:schemeClr val="tx2"/>
                </a:solidFill>
                <a:latin typeface="Montserrat" panose="00000500000000000000" pitchFamily="50" charset="0"/>
              </a:rPr>
              <a:t>Las Vegas, NV</a:t>
            </a:r>
            <a:endParaRPr lang="pt-BR" altLang="en-US" sz="900" baseline="30000" dirty="0">
              <a:solidFill>
                <a:schemeClr val="tx2"/>
              </a:solidFill>
              <a:latin typeface="Montserrat" panose="00000500000000000000" pitchFamily="50" charset="0"/>
            </a:endParaRPr>
          </a:p>
        </p:txBody>
      </p:sp>
      <p:cxnSp>
        <p:nvCxnSpPr>
          <p:cNvPr id="148" name="Straight Connector 147">
            <a:extLst>
              <a:ext uri="{FF2B5EF4-FFF2-40B4-BE49-F238E27FC236}">
                <a16:creationId xmlns:a16="http://schemas.microsoft.com/office/drawing/2014/main" id="{85345729-DD21-B89E-1877-964D7CCA7EA8}"/>
              </a:ext>
            </a:extLst>
          </p:cNvPr>
          <p:cNvCxnSpPr>
            <a:cxnSpLocks/>
            <a:endCxn id="90" idx="2"/>
          </p:cNvCxnSpPr>
          <p:nvPr/>
        </p:nvCxnSpPr>
        <p:spPr>
          <a:xfrm flipV="1">
            <a:off x="3581400" y="2983117"/>
            <a:ext cx="2123871" cy="92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14E18F5-2EFF-4E3C-4486-F1C00DE282F0}"/>
              </a:ext>
            </a:extLst>
          </p:cNvPr>
          <p:cNvCxnSpPr>
            <a:cxnSpLocks/>
          </p:cNvCxnSpPr>
          <p:nvPr/>
        </p:nvCxnSpPr>
        <p:spPr>
          <a:xfrm>
            <a:off x="3733800" y="887390"/>
            <a:ext cx="1247194" cy="2014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2998618-A797-221F-C613-D17177C79D48}"/>
              </a:ext>
            </a:extLst>
          </p:cNvPr>
          <p:cNvCxnSpPr>
            <a:cxnSpLocks/>
            <a:stCxn id="116" idx="2"/>
          </p:cNvCxnSpPr>
          <p:nvPr/>
        </p:nvCxnSpPr>
        <p:spPr>
          <a:xfrm flipH="1">
            <a:off x="3581400" y="4336610"/>
            <a:ext cx="2993004" cy="1078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DBEE547-6956-A7D9-9599-0D451B194C9C}"/>
              </a:ext>
            </a:extLst>
          </p:cNvPr>
          <p:cNvCxnSpPr>
            <a:cxnSpLocks/>
            <a:endCxn id="92" idx="2"/>
          </p:cNvCxnSpPr>
          <p:nvPr/>
        </p:nvCxnSpPr>
        <p:spPr>
          <a:xfrm>
            <a:off x="5897853" y="887390"/>
            <a:ext cx="1658852" cy="1597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4CDE54E-219F-F0C0-4811-BF04F3B4E62C}"/>
              </a:ext>
            </a:extLst>
          </p:cNvPr>
          <p:cNvCxnSpPr>
            <a:cxnSpLocks/>
            <a:endCxn id="125" idx="0"/>
          </p:cNvCxnSpPr>
          <p:nvPr/>
        </p:nvCxnSpPr>
        <p:spPr>
          <a:xfrm flipH="1">
            <a:off x="7823788" y="887390"/>
            <a:ext cx="110949" cy="1398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B84D8539-A1F9-C578-338F-6D77C91E5C85}"/>
              </a:ext>
            </a:extLst>
          </p:cNvPr>
          <p:cNvCxnSpPr>
            <a:cxnSpLocks/>
            <a:endCxn id="119" idx="2"/>
          </p:cNvCxnSpPr>
          <p:nvPr/>
        </p:nvCxnSpPr>
        <p:spPr>
          <a:xfrm flipV="1">
            <a:off x="6005862" y="4572000"/>
            <a:ext cx="2080242"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AF9B523-144E-DA4A-9D60-5CB2046D0B3E}"/>
              </a:ext>
            </a:extLst>
          </p:cNvPr>
          <p:cNvCxnSpPr>
            <a:cxnSpLocks/>
            <a:endCxn id="100" idx="0"/>
          </p:cNvCxnSpPr>
          <p:nvPr/>
        </p:nvCxnSpPr>
        <p:spPr>
          <a:xfrm flipV="1">
            <a:off x="8014403" y="3834143"/>
            <a:ext cx="1900730" cy="1577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150C4B09-C327-9E32-7DA0-D5958B54EB4C}"/>
              </a:ext>
            </a:extLst>
          </p:cNvPr>
          <p:cNvCxnSpPr>
            <a:cxnSpLocks/>
            <a:endCxn id="99" idx="2"/>
          </p:cNvCxnSpPr>
          <p:nvPr/>
        </p:nvCxnSpPr>
        <p:spPr>
          <a:xfrm flipV="1">
            <a:off x="10187071" y="4531260"/>
            <a:ext cx="434232" cy="880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2975BF1-B4D9-8F70-2DD3-F64D6C98BD2A}"/>
              </a:ext>
            </a:extLst>
          </p:cNvPr>
          <p:cNvCxnSpPr>
            <a:cxnSpLocks/>
            <a:endCxn id="131" idx="0"/>
          </p:cNvCxnSpPr>
          <p:nvPr/>
        </p:nvCxnSpPr>
        <p:spPr>
          <a:xfrm>
            <a:off x="10069767" y="887390"/>
            <a:ext cx="71702" cy="2117022"/>
          </a:xfrm>
          <a:prstGeom prst="line">
            <a:avLst/>
          </a:prstGeom>
        </p:spPr>
        <p:style>
          <a:lnRef idx="1">
            <a:schemeClr val="accent1"/>
          </a:lnRef>
          <a:fillRef idx="0">
            <a:schemeClr val="accent1"/>
          </a:fillRef>
          <a:effectRef idx="0">
            <a:schemeClr val="accent1"/>
          </a:effectRef>
          <a:fontRef idx="minor">
            <a:schemeClr val="tx1"/>
          </a:fontRef>
        </p:style>
      </p:cxnSp>
      <p:sp>
        <p:nvSpPr>
          <p:cNvPr id="179" name="TextBox 5">
            <a:extLst>
              <a:ext uri="{FF2B5EF4-FFF2-40B4-BE49-F238E27FC236}">
                <a16:creationId xmlns:a16="http://schemas.microsoft.com/office/drawing/2014/main" id="{A7794EFA-AAE9-2013-9B44-7DBED375B628}"/>
              </a:ext>
            </a:extLst>
          </p:cNvPr>
          <p:cNvSpPr txBox="1">
            <a:spLocks noChangeArrowheads="1"/>
          </p:cNvSpPr>
          <p:nvPr/>
        </p:nvSpPr>
        <p:spPr bwMode="auto">
          <a:xfrm>
            <a:off x="3672178" y="3943149"/>
            <a:ext cx="1436251" cy="35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502020204030203" pitchFamily="34" charset="0"/>
              </a:defRPr>
            </a:lvl1pPr>
            <a:lvl2pPr marL="742950" indent="-285750">
              <a:defRPr sz="3600">
                <a:solidFill>
                  <a:schemeClr val="tx1"/>
                </a:solidFill>
                <a:latin typeface="Lato Light" panose="020F0502020204030203" pitchFamily="34" charset="0"/>
              </a:defRPr>
            </a:lvl2pPr>
            <a:lvl3pPr marL="1143000" indent="-228600">
              <a:defRPr sz="3600">
                <a:solidFill>
                  <a:schemeClr val="tx1"/>
                </a:solidFill>
                <a:latin typeface="Lato Light" panose="020F0502020204030203" pitchFamily="34" charset="0"/>
              </a:defRPr>
            </a:lvl3pPr>
            <a:lvl4pPr marL="1600200" indent="-228600">
              <a:defRPr sz="3600">
                <a:solidFill>
                  <a:schemeClr val="tx1"/>
                </a:solidFill>
                <a:latin typeface="Lato Light" panose="020F0502020204030203" pitchFamily="34" charset="0"/>
              </a:defRPr>
            </a:lvl4pPr>
            <a:lvl5pPr marL="2057400" indent="-228600">
              <a:defRPr sz="3600">
                <a:solidFill>
                  <a:schemeClr val="tx1"/>
                </a:solidFill>
                <a:latin typeface="Lato Light" panose="020F0502020204030203" pitchFamily="34" charset="0"/>
              </a:defRPr>
            </a:lvl5pPr>
            <a:lvl6pPr marL="2514600" indent="-228600" defTabSz="1827213" fontAlgn="base">
              <a:spcBef>
                <a:spcPct val="0"/>
              </a:spcBef>
              <a:spcAft>
                <a:spcPct val="0"/>
              </a:spcAft>
              <a:defRPr sz="3600">
                <a:solidFill>
                  <a:schemeClr val="tx1"/>
                </a:solidFill>
                <a:latin typeface="Lato Light" panose="020F0502020204030203" pitchFamily="34" charset="0"/>
              </a:defRPr>
            </a:lvl6pPr>
            <a:lvl7pPr marL="2971800" indent="-228600" defTabSz="1827213" fontAlgn="base">
              <a:spcBef>
                <a:spcPct val="0"/>
              </a:spcBef>
              <a:spcAft>
                <a:spcPct val="0"/>
              </a:spcAft>
              <a:defRPr sz="3600">
                <a:solidFill>
                  <a:schemeClr val="tx1"/>
                </a:solidFill>
                <a:latin typeface="Lato Light" panose="020F0502020204030203" pitchFamily="34" charset="0"/>
              </a:defRPr>
            </a:lvl7pPr>
            <a:lvl8pPr marL="3429000" indent="-228600" defTabSz="1827213" fontAlgn="base">
              <a:spcBef>
                <a:spcPct val="0"/>
              </a:spcBef>
              <a:spcAft>
                <a:spcPct val="0"/>
              </a:spcAft>
              <a:defRPr sz="3600">
                <a:solidFill>
                  <a:schemeClr val="tx1"/>
                </a:solidFill>
                <a:latin typeface="Lato Light" panose="020F0502020204030203" pitchFamily="34" charset="0"/>
              </a:defRPr>
            </a:lvl8pPr>
            <a:lvl9pPr marL="3886200" indent="-228600" defTabSz="1827213" fontAlgn="base">
              <a:spcBef>
                <a:spcPct val="0"/>
              </a:spcBef>
              <a:spcAft>
                <a:spcPct val="0"/>
              </a:spcAft>
              <a:defRPr sz="3600">
                <a:solidFill>
                  <a:schemeClr val="tx1"/>
                </a:solidFill>
                <a:latin typeface="Lato Light" panose="020F0502020204030203" pitchFamily="34" charset="0"/>
              </a:defRPr>
            </a:lvl9pPr>
          </a:lstStyle>
          <a:p>
            <a:pPr eaLnBrk="1" hangingPunct="1">
              <a:lnSpc>
                <a:spcPct val="150000"/>
              </a:lnSpc>
            </a:pPr>
            <a:r>
              <a:rPr lang="en-US" altLang="en-US" sz="900" b="1" baseline="30000" dirty="0">
                <a:solidFill>
                  <a:schemeClr val="tx2"/>
                </a:solidFill>
                <a:latin typeface="Montserrat" panose="00000500000000000000" pitchFamily="50" charset="0"/>
              </a:rPr>
              <a:t>NA Location B</a:t>
            </a:r>
          </a:p>
          <a:p>
            <a:pPr eaLnBrk="1" hangingPunct="1">
              <a:lnSpc>
                <a:spcPct val="150000"/>
              </a:lnSpc>
            </a:pPr>
            <a:r>
              <a:rPr lang="en-US" altLang="en-US" sz="900" baseline="30000" dirty="0">
                <a:solidFill>
                  <a:schemeClr val="tx2"/>
                </a:solidFill>
                <a:latin typeface="Montserrat" panose="00000500000000000000" pitchFamily="50" charset="0"/>
              </a:rPr>
              <a:t>Ashburn, VA</a:t>
            </a:r>
            <a:endParaRPr lang="pt-BR" altLang="en-US" sz="900" baseline="30000" dirty="0">
              <a:solidFill>
                <a:schemeClr val="tx2"/>
              </a:solidFill>
              <a:latin typeface="Montserrat" panose="00000500000000000000" pitchFamily="50" charset="0"/>
            </a:endParaRPr>
          </a:p>
        </p:txBody>
      </p:sp>
      <p:sp>
        <p:nvSpPr>
          <p:cNvPr id="185" name="TextBox 5">
            <a:extLst>
              <a:ext uri="{FF2B5EF4-FFF2-40B4-BE49-F238E27FC236}">
                <a16:creationId xmlns:a16="http://schemas.microsoft.com/office/drawing/2014/main" id="{D479BD84-3042-C2A0-094C-52B26978CDFA}"/>
              </a:ext>
            </a:extLst>
          </p:cNvPr>
          <p:cNvSpPr txBox="1">
            <a:spLocks noChangeArrowheads="1"/>
          </p:cNvSpPr>
          <p:nvPr/>
        </p:nvSpPr>
        <p:spPr bwMode="auto">
          <a:xfrm>
            <a:off x="3672178" y="5450382"/>
            <a:ext cx="1436251" cy="35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3600">
                <a:solidFill>
                  <a:schemeClr val="tx1"/>
                </a:solidFill>
                <a:latin typeface="Lato Light" panose="020F0502020204030203" pitchFamily="34" charset="0"/>
              </a:defRPr>
            </a:lvl1pPr>
            <a:lvl2pPr marL="742950" indent="-285750">
              <a:defRPr sz="3600">
                <a:solidFill>
                  <a:schemeClr val="tx1"/>
                </a:solidFill>
                <a:latin typeface="Lato Light" panose="020F0502020204030203" pitchFamily="34" charset="0"/>
              </a:defRPr>
            </a:lvl2pPr>
            <a:lvl3pPr marL="1143000" indent="-228600">
              <a:defRPr sz="3600">
                <a:solidFill>
                  <a:schemeClr val="tx1"/>
                </a:solidFill>
                <a:latin typeface="Lato Light" panose="020F0502020204030203" pitchFamily="34" charset="0"/>
              </a:defRPr>
            </a:lvl3pPr>
            <a:lvl4pPr marL="1600200" indent="-228600">
              <a:defRPr sz="3600">
                <a:solidFill>
                  <a:schemeClr val="tx1"/>
                </a:solidFill>
                <a:latin typeface="Lato Light" panose="020F0502020204030203" pitchFamily="34" charset="0"/>
              </a:defRPr>
            </a:lvl4pPr>
            <a:lvl5pPr marL="2057400" indent="-228600">
              <a:defRPr sz="3600">
                <a:solidFill>
                  <a:schemeClr val="tx1"/>
                </a:solidFill>
                <a:latin typeface="Lato Light" panose="020F0502020204030203" pitchFamily="34" charset="0"/>
              </a:defRPr>
            </a:lvl5pPr>
            <a:lvl6pPr marL="2514600" indent="-228600" defTabSz="1827213" fontAlgn="base">
              <a:spcBef>
                <a:spcPct val="0"/>
              </a:spcBef>
              <a:spcAft>
                <a:spcPct val="0"/>
              </a:spcAft>
              <a:defRPr sz="3600">
                <a:solidFill>
                  <a:schemeClr val="tx1"/>
                </a:solidFill>
                <a:latin typeface="Lato Light" panose="020F0502020204030203" pitchFamily="34" charset="0"/>
              </a:defRPr>
            </a:lvl6pPr>
            <a:lvl7pPr marL="2971800" indent="-228600" defTabSz="1827213" fontAlgn="base">
              <a:spcBef>
                <a:spcPct val="0"/>
              </a:spcBef>
              <a:spcAft>
                <a:spcPct val="0"/>
              </a:spcAft>
              <a:defRPr sz="3600">
                <a:solidFill>
                  <a:schemeClr val="tx1"/>
                </a:solidFill>
                <a:latin typeface="Lato Light" panose="020F0502020204030203" pitchFamily="34" charset="0"/>
              </a:defRPr>
            </a:lvl7pPr>
            <a:lvl8pPr marL="3429000" indent="-228600" defTabSz="1827213" fontAlgn="base">
              <a:spcBef>
                <a:spcPct val="0"/>
              </a:spcBef>
              <a:spcAft>
                <a:spcPct val="0"/>
              </a:spcAft>
              <a:defRPr sz="3600">
                <a:solidFill>
                  <a:schemeClr val="tx1"/>
                </a:solidFill>
                <a:latin typeface="Lato Light" panose="020F0502020204030203" pitchFamily="34" charset="0"/>
              </a:defRPr>
            </a:lvl8pPr>
            <a:lvl9pPr marL="3886200" indent="-228600" defTabSz="1827213" fontAlgn="base">
              <a:spcBef>
                <a:spcPct val="0"/>
              </a:spcBef>
              <a:spcAft>
                <a:spcPct val="0"/>
              </a:spcAft>
              <a:defRPr sz="3600">
                <a:solidFill>
                  <a:schemeClr val="tx1"/>
                </a:solidFill>
                <a:latin typeface="Lato Light" panose="020F0502020204030203" pitchFamily="34" charset="0"/>
              </a:defRPr>
            </a:lvl9pPr>
          </a:lstStyle>
          <a:p>
            <a:pPr>
              <a:lnSpc>
                <a:spcPct val="150000"/>
              </a:lnSpc>
            </a:pPr>
            <a:r>
              <a:rPr lang="en-US" altLang="en-US" sz="900" b="1" baseline="30000" dirty="0">
                <a:solidFill>
                  <a:schemeClr val="tx2"/>
                </a:solidFill>
                <a:latin typeface="Montserrat"/>
              </a:rPr>
              <a:t>Brazil (2 pops)</a:t>
            </a:r>
            <a:endParaRPr lang="en-US" altLang="en-US" sz="900" b="1" baseline="30000" dirty="0">
              <a:solidFill>
                <a:schemeClr val="tx2"/>
              </a:solidFill>
              <a:latin typeface="Montserrat" panose="00000500000000000000" pitchFamily="50" charset="0"/>
            </a:endParaRPr>
          </a:p>
          <a:p>
            <a:pPr eaLnBrk="1" hangingPunct="1">
              <a:lnSpc>
                <a:spcPct val="150000"/>
              </a:lnSpc>
            </a:pPr>
            <a:r>
              <a:rPr lang="en-US" altLang="en-US" sz="900" baseline="30000" dirty="0">
                <a:solidFill>
                  <a:schemeClr val="tx2"/>
                </a:solidFill>
                <a:latin typeface="Montserrat" panose="00000500000000000000" pitchFamily="50" charset="0"/>
              </a:rPr>
              <a:t>Sao Paulo</a:t>
            </a:r>
          </a:p>
        </p:txBody>
      </p:sp>
      <p:sp>
        <p:nvSpPr>
          <p:cNvPr id="186" name="TextBox 5">
            <a:extLst>
              <a:ext uri="{FF2B5EF4-FFF2-40B4-BE49-F238E27FC236}">
                <a16:creationId xmlns:a16="http://schemas.microsoft.com/office/drawing/2014/main" id="{F65AEE08-A472-3F07-1F07-5FF145836DF4}"/>
              </a:ext>
            </a:extLst>
          </p:cNvPr>
          <p:cNvSpPr txBox="1">
            <a:spLocks noChangeArrowheads="1"/>
          </p:cNvSpPr>
          <p:nvPr/>
        </p:nvSpPr>
        <p:spPr bwMode="auto">
          <a:xfrm>
            <a:off x="6120454" y="5435441"/>
            <a:ext cx="1436251" cy="35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3600">
                <a:solidFill>
                  <a:schemeClr val="tx1"/>
                </a:solidFill>
                <a:latin typeface="Lato Light" panose="020F0502020204030203" pitchFamily="34" charset="0"/>
              </a:defRPr>
            </a:lvl1pPr>
            <a:lvl2pPr marL="742950" indent="-285750">
              <a:defRPr sz="3600">
                <a:solidFill>
                  <a:schemeClr val="tx1"/>
                </a:solidFill>
                <a:latin typeface="Lato Light" panose="020F0502020204030203" pitchFamily="34" charset="0"/>
              </a:defRPr>
            </a:lvl2pPr>
            <a:lvl3pPr marL="1143000" indent="-228600">
              <a:defRPr sz="3600">
                <a:solidFill>
                  <a:schemeClr val="tx1"/>
                </a:solidFill>
                <a:latin typeface="Lato Light" panose="020F0502020204030203" pitchFamily="34" charset="0"/>
              </a:defRPr>
            </a:lvl3pPr>
            <a:lvl4pPr marL="1600200" indent="-228600">
              <a:defRPr sz="3600">
                <a:solidFill>
                  <a:schemeClr val="tx1"/>
                </a:solidFill>
                <a:latin typeface="Lato Light" panose="020F0502020204030203" pitchFamily="34" charset="0"/>
              </a:defRPr>
            </a:lvl4pPr>
            <a:lvl5pPr marL="2057400" indent="-228600">
              <a:defRPr sz="3600">
                <a:solidFill>
                  <a:schemeClr val="tx1"/>
                </a:solidFill>
                <a:latin typeface="Lato Light" panose="020F0502020204030203" pitchFamily="34" charset="0"/>
              </a:defRPr>
            </a:lvl5pPr>
            <a:lvl6pPr marL="2514600" indent="-228600" defTabSz="1827213" fontAlgn="base">
              <a:spcBef>
                <a:spcPct val="0"/>
              </a:spcBef>
              <a:spcAft>
                <a:spcPct val="0"/>
              </a:spcAft>
              <a:defRPr sz="3600">
                <a:solidFill>
                  <a:schemeClr val="tx1"/>
                </a:solidFill>
                <a:latin typeface="Lato Light" panose="020F0502020204030203" pitchFamily="34" charset="0"/>
              </a:defRPr>
            </a:lvl6pPr>
            <a:lvl7pPr marL="2971800" indent="-228600" defTabSz="1827213" fontAlgn="base">
              <a:spcBef>
                <a:spcPct val="0"/>
              </a:spcBef>
              <a:spcAft>
                <a:spcPct val="0"/>
              </a:spcAft>
              <a:defRPr sz="3600">
                <a:solidFill>
                  <a:schemeClr val="tx1"/>
                </a:solidFill>
                <a:latin typeface="Lato Light" panose="020F0502020204030203" pitchFamily="34" charset="0"/>
              </a:defRPr>
            </a:lvl7pPr>
            <a:lvl8pPr marL="3429000" indent="-228600" defTabSz="1827213" fontAlgn="base">
              <a:spcBef>
                <a:spcPct val="0"/>
              </a:spcBef>
              <a:spcAft>
                <a:spcPct val="0"/>
              </a:spcAft>
              <a:defRPr sz="3600">
                <a:solidFill>
                  <a:schemeClr val="tx1"/>
                </a:solidFill>
                <a:latin typeface="Lato Light" panose="020F0502020204030203" pitchFamily="34" charset="0"/>
              </a:defRPr>
            </a:lvl8pPr>
            <a:lvl9pPr marL="3886200" indent="-228600" defTabSz="1827213" fontAlgn="base">
              <a:spcBef>
                <a:spcPct val="0"/>
              </a:spcBef>
              <a:spcAft>
                <a:spcPct val="0"/>
              </a:spcAft>
              <a:defRPr sz="3600">
                <a:solidFill>
                  <a:schemeClr val="tx1"/>
                </a:solidFill>
                <a:latin typeface="Lato Light" panose="020F0502020204030203" pitchFamily="34" charset="0"/>
              </a:defRPr>
            </a:lvl9pPr>
          </a:lstStyle>
          <a:p>
            <a:pPr>
              <a:lnSpc>
                <a:spcPct val="150000"/>
              </a:lnSpc>
            </a:pPr>
            <a:r>
              <a:rPr lang="en-US" altLang="en-US" sz="900" b="1" baseline="30000" dirty="0">
                <a:solidFill>
                  <a:schemeClr val="tx2"/>
                </a:solidFill>
                <a:latin typeface="Montserrat"/>
              </a:rPr>
              <a:t>Africa (2 pops)</a:t>
            </a:r>
            <a:endParaRPr lang="en-US" altLang="en-US" sz="900" b="1" baseline="30000" dirty="0">
              <a:solidFill>
                <a:schemeClr val="tx2"/>
              </a:solidFill>
              <a:latin typeface="Montserrat" panose="00000500000000000000" pitchFamily="50" charset="0"/>
            </a:endParaRPr>
          </a:p>
          <a:p>
            <a:pPr eaLnBrk="1" hangingPunct="1">
              <a:lnSpc>
                <a:spcPct val="150000"/>
              </a:lnSpc>
            </a:pPr>
            <a:r>
              <a:rPr lang="en-US" altLang="en-US" sz="900" baseline="30000" dirty="0">
                <a:solidFill>
                  <a:schemeClr val="tx2"/>
                </a:solidFill>
                <a:latin typeface="Montserrat" panose="00000500000000000000" pitchFamily="50" charset="0"/>
              </a:rPr>
              <a:t>Cape Town</a:t>
            </a:r>
          </a:p>
        </p:txBody>
      </p:sp>
      <p:sp>
        <p:nvSpPr>
          <p:cNvPr id="187" name="TextBox 5">
            <a:extLst>
              <a:ext uri="{FF2B5EF4-FFF2-40B4-BE49-F238E27FC236}">
                <a16:creationId xmlns:a16="http://schemas.microsoft.com/office/drawing/2014/main" id="{68BE1028-66CC-65D6-585D-91581C96A12F}"/>
              </a:ext>
            </a:extLst>
          </p:cNvPr>
          <p:cNvSpPr txBox="1">
            <a:spLocks noChangeArrowheads="1"/>
          </p:cNvSpPr>
          <p:nvPr/>
        </p:nvSpPr>
        <p:spPr bwMode="auto">
          <a:xfrm>
            <a:off x="8104439" y="5457853"/>
            <a:ext cx="1577148" cy="49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3600">
                <a:solidFill>
                  <a:schemeClr val="tx1"/>
                </a:solidFill>
                <a:latin typeface="Lato Light" panose="020F0502020204030203" pitchFamily="34" charset="0"/>
              </a:defRPr>
            </a:lvl1pPr>
            <a:lvl2pPr marL="742950" indent="-285750">
              <a:defRPr sz="3600">
                <a:solidFill>
                  <a:schemeClr val="tx1"/>
                </a:solidFill>
                <a:latin typeface="Lato Light" panose="020F0502020204030203" pitchFamily="34" charset="0"/>
              </a:defRPr>
            </a:lvl2pPr>
            <a:lvl3pPr marL="1143000" indent="-228600">
              <a:defRPr sz="3600">
                <a:solidFill>
                  <a:schemeClr val="tx1"/>
                </a:solidFill>
                <a:latin typeface="Lato Light" panose="020F0502020204030203" pitchFamily="34" charset="0"/>
              </a:defRPr>
            </a:lvl3pPr>
            <a:lvl4pPr marL="1600200" indent="-228600">
              <a:defRPr sz="3600">
                <a:solidFill>
                  <a:schemeClr val="tx1"/>
                </a:solidFill>
                <a:latin typeface="Lato Light" panose="020F0502020204030203" pitchFamily="34" charset="0"/>
              </a:defRPr>
            </a:lvl4pPr>
            <a:lvl5pPr marL="2057400" indent="-228600">
              <a:defRPr sz="3600">
                <a:solidFill>
                  <a:schemeClr val="tx1"/>
                </a:solidFill>
                <a:latin typeface="Lato Light" panose="020F0502020204030203" pitchFamily="34" charset="0"/>
              </a:defRPr>
            </a:lvl5pPr>
            <a:lvl6pPr marL="2514600" indent="-228600" defTabSz="1827213" fontAlgn="base">
              <a:spcBef>
                <a:spcPct val="0"/>
              </a:spcBef>
              <a:spcAft>
                <a:spcPct val="0"/>
              </a:spcAft>
              <a:defRPr sz="3600">
                <a:solidFill>
                  <a:schemeClr val="tx1"/>
                </a:solidFill>
                <a:latin typeface="Lato Light" panose="020F0502020204030203" pitchFamily="34" charset="0"/>
              </a:defRPr>
            </a:lvl6pPr>
            <a:lvl7pPr marL="2971800" indent="-228600" defTabSz="1827213" fontAlgn="base">
              <a:spcBef>
                <a:spcPct val="0"/>
              </a:spcBef>
              <a:spcAft>
                <a:spcPct val="0"/>
              </a:spcAft>
              <a:defRPr sz="3600">
                <a:solidFill>
                  <a:schemeClr val="tx1"/>
                </a:solidFill>
                <a:latin typeface="Lato Light" panose="020F0502020204030203" pitchFamily="34" charset="0"/>
              </a:defRPr>
            </a:lvl7pPr>
            <a:lvl8pPr marL="3429000" indent="-228600" defTabSz="1827213" fontAlgn="base">
              <a:spcBef>
                <a:spcPct val="0"/>
              </a:spcBef>
              <a:spcAft>
                <a:spcPct val="0"/>
              </a:spcAft>
              <a:defRPr sz="3600">
                <a:solidFill>
                  <a:schemeClr val="tx1"/>
                </a:solidFill>
                <a:latin typeface="Lato Light" panose="020F0502020204030203" pitchFamily="34" charset="0"/>
              </a:defRPr>
            </a:lvl8pPr>
            <a:lvl9pPr marL="3886200" indent="-228600" defTabSz="1827213" fontAlgn="base">
              <a:spcBef>
                <a:spcPct val="0"/>
              </a:spcBef>
              <a:spcAft>
                <a:spcPct val="0"/>
              </a:spcAft>
              <a:defRPr sz="3600">
                <a:solidFill>
                  <a:schemeClr val="tx1"/>
                </a:solidFill>
                <a:latin typeface="Lato Light" panose="020F0502020204030203" pitchFamily="34" charset="0"/>
              </a:defRPr>
            </a:lvl9pPr>
          </a:lstStyle>
          <a:p>
            <a:pPr>
              <a:lnSpc>
                <a:spcPct val="150000"/>
              </a:lnSpc>
            </a:pPr>
            <a:r>
              <a:rPr lang="en-US" altLang="en-US" sz="900" b="1" baseline="30000" dirty="0">
                <a:solidFill>
                  <a:schemeClr val="tx2"/>
                </a:solidFill>
                <a:latin typeface="Montserrat"/>
              </a:rPr>
              <a:t>APAC Location B</a:t>
            </a:r>
            <a:endParaRPr lang="en-US" altLang="en-US" sz="900" b="1" baseline="30000" dirty="0">
              <a:solidFill>
                <a:schemeClr val="tx2"/>
              </a:solidFill>
              <a:latin typeface="Montserrat" panose="00000500000000000000" pitchFamily="50" charset="0"/>
            </a:endParaRPr>
          </a:p>
          <a:p>
            <a:pPr>
              <a:lnSpc>
                <a:spcPct val="150000"/>
              </a:lnSpc>
            </a:pPr>
            <a:r>
              <a:rPr lang="en-US" altLang="en-US" sz="900" b="1" baseline="30000" dirty="0">
                <a:solidFill>
                  <a:schemeClr val="tx2"/>
                </a:solidFill>
                <a:latin typeface="Montserrat"/>
              </a:rPr>
              <a:t>Australia Location B</a:t>
            </a:r>
          </a:p>
          <a:p>
            <a:pPr eaLnBrk="1" hangingPunct="1">
              <a:lnSpc>
                <a:spcPct val="150000"/>
              </a:lnSpc>
            </a:pPr>
            <a:r>
              <a:rPr lang="en-US" altLang="en-US" sz="900" baseline="30000" dirty="0">
                <a:solidFill>
                  <a:schemeClr val="tx2"/>
                </a:solidFill>
                <a:latin typeface="Montserrat" panose="00000500000000000000" pitchFamily="50" charset="0"/>
              </a:rPr>
              <a:t>Singapore</a:t>
            </a:r>
          </a:p>
        </p:txBody>
      </p:sp>
      <p:sp>
        <p:nvSpPr>
          <p:cNvPr id="188" name="TextBox 5">
            <a:extLst>
              <a:ext uri="{FF2B5EF4-FFF2-40B4-BE49-F238E27FC236}">
                <a16:creationId xmlns:a16="http://schemas.microsoft.com/office/drawing/2014/main" id="{C94461A9-853B-3997-D307-5680D9782A5D}"/>
              </a:ext>
            </a:extLst>
          </p:cNvPr>
          <p:cNvSpPr txBox="1">
            <a:spLocks noChangeArrowheads="1"/>
          </p:cNvSpPr>
          <p:nvPr/>
        </p:nvSpPr>
        <p:spPr bwMode="auto">
          <a:xfrm>
            <a:off x="10312071" y="5435441"/>
            <a:ext cx="1436251" cy="35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3600">
                <a:solidFill>
                  <a:schemeClr val="tx1"/>
                </a:solidFill>
                <a:latin typeface="Lato Light" panose="020F0502020204030203" pitchFamily="34" charset="0"/>
              </a:defRPr>
            </a:lvl1pPr>
            <a:lvl2pPr marL="742950" indent="-285750">
              <a:defRPr sz="3600">
                <a:solidFill>
                  <a:schemeClr val="tx1"/>
                </a:solidFill>
                <a:latin typeface="Lato Light" panose="020F0502020204030203" pitchFamily="34" charset="0"/>
              </a:defRPr>
            </a:lvl2pPr>
            <a:lvl3pPr marL="1143000" indent="-228600">
              <a:defRPr sz="3600">
                <a:solidFill>
                  <a:schemeClr val="tx1"/>
                </a:solidFill>
                <a:latin typeface="Lato Light" panose="020F0502020204030203" pitchFamily="34" charset="0"/>
              </a:defRPr>
            </a:lvl3pPr>
            <a:lvl4pPr marL="1600200" indent="-228600">
              <a:defRPr sz="3600">
                <a:solidFill>
                  <a:schemeClr val="tx1"/>
                </a:solidFill>
                <a:latin typeface="Lato Light" panose="020F0502020204030203" pitchFamily="34" charset="0"/>
              </a:defRPr>
            </a:lvl4pPr>
            <a:lvl5pPr marL="2057400" indent="-228600">
              <a:defRPr sz="3600">
                <a:solidFill>
                  <a:schemeClr val="tx1"/>
                </a:solidFill>
                <a:latin typeface="Lato Light" panose="020F0502020204030203" pitchFamily="34" charset="0"/>
              </a:defRPr>
            </a:lvl5pPr>
            <a:lvl6pPr marL="2514600" indent="-228600" defTabSz="1827213" fontAlgn="base">
              <a:spcBef>
                <a:spcPct val="0"/>
              </a:spcBef>
              <a:spcAft>
                <a:spcPct val="0"/>
              </a:spcAft>
              <a:defRPr sz="3600">
                <a:solidFill>
                  <a:schemeClr val="tx1"/>
                </a:solidFill>
                <a:latin typeface="Lato Light" panose="020F0502020204030203" pitchFamily="34" charset="0"/>
              </a:defRPr>
            </a:lvl6pPr>
            <a:lvl7pPr marL="2971800" indent="-228600" defTabSz="1827213" fontAlgn="base">
              <a:spcBef>
                <a:spcPct val="0"/>
              </a:spcBef>
              <a:spcAft>
                <a:spcPct val="0"/>
              </a:spcAft>
              <a:defRPr sz="3600">
                <a:solidFill>
                  <a:schemeClr val="tx1"/>
                </a:solidFill>
                <a:latin typeface="Lato Light" panose="020F0502020204030203" pitchFamily="34" charset="0"/>
              </a:defRPr>
            </a:lvl7pPr>
            <a:lvl8pPr marL="3429000" indent="-228600" defTabSz="1827213" fontAlgn="base">
              <a:spcBef>
                <a:spcPct val="0"/>
              </a:spcBef>
              <a:spcAft>
                <a:spcPct val="0"/>
              </a:spcAft>
              <a:defRPr sz="3600">
                <a:solidFill>
                  <a:schemeClr val="tx1"/>
                </a:solidFill>
                <a:latin typeface="Lato Light" panose="020F0502020204030203" pitchFamily="34" charset="0"/>
              </a:defRPr>
            </a:lvl8pPr>
            <a:lvl9pPr marL="3886200" indent="-228600" defTabSz="1827213" fontAlgn="base">
              <a:spcBef>
                <a:spcPct val="0"/>
              </a:spcBef>
              <a:spcAft>
                <a:spcPct val="0"/>
              </a:spcAft>
              <a:defRPr sz="3600">
                <a:solidFill>
                  <a:schemeClr val="tx1"/>
                </a:solidFill>
                <a:latin typeface="Lato Light" panose="020F0502020204030203" pitchFamily="34" charset="0"/>
              </a:defRPr>
            </a:lvl9pPr>
          </a:lstStyle>
          <a:p>
            <a:pPr>
              <a:lnSpc>
                <a:spcPct val="150000"/>
              </a:lnSpc>
            </a:pPr>
            <a:r>
              <a:rPr lang="en-US" altLang="en-US" sz="900" b="1" baseline="30000" dirty="0">
                <a:solidFill>
                  <a:schemeClr val="tx2"/>
                </a:solidFill>
                <a:latin typeface="Montserrat"/>
              </a:rPr>
              <a:t>Australia Location A</a:t>
            </a:r>
            <a:endParaRPr lang="en-US" altLang="en-US" sz="900" b="1" baseline="30000" dirty="0">
              <a:solidFill>
                <a:schemeClr val="tx2"/>
              </a:solidFill>
              <a:latin typeface="Montserrat" panose="00000500000000000000" pitchFamily="50" charset="0"/>
            </a:endParaRPr>
          </a:p>
          <a:p>
            <a:pPr eaLnBrk="1" hangingPunct="1">
              <a:lnSpc>
                <a:spcPct val="150000"/>
              </a:lnSpc>
            </a:pPr>
            <a:r>
              <a:rPr lang="en-US" altLang="en-US" sz="900" baseline="30000" dirty="0">
                <a:solidFill>
                  <a:schemeClr val="tx2"/>
                </a:solidFill>
                <a:latin typeface="Montserrat" panose="00000500000000000000" pitchFamily="50" charset="0"/>
              </a:rPr>
              <a:t>Sydney</a:t>
            </a:r>
          </a:p>
        </p:txBody>
      </p:sp>
      <p:sp>
        <p:nvSpPr>
          <p:cNvPr id="189" name="TextBox 5">
            <a:extLst>
              <a:ext uri="{FF2B5EF4-FFF2-40B4-BE49-F238E27FC236}">
                <a16:creationId xmlns:a16="http://schemas.microsoft.com/office/drawing/2014/main" id="{0D9DED4E-8F73-4E7F-BA6F-C1644CDE9F83}"/>
              </a:ext>
            </a:extLst>
          </p:cNvPr>
          <p:cNvSpPr txBox="1">
            <a:spLocks noChangeArrowheads="1"/>
          </p:cNvSpPr>
          <p:nvPr/>
        </p:nvSpPr>
        <p:spPr bwMode="auto">
          <a:xfrm>
            <a:off x="6007206" y="429154"/>
            <a:ext cx="1436251" cy="35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502020204030203" pitchFamily="34" charset="0"/>
              </a:defRPr>
            </a:lvl1pPr>
            <a:lvl2pPr marL="742950" indent="-285750">
              <a:defRPr sz="3600">
                <a:solidFill>
                  <a:schemeClr val="tx1"/>
                </a:solidFill>
                <a:latin typeface="Lato Light" panose="020F0502020204030203" pitchFamily="34" charset="0"/>
              </a:defRPr>
            </a:lvl2pPr>
            <a:lvl3pPr marL="1143000" indent="-228600">
              <a:defRPr sz="3600">
                <a:solidFill>
                  <a:schemeClr val="tx1"/>
                </a:solidFill>
                <a:latin typeface="Lato Light" panose="020F0502020204030203" pitchFamily="34" charset="0"/>
              </a:defRPr>
            </a:lvl3pPr>
            <a:lvl4pPr marL="1600200" indent="-228600">
              <a:defRPr sz="3600">
                <a:solidFill>
                  <a:schemeClr val="tx1"/>
                </a:solidFill>
                <a:latin typeface="Lato Light" panose="020F0502020204030203" pitchFamily="34" charset="0"/>
              </a:defRPr>
            </a:lvl4pPr>
            <a:lvl5pPr marL="2057400" indent="-228600">
              <a:defRPr sz="3600">
                <a:solidFill>
                  <a:schemeClr val="tx1"/>
                </a:solidFill>
                <a:latin typeface="Lato Light" panose="020F0502020204030203" pitchFamily="34" charset="0"/>
              </a:defRPr>
            </a:lvl5pPr>
            <a:lvl6pPr marL="2514600" indent="-228600" defTabSz="1827213" fontAlgn="base">
              <a:spcBef>
                <a:spcPct val="0"/>
              </a:spcBef>
              <a:spcAft>
                <a:spcPct val="0"/>
              </a:spcAft>
              <a:defRPr sz="3600">
                <a:solidFill>
                  <a:schemeClr val="tx1"/>
                </a:solidFill>
                <a:latin typeface="Lato Light" panose="020F0502020204030203" pitchFamily="34" charset="0"/>
              </a:defRPr>
            </a:lvl6pPr>
            <a:lvl7pPr marL="2971800" indent="-228600" defTabSz="1827213" fontAlgn="base">
              <a:spcBef>
                <a:spcPct val="0"/>
              </a:spcBef>
              <a:spcAft>
                <a:spcPct val="0"/>
              </a:spcAft>
              <a:defRPr sz="3600">
                <a:solidFill>
                  <a:schemeClr val="tx1"/>
                </a:solidFill>
                <a:latin typeface="Lato Light" panose="020F0502020204030203" pitchFamily="34" charset="0"/>
              </a:defRPr>
            </a:lvl7pPr>
            <a:lvl8pPr marL="3429000" indent="-228600" defTabSz="1827213" fontAlgn="base">
              <a:spcBef>
                <a:spcPct val="0"/>
              </a:spcBef>
              <a:spcAft>
                <a:spcPct val="0"/>
              </a:spcAft>
              <a:defRPr sz="3600">
                <a:solidFill>
                  <a:schemeClr val="tx1"/>
                </a:solidFill>
                <a:latin typeface="Lato Light" panose="020F0502020204030203" pitchFamily="34" charset="0"/>
              </a:defRPr>
            </a:lvl8pPr>
            <a:lvl9pPr marL="3886200" indent="-228600" defTabSz="1827213" fontAlgn="base">
              <a:spcBef>
                <a:spcPct val="0"/>
              </a:spcBef>
              <a:spcAft>
                <a:spcPct val="0"/>
              </a:spcAft>
              <a:defRPr sz="3600">
                <a:solidFill>
                  <a:schemeClr val="tx1"/>
                </a:solidFill>
                <a:latin typeface="Lato Light" panose="020F0502020204030203" pitchFamily="34" charset="0"/>
              </a:defRPr>
            </a:lvl9pPr>
          </a:lstStyle>
          <a:p>
            <a:pPr eaLnBrk="1" hangingPunct="1">
              <a:lnSpc>
                <a:spcPct val="150000"/>
              </a:lnSpc>
            </a:pPr>
            <a:r>
              <a:rPr lang="en-US" altLang="en-US" sz="900" b="1" baseline="30000" dirty="0">
                <a:solidFill>
                  <a:schemeClr val="tx2"/>
                </a:solidFill>
                <a:latin typeface="Montserrat" panose="00000500000000000000" pitchFamily="50" charset="0"/>
              </a:rPr>
              <a:t>Europe Location A</a:t>
            </a:r>
          </a:p>
          <a:p>
            <a:pPr eaLnBrk="1" hangingPunct="1">
              <a:lnSpc>
                <a:spcPct val="150000"/>
              </a:lnSpc>
            </a:pPr>
            <a:r>
              <a:rPr lang="en-US" altLang="en-US" sz="900" baseline="30000" dirty="0">
                <a:solidFill>
                  <a:schemeClr val="tx2"/>
                </a:solidFill>
                <a:latin typeface="Montserrat" panose="00000500000000000000" pitchFamily="50" charset="0"/>
              </a:rPr>
              <a:t>London England</a:t>
            </a:r>
          </a:p>
        </p:txBody>
      </p:sp>
      <p:sp>
        <p:nvSpPr>
          <p:cNvPr id="190" name="TextBox 5">
            <a:extLst>
              <a:ext uri="{FF2B5EF4-FFF2-40B4-BE49-F238E27FC236}">
                <a16:creationId xmlns:a16="http://schemas.microsoft.com/office/drawing/2014/main" id="{6A51B9A6-733A-F3BA-E063-EEEC547F95F4}"/>
              </a:ext>
            </a:extLst>
          </p:cNvPr>
          <p:cNvSpPr txBox="1">
            <a:spLocks noChangeArrowheads="1"/>
          </p:cNvSpPr>
          <p:nvPr/>
        </p:nvSpPr>
        <p:spPr bwMode="auto">
          <a:xfrm>
            <a:off x="8045294" y="429154"/>
            <a:ext cx="1436251" cy="35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502020204030203" pitchFamily="34" charset="0"/>
              </a:defRPr>
            </a:lvl1pPr>
            <a:lvl2pPr marL="742950" indent="-285750">
              <a:defRPr sz="3600">
                <a:solidFill>
                  <a:schemeClr val="tx1"/>
                </a:solidFill>
                <a:latin typeface="Lato Light" panose="020F0502020204030203" pitchFamily="34" charset="0"/>
              </a:defRPr>
            </a:lvl2pPr>
            <a:lvl3pPr marL="1143000" indent="-228600">
              <a:defRPr sz="3600">
                <a:solidFill>
                  <a:schemeClr val="tx1"/>
                </a:solidFill>
                <a:latin typeface="Lato Light" panose="020F0502020204030203" pitchFamily="34" charset="0"/>
              </a:defRPr>
            </a:lvl3pPr>
            <a:lvl4pPr marL="1600200" indent="-228600">
              <a:defRPr sz="3600">
                <a:solidFill>
                  <a:schemeClr val="tx1"/>
                </a:solidFill>
                <a:latin typeface="Lato Light" panose="020F0502020204030203" pitchFamily="34" charset="0"/>
              </a:defRPr>
            </a:lvl4pPr>
            <a:lvl5pPr marL="2057400" indent="-228600">
              <a:defRPr sz="3600">
                <a:solidFill>
                  <a:schemeClr val="tx1"/>
                </a:solidFill>
                <a:latin typeface="Lato Light" panose="020F0502020204030203" pitchFamily="34" charset="0"/>
              </a:defRPr>
            </a:lvl5pPr>
            <a:lvl6pPr marL="2514600" indent="-228600" defTabSz="1827213" fontAlgn="base">
              <a:spcBef>
                <a:spcPct val="0"/>
              </a:spcBef>
              <a:spcAft>
                <a:spcPct val="0"/>
              </a:spcAft>
              <a:defRPr sz="3600">
                <a:solidFill>
                  <a:schemeClr val="tx1"/>
                </a:solidFill>
                <a:latin typeface="Lato Light" panose="020F0502020204030203" pitchFamily="34" charset="0"/>
              </a:defRPr>
            </a:lvl6pPr>
            <a:lvl7pPr marL="2971800" indent="-228600" defTabSz="1827213" fontAlgn="base">
              <a:spcBef>
                <a:spcPct val="0"/>
              </a:spcBef>
              <a:spcAft>
                <a:spcPct val="0"/>
              </a:spcAft>
              <a:defRPr sz="3600">
                <a:solidFill>
                  <a:schemeClr val="tx1"/>
                </a:solidFill>
                <a:latin typeface="Lato Light" panose="020F0502020204030203" pitchFamily="34" charset="0"/>
              </a:defRPr>
            </a:lvl7pPr>
            <a:lvl8pPr marL="3429000" indent="-228600" defTabSz="1827213" fontAlgn="base">
              <a:spcBef>
                <a:spcPct val="0"/>
              </a:spcBef>
              <a:spcAft>
                <a:spcPct val="0"/>
              </a:spcAft>
              <a:defRPr sz="3600">
                <a:solidFill>
                  <a:schemeClr val="tx1"/>
                </a:solidFill>
                <a:latin typeface="Lato Light" panose="020F0502020204030203" pitchFamily="34" charset="0"/>
              </a:defRPr>
            </a:lvl8pPr>
            <a:lvl9pPr marL="3886200" indent="-228600" defTabSz="1827213" fontAlgn="base">
              <a:spcBef>
                <a:spcPct val="0"/>
              </a:spcBef>
              <a:spcAft>
                <a:spcPct val="0"/>
              </a:spcAft>
              <a:defRPr sz="3600">
                <a:solidFill>
                  <a:schemeClr val="tx1"/>
                </a:solidFill>
                <a:latin typeface="Lato Light" panose="020F0502020204030203" pitchFamily="34" charset="0"/>
              </a:defRPr>
            </a:lvl9pPr>
          </a:lstStyle>
          <a:p>
            <a:pPr eaLnBrk="1" hangingPunct="1">
              <a:lnSpc>
                <a:spcPct val="150000"/>
              </a:lnSpc>
            </a:pPr>
            <a:r>
              <a:rPr lang="en-US" altLang="en-US" sz="900" b="1" baseline="30000" dirty="0">
                <a:solidFill>
                  <a:schemeClr val="tx2"/>
                </a:solidFill>
                <a:latin typeface="Montserrat" panose="00000500000000000000" pitchFamily="50" charset="0"/>
              </a:rPr>
              <a:t>Europe Location B</a:t>
            </a:r>
          </a:p>
          <a:p>
            <a:pPr eaLnBrk="1" hangingPunct="1">
              <a:lnSpc>
                <a:spcPct val="150000"/>
              </a:lnSpc>
            </a:pPr>
            <a:r>
              <a:rPr lang="en-US" altLang="en-US" sz="900" baseline="30000" dirty="0">
                <a:solidFill>
                  <a:schemeClr val="tx2"/>
                </a:solidFill>
                <a:latin typeface="Montserrat" panose="00000500000000000000" pitchFamily="50" charset="0"/>
              </a:rPr>
              <a:t>Frankfurt Germany</a:t>
            </a:r>
          </a:p>
        </p:txBody>
      </p:sp>
      <p:sp>
        <p:nvSpPr>
          <p:cNvPr id="191" name="TextBox 5">
            <a:extLst>
              <a:ext uri="{FF2B5EF4-FFF2-40B4-BE49-F238E27FC236}">
                <a16:creationId xmlns:a16="http://schemas.microsoft.com/office/drawing/2014/main" id="{52120F44-519C-FE99-80B6-D0D36B73B10F}"/>
              </a:ext>
            </a:extLst>
          </p:cNvPr>
          <p:cNvSpPr txBox="1">
            <a:spLocks noChangeArrowheads="1"/>
          </p:cNvSpPr>
          <p:nvPr/>
        </p:nvSpPr>
        <p:spPr bwMode="auto">
          <a:xfrm>
            <a:off x="10187071" y="429154"/>
            <a:ext cx="1436251" cy="35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502020204030203" pitchFamily="34" charset="0"/>
              </a:defRPr>
            </a:lvl1pPr>
            <a:lvl2pPr marL="742950" indent="-285750">
              <a:defRPr sz="3600">
                <a:solidFill>
                  <a:schemeClr val="tx1"/>
                </a:solidFill>
                <a:latin typeface="Lato Light" panose="020F0502020204030203" pitchFamily="34" charset="0"/>
              </a:defRPr>
            </a:lvl2pPr>
            <a:lvl3pPr marL="1143000" indent="-228600">
              <a:defRPr sz="3600">
                <a:solidFill>
                  <a:schemeClr val="tx1"/>
                </a:solidFill>
                <a:latin typeface="Lato Light" panose="020F0502020204030203" pitchFamily="34" charset="0"/>
              </a:defRPr>
            </a:lvl3pPr>
            <a:lvl4pPr marL="1600200" indent="-228600">
              <a:defRPr sz="3600">
                <a:solidFill>
                  <a:schemeClr val="tx1"/>
                </a:solidFill>
                <a:latin typeface="Lato Light" panose="020F0502020204030203" pitchFamily="34" charset="0"/>
              </a:defRPr>
            </a:lvl4pPr>
            <a:lvl5pPr marL="2057400" indent="-228600">
              <a:defRPr sz="3600">
                <a:solidFill>
                  <a:schemeClr val="tx1"/>
                </a:solidFill>
                <a:latin typeface="Lato Light" panose="020F0502020204030203" pitchFamily="34" charset="0"/>
              </a:defRPr>
            </a:lvl5pPr>
            <a:lvl6pPr marL="2514600" indent="-228600" defTabSz="1827213" fontAlgn="base">
              <a:spcBef>
                <a:spcPct val="0"/>
              </a:spcBef>
              <a:spcAft>
                <a:spcPct val="0"/>
              </a:spcAft>
              <a:defRPr sz="3600">
                <a:solidFill>
                  <a:schemeClr val="tx1"/>
                </a:solidFill>
                <a:latin typeface="Lato Light" panose="020F0502020204030203" pitchFamily="34" charset="0"/>
              </a:defRPr>
            </a:lvl6pPr>
            <a:lvl7pPr marL="2971800" indent="-228600" defTabSz="1827213" fontAlgn="base">
              <a:spcBef>
                <a:spcPct val="0"/>
              </a:spcBef>
              <a:spcAft>
                <a:spcPct val="0"/>
              </a:spcAft>
              <a:defRPr sz="3600">
                <a:solidFill>
                  <a:schemeClr val="tx1"/>
                </a:solidFill>
                <a:latin typeface="Lato Light" panose="020F0502020204030203" pitchFamily="34" charset="0"/>
              </a:defRPr>
            </a:lvl7pPr>
            <a:lvl8pPr marL="3429000" indent="-228600" defTabSz="1827213" fontAlgn="base">
              <a:spcBef>
                <a:spcPct val="0"/>
              </a:spcBef>
              <a:spcAft>
                <a:spcPct val="0"/>
              </a:spcAft>
              <a:defRPr sz="3600">
                <a:solidFill>
                  <a:schemeClr val="tx1"/>
                </a:solidFill>
                <a:latin typeface="Lato Light" panose="020F0502020204030203" pitchFamily="34" charset="0"/>
              </a:defRPr>
            </a:lvl8pPr>
            <a:lvl9pPr marL="3886200" indent="-228600" defTabSz="1827213" fontAlgn="base">
              <a:spcBef>
                <a:spcPct val="0"/>
              </a:spcBef>
              <a:spcAft>
                <a:spcPct val="0"/>
              </a:spcAft>
              <a:defRPr sz="3600">
                <a:solidFill>
                  <a:schemeClr val="tx1"/>
                </a:solidFill>
                <a:latin typeface="Lato Light" panose="020F0502020204030203" pitchFamily="34" charset="0"/>
              </a:defRPr>
            </a:lvl9pPr>
          </a:lstStyle>
          <a:p>
            <a:pPr eaLnBrk="1" hangingPunct="1">
              <a:lnSpc>
                <a:spcPct val="150000"/>
              </a:lnSpc>
            </a:pPr>
            <a:r>
              <a:rPr lang="en-US" altLang="en-US" sz="900" b="1" baseline="30000" dirty="0">
                <a:solidFill>
                  <a:schemeClr val="tx2"/>
                </a:solidFill>
                <a:latin typeface="Montserrat" panose="00000500000000000000" pitchFamily="50" charset="0"/>
              </a:rPr>
              <a:t>APAC Location A</a:t>
            </a:r>
          </a:p>
          <a:p>
            <a:pPr eaLnBrk="1" hangingPunct="1">
              <a:lnSpc>
                <a:spcPct val="150000"/>
              </a:lnSpc>
            </a:pPr>
            <a:r>
              <a:rPr lang="en-US" altLang="en-US" sz="900" baseline="30000" dirty="0">
                <a:solidFill>
                  <a:schemeClr val="tx2"/>
                </a:solidFill>
                <a:latin typeface="Montserrat" panose="00000500000000000000" pitchFamily="50" charset="0"/>
              </a:rPr>
              <a:t>China Hong Kong</a:t>
            </a:r>
          </a:p>
        </p:txBody>
      </p:sp>
      <p:pic>
        <p:nvPicPr>
          <p:cNvPr id="2" name="Picture 1">
            <a:extLst>
              <a:ext uri="{FF2B5EF4-FFF2-40B4-BE49-F238E27FC236}">
                <a16:creationId xmlns:a16="http://schemas.microsoft.com/office/drawing/2014/main" id="{681BC724-3A9D-C8B0-A4CC-E9BE21559EC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867" y="401593"/>
            <a:ext cx="1961370" cy="658728"/>
          </a:xfrm>
          <a:prstGeom prst="rect">
            <a:avLst/>
          </a:prstGeom>
          <a:noFill/>
          <a:ln>
            <a:noFill/>
          </a:ln>
        </p:spPr>
      </p:pic>
      <p:grpSp>
        <p:nvGrpSpPr>
          <p:cNvPr id="13" name="Group 12">
            <a:extLst>
              <a:ext uri="{FF2B5EF4-FFF2-40B4-BE49-F238E27FC236}">
                <a16:creationId xmlns:a16="http://schemas.microsoft.com/office/drawing/2014/main" id="{58A7F339-D584-F034-CE12-241E9CDAB2F0}"/>
              </a:ext>
            </a:extLst>
          </p:cNvPr>
          <p:cNvGrpSpPr/>
          <p:nvPr/>
        </p:nvGrpSpPr>
        <p:grpSpPr>
          <a:xfrm>
            <a:off x="989963" y="1223318"/>
            <a:ext cx="1149179" cy="1149179"/>
            <a:chOff x="704335" y="1896762"/>
            <a:chExt cx="1606378" cy="1606378"/>
          </a:xfrm>
        </p:grpSpPr>
        <p:sp>
          <p:nvSpPr>
            <p:cNvPr id="3" name="Oval 2">
              <a:extLst>
                <a:ext uri="{FF2B5EF4-FFF2-40B4-BE49-F238E27FC236}">
                  <a16:creationId xmlns:a16="http://schemas.microsoft.com/office/drawing/2014/main" id="{26B20510-753D-E24A-3444-708EE86B5427}"/>
                </a:ext>
              </a:extLst>
            </p:cNvPr>
            <p:cNvSpPr/>
            <p:nvPr/>
          </p:nvSpPr>
          <p:spPr>
            <a:xfrm>
              <a:off x="704335" y="1896762"/>
              <a:ext cx="1606378" cy="1606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28AC9BB8-5204-E8CB-2794-A9402CD016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26" y="2214753"/>
              <a:ext cx="970396" cy="970396"/>
            </a:xfrm>
            <a:prstGeom prst="rect">
              <a:avLst/>
            </a:prstGeom>
          </p:spPr>
        </p:pic>
      </p:grpSp>
      <p:sp>
        <p:nvSpPr>
          <p:cNvPr id="16" name="TextBox 15">
            <a:extLst>
              <a:ext uri="{FF2B5EF4-FFF2-40B4-BE49-F238E27FC236}">
                <a16:creationId xmlns:a16="http://schemas.microsoft.com/office/drawing/2014/main" id="{75340C1B-1F96-5525-A70C-70645DC0F007}"/>
              </a:ext>
            </a:extLst>
          </p:cNvPr>
          <p:cNvSpPr txBox="1"/>
          <p:nvPr/>
        </p:nvSpPr>
        <p:spPr>
          <a:xfrm>
            <a:off x="169660" y="2557114"/>
            <a:ext cx="2789784" cy="1156214"/>
          </a:xfrm>
          <a:prstGeom prst="rect">
            <a:avLst/>
          </a:prstGeom>
          <a:noFill/>
        </p:spPr>
        <p:txBody>
          <a:bodyPr wrap="square" rtlCol="0">
            <a:spAutoFit/>
          </a:bodyPr>
          <a:lstStyle/>
          <a:p>
            <a:pPr algn="ctr">
              <a:lnSpc>
                <a:spcPct val="150000"/>
              </a:lnSpc>
            </a:pP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Easily </a:t>
            </a:r>
            <a:r>
              <a:rPr lang="en-US"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Connect</a:t>
            </a:r>
          </a:p>
          <a:p>
            <a:pPr algn="ctr">
              <a:lnSpc>
                <a:spcPct val="150000"/>
              </a:lnSpc>
            </a:pP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Your Services to </a:t>
            </a:r>
          </a:p>
          <a:p>
            <a:pPr algn="ctr">
              <a:lnSpc>
                <a:spcPct val="150000"/>
              </a:lnSpc>
            </a:pP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Our </a:t>
            </a:r>
            <a:r>
              <a:rPr lang="en-US"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Global Marketplace</a:t>
            </a:r>
            <a:endParaRPr lang="en-US" sz="16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10272255"/>
      </p:ext>
    </p:extLst>
  </p:cSld>
  <p:clrMapOvr>
    <a:masterClrMapping/>
  </p:clrMapOvr>
  <p:transition spd="slow" advClick="0" advTm="1000">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D044521-D1BC-D270-0DAB-DA15511C6034}"/>
              </a:ext>
            </a:extLst>
          </p:cNvPr>
          <p:cNvSpPr/>
          <p:nvPr/>
        </p:nvSpPr>
        <p:spPr>
          <a:xfrm>
            <a:off x="0" y="3933720"/>
            <a:ext cx="3917795" cy="12786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3E6E11-5EE7-482F-8263-F6D4037A8C39}"/>
              </a:ext>
            </a:extLst>
          </p:cNvPr>
          <p:cNvSpPr/>
          <p:nvPr/>
        </p:nvSpPr>
        <p:spPr>
          <a:xfrm>
            <a:off x="3923930" y="-13017"/>
            <a:ext cx="8268070" cy="64211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9" name="TextBox 58">
            <a:extLst>
              <a:ext uri="{FF2B5EF4-FFF2-40B4-BE49-F238E27FC236}">
                <a16:creationId xmlns:a16="http://schemas.microsoft.com/office/drawing/2014/main" id="{BFFFB3EC-85EB-4140-9DB5-35381B98A473}"/>
              </a:ext>
            </a:extLst>
          </p:cNvPr>
          <p:cNvSpPr txBox="1"/>
          <p:nvPr/>
        </p:nvSpPr>
        <p:spPr>
          <a:xfrm>
            <a:off x="6118577" y="290321"/>
            <a:ext cx="5975721" cy="5669694"/>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kumimoji="0" lang="en-US" sz="2000" b="1" i="0"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the risk of cyberattacks…</a:t>
            </a:r>
          </a:p>
          <a:p>
            <a:pPr>
              <a:lnSpc>
                <a:spcPct val="110000"/>
              </a:lnSpc>
              <a:spcAft>
                <a:spcPts val="200"/>
              </a:spcAft>
              <a:defRPr/>
            </a:pPr>
            <a:r>
              <a:rPr lang="en-US" sz="1400" dirty="0">
                <a:solidFill>
                  <a:srgbClr val="002060"/>
                </a:solidFill>
                <a:latin typeface="Open Sans"/>
                <a:ea typeface="Roboto"/>
                <a:cs typeface="Open Sans"/>
              </a:rPr>
              <a:t>by processing customer data securely according to best practices.</a:t>
            </a:r>
          </a:p>
          <a:p>
            <a:pPr marL="0" marR="0" lvl="0" indent="0" algn="l" defTabSz="914400" rtl="0" eaLnBrk="1" fontAlgn="auto" latinLnBrk="0" hangingPunct="1">
              <a:lnSpc>
                <a:spcPct val="110000"/>
              </a:lnSpc>
              <a:spcBef>
                <a:spcPts val="0"/>
              </a:spcBef>
              <a:spcAft>
                <a:spcPts val="20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Metropolis Extra Bold"/>
              <a:ea typeface="Roboto"/>
              <a:cs typeface="Open Sans"/>
            </a:endParaRPr>
          </a:p>
          <a:p>
            <a:pPr marL="0" marR="0" lvl="0" indent="0" algn="l" defTabSz="914400" rtl="0" eaLnBrk="1" fontAlgn="auto" latinLnBrk="0" hangingPunct="1">
              <a:lnSpc>
                <a:spcPct val="110000"/>
              </a:lnSpc>
              <a:spcBef>
                <a:spcPts val="0"/>
              </a:spcBef>
              <a:spcAft>
                <a:spcPts val="20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process and strategies…</a:t>
            </a:r>
          </a:p>
          <a:p>
            <a:pPr>
              <a:lnSpc>
                <a:spcPct val="110000"/>
              </a:lnSpc>
              <a:spcAft>
                <a:spcPts val="200"/>
              </a:spcAft>
              <a:defRPr/>
            </a:pPr>
            <a:r>
              <a:rPr lang="en-US" sz="1400" dirty="0">
                <a:solidFill>
                  <a:srgbClr val="002060"/>
                </a:solidFill>
                <a:latin typeface="Open Sans"/>
                <a:ea typeface="Roboto"/>
                <a:cs typeface="Open Sans"/>
              </a:rPr>
              <a:t>by creating repeatable systems of accountable measurement.</a:t>
            </a:r>
          </a:p>
          <a:p>
            <a:pPr marL="0" marR="0" lvl="0" indent="0" algn="l" defTabSz="914400" rtl="0" eaLnBrk="1" fontAlgn="auto" latinLnBrk="0" hangingPunct="1">
              <a:lnSpc>
                <a:spcPct val="110000"/>
              </a:lnSpc>
              <a:spcBef>
                <a:spcPts val="0"/>
              </a:spcBef>
              <a:spcAft>
                <a:spcPts val="20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Metropolis Extra Bold"/>
              <a:ea typeface="Roboto"/>
              <a:cs typeface="Open Sans"/>
            </a:endParaRPr>
          </a:p>
          <a:p>
            <a:pPr marL="0" marR="0" lvl="0" indent="0" algn="l" defTabSz="914400" rtl="0" eaLnBrk="1" fontAlgn="auto" latinLnBrk="0" hangingPunct="1">
              <a:lnSpc>
                <a:spcPct val="110000"/>
              </a:lnSpc>
              <a:spcBef>
                <a:spcPts val="0"/>
              </a:spcBef>
              <a:spcAft>
                <a:spcPts val="20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system and business resiliency…</a:t>
            </a:r>
          </a:p>
          <a:p>
            <a:pPr>
              <a:lnSpc>
                <a:spcPct val="110000"/>
              </a:lnSpc>
              <a:spcAft>
                <a:spcPts val="200"/>
              </a:spcAft>
              <a:defRPr/>
            </a:pPr>
            <a:r>
              <a:rPr lang="en-US" sz="1400" dirty="0">
                <a:solidFill>
                  <a:srgbClr val="002060"/>
                </a:solidFill>
                <a:latin typeface="Open Sans"/>
                <a:ea typeface="Roboto"/>
                <a:cs typeface="Open Sans"/>
              </a:rPr>
              <a:t>by designing and testing business continuity management.</a:t>
            </a:r>
          </a:p>
          <a:p>
            <a:pPr>
              <a:lnSpc>
                <a:spcPct val="110000"/>
              </a:lnSpc>
              <a:spcAft>
                <a:spcPts val="200"/>
              </a:spcAft>
              <a:defRPr/>
            </a:pPr>
            <a:endParaRPr lang="en-US" sz="1400" dirty="0">
              <a:solidFill>
                <a:srgbClr val="002060"/>
              </a:solidFill>
              <a:latin typeface="Open Sans"/>
              <a:ea typeface="Roboto"/>
              <a:cs typeface="Open Sans"/>
            </a:endParaRPr>
          </a:p>
          <a:p>
            <a:pPr marL="0" marR="0" lvl="0" indent="0" algn="l" defTabSz="914400" rtl="0" eaLnBrk="1" fontAlgn="auto" latinLnBrk="0" hangingPunct="1">
              <a:lnSpc>
                <a:spcPct val="110000"/>
              </a:lnSpc>
              <a:spcBef>
                <a:spcPts val="0"/>
              </a:spcBef>
              <a:spcAft>
                <a:spcPts val="20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to customer requirements…</a:t>
            </a:r>
          </a:p>
          <a:p>
            <a:pPr>
              <a:lnSpc>
                <a:spcPct val="110000"/>
              </a:lnSpc>
              <a:spcAft>
                <a:spcPts val="200"/>
              </a:spcAft>
              <a:defRPr/>
            </a:pPr>
            <a:r>
              <a:rPr lang="en-US" sz="1400" dirty="0">
                <a:solidFill>
                  <a:srgbClr val="002060"/>
                </a:solidFill>
                <a:latin typeface="Open Sans"/>
                <a:ea typeface="Roboto"/>
                <a:cs typeface="Open Sans"/>
              </a:rPr>
              <a:t>by recording customer requirements and auditing compliance.</a:t>
            </a:r>
          </a:p>
          <a:p>
            <a:pPr>
              <a:lnSpc>
                <a:spcPct val="110000"/>
              </a:lnSpc>
              <a:spcAft>
                <a:spcPts val="200"/>
              </a:spcAft>
              <a:defRPr/>
            </a:pPr>
            <a:endParaRPr lang="en-US" sz="1400" dirty="0">
              <a:solidFill>
                <a:srgbClr val="002060"/>
              </a:solidFill>
              <a:latin typeface="Open Sans"/>
              <a:ea typeface="Roboto"/>
              <a:cs typeface="Open Sans"/>
            </a:endParaRPr>
          </a:p>
          <a:p>
            <a:pPr marL="0" marR="0" lvl="0" indent="0" algn="l" defTabSz="914400" rtl="0" eaLnBrk="1" fontAlgn="auto" latinLnBrk="0" hangingPunct="1">
              <a:lnSpc>
                <a:spcPct val="110000"/>
              </a:lnSpc>
              <a:spcBef>
                <a:spcPts val="0"/>
              </a:spcBef>
              <a:spcAft>
                <a:spcPts val="20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policy to comply with complex</a:t>
            </a:r>
            <a:r>
              <a:rPr lang="en-US" sz="2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regulations…</a:t>
            </a:r>
            <a:endParaRPr kumimoji="0" lang="en-US" sz="2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200"/>
              </a:spcAft>
              <a:defRPr/>
            </a:pPr>
            <a:r>
              <a:rPr lang="en-US" sz="1400" dirty="0">
                <a:solidFill>
                  <a:srgbClr val="002060"/>
                </a:solidFill>
                <a:latin typeface="Open Sans"/>
                <a:ea typeface="Roboto"/>
                <a:cs typeface="Open Sans"/>
              </a:rPr>
              <a:t>by documenting regulatory obligation and auditing compliance.</a:t>
            </a:r>
          </a:p>
          <a:p>
            <a:pPr>
              <a:lnSpc>
                <a:spcPct val="110000"/>
              </a:lnSpc>
              <a:spcAft>
                <a:spcPts val="200"/>
              </a:spcAft>
              <a:defRPr/>
            </a:pPr>
            <a:endParaRPr lang="en-US" sz="1400" dirty="0">
              <a:solidFill>
                <a:srgbClr val="002060"/>
              </a:solidFill>
              <a:latin typeface="Open Sans"/>
              <a:ea typeface="Roboto"/>
              <a:cs typeface="Open Sans"/>
            </a:endParaRPr>
          </a:p>
          <a:p>
            <a:pPr marL="0" marR="0" lvl="0" indent="0" algn="l" defTabSz="914400" rtl="0" eaLnBrk="1" fontAlgn="auto" latinLnBrk="0" hangingPunct="1">
              <a:lnSpc>
                <a:spcPct val="110000"/>
              </a:lnSpc>
              <a:spcBef>
                <a:spcPts val="0"/>
              </a:spcBef>
              <a:spcAft>
                <a:spcPts val="20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trust, confidence and assurance…</a:t>
            </a:r>
          </a:p>
          <a:p>
            <a:pPr>
              <a:lnSpc>
                <a:spcPct val="110000"/>
              </a:lnSpc>
              <a:spcAft>
                <a:spcPts val="200"/>
              </a:spcAft>
              <a:defRPr/>
            </a:pPr>
            <a:r>
              <a:rPr lang="en-US" sz="1400" dirty="0">
                <a:solidFill>
                  <a:srgbClr val="002060"/>
                </a:solidFill>
                <a:latin typeface="Open Sans"/>
                <a:ea typeface="Roboto"/>
                <a:cs typeface="Open Sans"/>
              </a:rPr>
              <a:t>because NUWAVE adheres to an international standard with measurable accountability to partners and customers.</a:t>
            </a:r>
          </a:p>
        </p:txBody>
      </p:sp>
      <p:sp>
        <p:nvSpPr>
          <p:cNvPr id="26" name="TextBox 25">
            <a:extLst>
              <a:ext uri="{FF2B5EF4-FFF2-40B4-BE49-F238E27FC236}">
                <a16:creationId xmlns:a16="http://schemas.microsoft.com/office/drawing/2014/main" id="{C975A3A3-644F-4715-8136-D4D2B5F25539}"/>
              </a:ext>
            </a:extLst>
          </p:cNvPr>
          <p:cNvSpPr txBox="1"/>
          <p:nvPr/>
        </p:nvSpPr>
        <p:spPr>
          <a:xfrm>
            <a:off x="238630" y="308467"/>
            <a:ext cx="3440535" cy="5847755"/>
          </a:xfrm>
          <a:prstGeom prst="rect">
            <a:avLst/>
          </a:prstGeom>
          <a:noFill/>
        </p:spPr>
        <p:txBody>
          <a:bodyPr wrap="square" lIns="91440" tIns="45720" rIns="91440" bIns="45720" anchor="t">
            <a:spAutoFit/>
          </a:bodyPr>
          <a:lstStyle/>
          <a:p>
            <a:pPr algn="ctr"/>
            <a:r>
              <a:rPr kumimoji="0" lang="en-US" sz="1600" b="1" i="0" u="none" strike="noStrike" kern="1200" cap="none" spc="0" normalizeH="0" baseline="0" noProof="0" dirty="0">
                <a:ln>
                  <a:noFill/>
                </a:ln>
                <a:solidFill>
                  <a:srgbClr val="002060"/>
                </a:solidFill>
                <a:effectLst/>
                <a:uLnTx/>
                <a:uFillTx/>
                <a:latin typeface="Montserrat"/>
                <a:ea typeface="Lato Black"/>
                <a:cs typeface="Lato Black"/>
              </a:rPr>
              <a:t>How</a:t>
            </a:r>
            <a:r>
              <a:rPr lang="en-US" sz="1600" b="1" dirty="0">
                <a:solidFill>
                  <a:srgbClr val="002060"/>
                </a:solidFill>
                <a:latin typeface="Montserrat"/>
                <a:ea typeface="Lato Black"/>
                <a:cs typeface="Lato Black"/>
              </a:rPr>
              <a:t> NUWAVE's</a:t>
            </a:r>
            <a:r>
              <a:rPr kumimoji="0" lang="en-US" sz="1600" b="1" i="0" u="none" strike="noStrike" kern="1200" cap="none" spc="0" normalizeH="0" baseline="0" noProof="0" dirty="0">
                <a:ln>
                  <a:noFill/>
                </a:ln>
                <a:solidFill>
                  <a:srgbClr val="002060"/>
                </a:solidFill>
                <a:effectLst/>
                <a:uLnTx/>
                <a:uFillTx/>
                <a:latin typeface="Montserrat"/>
                <a:ea typeface="Lato Black"/>
                <a:cs typeface="Lato Black"/>
              </a:rPr>
              <a:t> ISO Certifications Benefits NUWAVE Partners</a:t>
            </a:r>
          </a:p>
          <a:p>
            <a:pPr algn="ctr"/>
            <a:endParaRPr lang="en-US" sz="1400" dirty="0">
              <a:solidFill>
                <a:srgbClr val="002060"/>
              </a:solidFill>
              <a:latin typeface="Montserrat" panose="00000800000000000000" pitchFamily="50" charset="0"/>
              <a:ea typeface="Lato Black" charset="0"/>
              <a:cs typeface="Lato Black"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rPr>
              <a:t>NUWAVE has recently increased its security posture by adding 3 more ISO certifications to its existing ISO 27001 status.  ISO 27017, 271018, and 27701 certifications are now also in place for meeting the NEW Industry standard for protecting Enterprise Cloud services that NUWAVE takes to market to customers and enables through its Partners.</a:t>
            </a: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dirty="0">
                <a:solidFill>
                  <a:srgbClr val="002060"/>
                </a:solidFill>
                <a:latin typeface="Open Sans" panose="020B0606030504020204" pitchFamily="34" charset="0"/>
                <a:ea typeface="Open Sans" panose="020B0606030504020204" pitchFamily="34" charset="0"/>
                <a:cs typeface="Open Sans" panose="020B0606030504020204" pitchFamily="34" charset="0"/>
              </a:rPr>
              <a:t>NUWAVE has chosen to implement </a:t>
            </a:r>
            <a:r>
              <a:rPr kumimoji="0" lang="en-US" sz="1000"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the most trusted global security certification, audited by independent bodies to ensure compliance with strict standards of practice, fostering trust and assurance. </a:t>
            </a:r>
          </a:p>
        </p:txBody>
      </p:sp>
      <p:sp>
        <p:nvSpPr>
          <p:cNvPr id="12" name="Rectangle 11">
            <a:extLst>
              <a:ext uri="{FF2B5EF4-FFF2-40B4-BE49-F238E27FC236}">
                <a16:creationId xmlns:a16="http://schemas.microsoft.com/office/drawing/2014/main" id="{C002AFA9-19A2-497F-9B9C-3F4A70B7E5CD}"/>
              </a:ext>
            </a:extLst>
          </p:cNvPr>
          <p:cNvSpPr/>
          <p:nvPr/>
        </p:nvSpPr>
        <p:spPr>
          <a:xfrm>
            <a:off x="4415666" y="429677"/>
            <a:ext cx="1680333" cy="553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Reduces</a:t>
            </a:r>
          </a:p>
        </p:txBody>
      </p:sp>
      <p:sp>
        <p:nvSpPr>
          <p:cNvPr id="36" name="Rectangle 35">
            <a:extLst>
              <a:ext uri="{FF2B5EF4-FFF2-40B4-BE49-F238E27FC236}">
                <a16:creationId xmlns:a16="http://schemas.microsoft.com/office/drawing/2014/main" id="{581A53FE-10EC-4B07-9592-FE9C7F64AB51}"/>
              </a:ext>
            </a:extLst>
          </p:cNvPr>
          <p:cNvSpPr/>
          <p:nvPr/>
        </p:nvSpPr>
        <p:spPr>
          <a:xfrm>
            <a:off x="4415665" y="1350906"/>
            <a:ext cx="1680333" cy="553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Improves</a:t>
            </a:r>
          </a:p>
        </p:txBody>
      </p:sp>
      <p:sp>
        <p:nvSpPr>
          <p:cNvPr id="37" name="Rectangle 36">
            <a:extLst>
              <a:ext uri="{FF2B5EF4-FFF2-40B4-BE49-F238E27FC236}">
                <a16:creationId xmlns:a16="http://schemas.microsoft.com/office/drawing/2014/main" id="{511E19A9-C8EB-4408-AF8B-4C21D928CCCD}"/>
              </a:ext>
            </a:extLst>
          </p:cNvPr>
          <p:cNvSpPr/>
          <p:nvPr/>
        </p:nvSpPr>
        <p:spPr>
          <a:xfrm>
            <a:off x="4415665" y="2272135"/>
            <a:ext cx="1680333" cy="553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Increases</a:t>
            </a:r>
          </a:p>
        </p:txBody>
      </p:sp>
      <p:sp>
        <p:nvSpPr>
          <p:cNvPr id="38" name="Rectangle 37">
            <a:extLst>
              <a:ext uri="{FF2B5EF4-FFF2-40B4-BE49-F238E27FC236}">
                <a16:creationId xmlns:a16="http://schemas.microsoft.com/office/drawing/2014/main" id="{39DDCDEC-B3E5-4EDE-8B6C-4F984DA68543}"/>
              </a:ext>
            </a:extLst>
          </p:cNvPr>
          <p:cNvSpPr/>
          <p:nvPr/>
        </p:nvSpPr>
        <p:spPr>
          <a:xfrm>
            <a:off x="4415665" y="3193364"/>
            <a:ext cx="1680333" cy="553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Aligns</a:t>
            </a:r>
          </a:p>
        </p:txBody>
      </p:sp>
      <p:sp>
        <p:nvSpPr>
          <p:cNvPr id="39" name="Rectangle 38">
            <a:extLst>
              <a:ext uri="{FF2B5EF4-FFF2-40B4-BE49-F238E27FC236}">
                <a16:creationId xmlns:a16="http://schemas.microsoft.com/office/drawing/2014/main" id="{E0D4D0CA-C110-410D-AF6A-0724A97B2CF7}"/>
              </a:ext>
            </a:extLst>
          </p:cNvPr>
          <p:cNvSpPr/>
          <p:nvPr/>
        </p:nvSpPr>
        <p:spPr>
          <a:xfrm>
            <a:off x="4415665" y="4114593"/>
            <a:ext cx="1680333" cy="553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Structures</a:t>
            </a:r>
          </a:p>
        </p:txBody>
      </p:sp>
      <p:sp>
        <p:nvSpPr>
          <p:cNvPr id="40" name="Rectangle 39">
            <a:extLst>
              <a:ext uri="{FF2B5EF4-FFF2-40B4-BE49-F238E27FC236}">
                <a16:creationId xmlns:a16="http://schemas.microsoft.com/office/drawing/2014/main" id="{FAB88A04-641B-48B2-9EB7-7D6E656F2173}"/>
              </a:ext>
            </a:extLst>
          </p:cNvPr>
          <p:cNvSpPr/>
          <p:nvPr/>
        </p:nvSpPr>
        <p:spPr>
          <a:xfrm>
            <a:off x="4415664" y="5035820"/>
            <a:ext cx="1680333" cy="553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chemeClr val="bg1"/>
                </a:solidFill>
              </a:rPr>
              <a:t>Establishes</a:t>
            </a:r>
          </a:p>
        </p:txBody>
      </p:sp>
      <p:sp>
        <p:nvSpPr>
          <p:cNvPr id="10" name="Rectangle 9">
            <a:extLst>
              <a:ext uri="{FF2B5EF4-FFF2-40B4-BE49-F238E27FC236}">
                <a16:creationId xmlns:a16="http://schemas.microsoft.com/office/drawing/2014/main" id="{9E300654-F2C5-0F5A-56AC-032B680737F2}"/>
              </a:ext>
            </a:extLst>
          </p:cNvPr>
          <p:cNvSpPr/>
          <p:nvPr/>
        </p:nvSpPr>
        <p:spPr>
          <a:xfrm>
            <a:off x="0" y="6395903"/>
            <a:ext cx="12192000" cy="462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5515E0-1BDB-EACF-F49B-2CA0F51DB97B}"/>
              </a:ext>
            </a:extLst>
          </p:cNvPr>
          <p:cNvSpPr/>
          <p:nvPr/>
        </p:nvSpPr>
        <p:spPr>
          <a:xfrm>
            <a:off x="2070100" y="6507985"/>
            <a:ext cx="1543743" cy="246221"/>
          </a:xfrm>
          <a:prstGeom prst="rect">
            <a:avLst/>
          </a:prstGeom>
        </p:spPr>
        <p:txBody>
          <a:bodyPr wrap="square">
            <a:spAutoFit/>
          </a:bodyPr>
          <a:lstStyle/>
          <a:p>
            <a:pPr marL="0" marR="0" lvl="0" indent="0" algn="l" defTabSz="913698" rtl="0" eaLnBrk="1" fontAlgn="auto" latinLnBrk="0" hangingPunct="1">
              <a:lnSpc>
                <a:spcPct val="100000"/>
              </a:lnSpc>
              <a:spcBef>
                <a:spcPts val="0"/>
              </a:spcBef>
              <a:spcAft>
                <a:spcPts val="0"/>
              </a:spcAft>
              <a:buClr>
                <a:srgbClr val="E24848"/>
              </a:buClr>
              <a:buSzTx/>
              <a:buFontTx/>
              <a:buNone/>
              <a:tabLst/>
              <a:defRPr/>
            </a:pPr>
            <a:r>
              <a:rPr lang="en-US" sz="1000" noProof="1">
                <a:solidFill>
                  <a:schemeClr val="bg1"/>
                </a:solidFill>
                <a:ea typeface="Open Sans Light" panose="020B0306030504020204" pitchFamily="34" charset="0"/>
                <a:cs typeface="Open Sans Light" panose="020B0306030504020204" pitchFamily="34" charset="0"/>
              </a:rPr>
              <a:t>www.nuwave.com</a:t>
            </a:r>
            <a:endParaRPr kumimoji="0" lang="en-US" sz="10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endParaRPr>
          </a:p>
        </p:txBody>
      </p:sp>
      <p:sp>
        <p:nvSpPr>
          <p:cNvPr id="13" name="TextBox 12">
            <a:extLst>
              <a:ext uri="{FF2B5EF4-FFF2-40B4-BE49-F238E27FC236}">
                <a16:creationId xmlns:a16="http://schemas.microsoft.com/office/drawing/2014/main" id="{44FC6855-B223-A6BE-0AA3-59400B37AA76}"/>
              </a:ext>
            </a:extLst>
          </p:cNvPr>
          <p:cNvSpPr txBox="1"/>
          <p:nvPr/>
        </p:nvSpPr>
        <p:spPr>
          <a:xfrm>
            <a:off x="7669369" y="6450854"/>
            <a:ext cx="4370194" cy="338554"/>
          </a:xfrm>
          <a:prstGeom prst="rect">
            <a:avLst/>
          </a:prstGeom>
          <a:noFill/>
        </p:spPr>
        <p:txBody>
          <a:bodyPr wrap="square">
            <a:spAutoFit/>
          </a:bodyPr>
          <a:lstStyle/>
          <a:p>
            <a:r>
              <a:rPr kumimoji="0" lang="en-US" sz="8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rPr>
              <a:t>©2023 NuWave Communications or its licensors. All Rights Reserved. Third-party marks and logos displayed are the trademarks of their respective owners.</a:t>
            </a:r>
            <a:endParaRPr lang="en-US" sz="800" dirty="0">
              <a:solidFill>
                <a:schemeClr val="bg1"/>
              </a:solidFill>
            </a:endParaRPr>
          </a:p>
        </p:txBody>
      </p:sp>
      <p:pic>
        <p:nvPicPr>
          <p:cNvPr id="16" name="Picture 15">
            <a:extLst>
              <a:ext uri="{FF2B5EF4-FFF2-40B4-BE49-F238E27FC236}">
                <a16:creationId xmlns:a16="http://schemas.microsoft.com/office/drawing/2014/main" id="{0AE63BF9-F7DF-2BAC-78B3-CCF6602856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2675" y="6473815"/>
            <a:ext cx="975020" cy="251835"/>
          </a:xfrm>
          <a:prstGeom prst="rect">
            <a:avLst/>
          </a:prstGeom>
        </p:spPr>
      </p:pic>
      <p:cxnSp>
        <p:nvCxnSpPr>
          <p:cNvPr id="17" name="Straight Connector 16">
            <a:extLst>
              <a:ext uri="{FF2B5EF4-FFF2-40B4-BE49-F238E27FC236}">
                <a16:creationId xmlns:a16="http://schemas.microsoft.com/office/drawing/2014/main" id="{FFFB55A5-1A28-DF83-1DFF-C70606C5F9EC}"/>
              </a:ext>
            </a:extLst>
          </p:cNvPr>
          <p:cNvCxnSpPr/>
          <p:nvPr/>
        </p:nvCxnSpPr>
        <p:spPr>
          <a:xfrm>
            <a:off x="7592096" y="6494596"/>
            <a:ext cx="0" cy="2511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5" name="Picture 4" descr="A close-up of a logo&#10;&#10;Description automatically generated with low confidence">
            <a:extLst>
              <a:ext uri="{FF2B5EF4-FFF2-40B4-BE49-F238E27FC236}">
                <a16:creationId xmlns:a16="http://schemas.microsoft.com/office/drawing/2014/main" id="{D8593AEC-AAAE-F333-BEBB-2B5381941D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84" y="1279839"/>
            <a:ext cx="1706027" cy="871728"/>
          </a:xfrm>
          <a:prstGeom prst="rect">
            <a:avLst/>
          </a:prstGeom>
        </p:spPr>
      </p:pic>
      <p:grpSp>
        <p:nvGrpSpPr>
          <p:cNvPr id="34" name="Group 33">
            <a:extLst>
              <a:ext uri="{FF2B5EF4-FFF2-40B4-BE49-F238E27FC236}">
                <a16:creationId xmlns:a16="http://schemas.microsoft.com/office/drawing/2014/main" id="{4FAA8778-A5C3-D14A-F009-DA2EFF2D941D}"/>
              </a:ext>
            </a:extLst>
          </p:cNvPr>
          <p:cNvGrpSpPr/>
          <p:nvPr/>
        </p:nvGrpSpPr>
        <p:grpSpPr>
          <a:xfrm>
            <a:off x="733483" y="3978324"/>
            <a:ext cx="2450829" cy="1146095"/>
            <a:chOff x="94646" y="3917794"/>
            <a:chExt cx="2848598" cy="1332106"/>
          </a:xfrm>
        </p:grpSpPr>
        <p:pic>
          <p:nvPicPr>
            <p:cNvPr id="27" name="Graphic 26">
              <a:extLst>
                <a:ext uri="{FF2B5EF4-FFF2-40B4-BE49-F238E27FC236}">
                  <a16:creationId xmlns:a16="http://schemas.microsoft.com/office/drawing/2014/main" id="{257F7DD7-3647-7F39-E382-B98F000219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646" y="3917794"/>
              <a:ext cx="1275555" cy="648165"/>
            </a:xfrm>
            <a:prstGeom prst="rect">
              <a:avLst/>
            </a:prstGeom>
          </p:spPr>
        </p:pic>
        <p:pic>
          <p:nvPicPr>
            <p:cNvPr id="29" name="Graphic 28">
              <a:extLst>
                <a:ext uri="{FF2B5EF4-FFF2-40B4-BE49-F238E27FC236}">
                  <a16:creationId xmlns:a16="http://schemas.microsoft.com/office/drawing/2014/main" id="{26247C39-4F0B-5981-6B6A-3D94D4370B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67689" y="4601735"/>
              <a:ext cx="1275555" cy="648165"/>
            </a:xfrm>
            <a:prstGeom prst="rect">
              <a:avLst/>
            </a:prstGeom>
          </p:spPr>
        </p:pic>
        <p:pic>
          <p:nvPicPr>
            <p:cNvPr id="31" name="Graphic 30">
              <a:extLst>
                <a:ext uri="{FF2B5EF4-FFF2-40B4-BE49-F238E27FC236}">
                  <a16:creationId xmlns:a16="http://schemas.microsoft.com/office/drawing/2014/main" id="{0E1E8BEC-0C0D-6473-CE39-D0F0D18C17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646" y="4601735"/>
              <a:ext cx="1275555" cy="648165"/>
            </a:xfrm>
            <a:prstGeom prst="rect">
              <a:avLst/>
            </a:prstGeom>
          </p:spPr>
        </p:pic>
        <p:pic>
          <p:nvPicPr>
            <p:cNvPr id="33" name="Graphic 32">
              <a:extLst>
                <a:ext uri="{FF2B5EF4-FFF2-40B4-BE49-F238E27FC236}">
                  <a16:creationId xmlns:a16="http://schemas.microsoft.com/office/drawing/2014/main" id="{274C34EF-5D92-79DD-4891-CCCCB59779C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67689" y="3917794"/>
              <a:ext cx="1275555" cy="648165"/>
            </a:xfrm>
            <a:prstGeom prst="rect">
              <a:avLst/>
            </a:prstGeom>
          </p:spPr>
        </p:pic>
      </p:grpSp>
    </p:spTree>
    <p:extLst>
      <p:ext uri="{BB962C8B-B14F-4D97-AF65-F5344CB8AC3E}">
        <p14:creationId xmlns:p14="http://schemas.microsoft.com/office/powerpoint/2010/main" val="324335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942C3FC2D8444CA29F1116489FF894" ma:contentTypeVersion="13" ma:contentTypeDescription="Create a new document." ma:contentTypeScope="" ma:versionID="97fb9f7e6dbf48fa9e4109a551d7790e">
  <xsd:schema xmlns:xsd="http://www.w3.org/2001/XMLSchema" xmlns:xs="http://www.w3.org/2001/XMLSchema" xmlns:p="http://schemas.microsoft.com/office/2006/metadata/properties" xmlns:ns2="38e7d1ed-3256-4e9d-a96b-f70a68b0bf4d" xmlns:ns3="c9d6ea87-c106-47d3-8418-eeebe61d8fe6" targetNamespace="http://schemas.microsoft.com/office/2006/metadata/properties" ma:root="true" ma:fieldsID="e4fbd3d4cc66132405e1bc957d2187d7" ns2:_="" ns3:_="">
    <xsd:import namespace="38e7d1ed-3256-4e9d-a96b-f70a68b0bf4d"/>
    <xsd:import namespace="c9d6ea87-c106-47d3-8418-eeebe61d8f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e7d1ed-3256-4e9d-a96b-f70a68b0bf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7b61130-0f32-4856-af73-a8b28ff7901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d6ea87-c106-47d3-8418-eeebe61d8f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798b503-f6dc-46a8-bff2-8b397043bf9e}" ma:internalName="TaxCatchAll" ma:showField="CatchAllData" ma:web="c9d6ea87-c106-47d3-8418-eeebe61d8f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e7d1ed-3256-4e9d-a96b-f70a68b0bf4d">
      <Terms xmlns="http://schemas.microsoft.com/office/infopath/2007/PartnerControls"/>
    </lcf76f155ced4ddcb4097134ff3c332f>
    <TaxCatchAll xmlns="c9d6ea87-c106-47d3-8418-eeebe61d8fe6" xsi:nil="true"/>
  </documentManagement>
</p:properties>
</file>

<file path=customXml/itemProps1.xml><?xml version="1.0" encoding="utf-8"?>
<ds:datastoreItem xmlns:ds="http://schemas.openxmlformats.org/officeDocument/2006/customXml" ds:itemID="{312DC7DF-E08C-4261-BD97-CB70D1D960BC}">
  <ds:schemaRefs>
    <ds:schemaRef ds:uri="http://schemas.microsoft.com/sharepoint/v3/contenttype/forms"/>
  </ds:schemaRefs>
</ds:datastoreItem>
</file>

<file path=customXml/itemProps2.xml><?xml version="1.0" encoding="utf-8"?>
<ds:datastoreItem xmlns:ds="http://schemas.openxmlformats.org/officeDocument/2006/customXml" ds:itemID="{71663CB5-C378-446A-A988-D25FCB694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e7d1ed-3256-4e9d-a96b-f70a68b0bf4d"/>
    <ds:schemaRef ds:uri="c9d6ea87-c106-47d3-8418-eeebe61d8f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3D1451-5958-4E11-9A04-74E281828372}">
  <ds:schemaRefs>
    <ds:schemaRef ds:uri="http://schemas.microsoft.com/office/2006/documentManagement/types"/>
    <ds:schemaRef ds:uri="http://schemas.microsoft.com/office/2006/metadata/properties"/>
    <ds:schemaRef ds:uri="http://www.w3.org/XML/1998/namespace"/>
    <ds:schemaRef ds:uri="http://purl.org/dc/terms/"/>
    <ds:schemaRef ds:uri="c9d6ea87-c106-47d3-8418-eeebe61d8fe6"/>
    <ds:schemaRef ds:uri="38e7d1ed-3256-4e9d-a96b-f70a68b0bf4d"/>
    <ds:schemaRef ds:uri="http://purl.org/dc/dcmitype/"/>
    <ds:schemaRef ds:uri="http://schemas.openxmlformats.org/package/2006/metadata/core-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5099</TotalTime>
  <Words>532</Words>
  <Application>Microsoft Office PowerPoint</Application>
  <PresentationFormat>Widescreen</PresentationFormat>
  <Paragraphs>109</Paragraphs>
  <Slides>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Calibri Light</vt:lpstr>
      <vt:lpstr>Metropolis Extra Bold</vt:lpstr>
      <vt:lpstr>Montserrat</vt:lpstr>
      <vt:lpstr>Open Sans</vt:lpstr>
      <vt:lpstr>Wingdings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Youssef</dc:creator>
  <cp:lastModifiedBy>Ricky Chavez</cp:lastModifiedBy>
  <cp:revision>52</cp:revision>
  <dcterms:created xsi:type="dcterms:W3CDTF">2023-04-05T15:35:16Z</dcterms:created>
  <dcterms:modified xsi:type="dcterms:W3CDTF">2023-06-07T23:27:38Z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0x01010026F52FC0C368CA4DA7A429143B42057F</vt:lpwstr>
  </property>
  <property fmtid="{D5CDD505-2E9C-101B-9397-08002B2CF9AE}" pid="3" name="MediaServiceImageTags">
    <vt:lpwstr/>
  </property>
</Properties>
</file>